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4" d="100"/>
          <a:sy n="74" d="100"/>
        </p:scale>
        <p:origin x="66" y="4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Tiempo: 1 minuto. Dé la bienvenida a la congregación al Sábado Anual de Mayordomía de la DNA. Explique que este sábado representa una renovación anual del discipulado, no una campaña de recaudación de un solo día. Presente Entrega total como un mensaje acerca de toda la vida respondiendo a la gracia de Dios.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Tiempo: 2 minutos. Enseñe la respuesta y pida a la congregación repetirla: La gracia descendió. La gracia toma el control. La gracia se extiende. Explique que estos movimientos definen la Entrega total. Jesús se dio plenamente por nosotros. La gracia reclama toda nuestra vida. Una vida rendida queda disponible para la misión. Lea o resuma 2 Corintios 8:9 en la RVR1960.</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Tiempo: 6 minutos. Punto uno: La gracia descendió. Antes de que nosotros diéramos, Dios dio. En la cruz, Jesús cambió las riquezas del cielo por nuestra pobreza para que recibiéramos las riquezas de la salvación. No se reservó nada. Jesús se entregó por completo por nosotros. La mayordomía nace de la gratitud por una salvación que jamás podríamos comprar. Repita: La gracia descendió.</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Tiempo: 7 minutos. Punto dos: La gracia toma el control. Dios no quiere solamente lo que está en nuestras manos; nos quiere a nosotros. Los macedonios primero se dieron al Señor. Esta es la conversión que está en el centro de la mayordomía y el significado de una entrega total a Cristo. Jesús pide a la persona completa. Entregarse por completo significa no retener nada de lo que Él nos ha confiado. Repita: La gracia toma el control.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Tiempo: 4 minutos. La gracia toma el control de toda la vida. Las 7Ts de Mayordomía de la DNA llevan nuestra comprensión adventista de la mayordomía a la práctica diaria. Las dimensiones tangibles son Tiempo, Templo, Talentos y Tesoro. Las fundamentales son Confianza, Teología y Testimonio. El Tiempo pregunta quién es dueño de mi horario. El Templo pregunta cómo cuido la vida y el cuerpo que Dios me dio. Los Talentos preguntan cómo pueden servir mis dones. El Tesoro pregunta si mis recursos están disponibles para Dios. La Confianza da valor para obedecer. La Teología arraiga la mayordomía en quién es Dios. El Testimonio convierte una vida rendida en evidencia visible de Jesús. Las siete dimensiones son siete maneras en que una vida rendida dice: Jesús, soy tuyo. Fuente: https://www.nadadventist.org/beliefs/stewardship/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Tiempo: 6 minutos. Punto tres: La gracia se extiende. Todo mayordomo entregado llega a formar parte de la misión de Dios. Aquí una vida completamente entregada se mueve hacia los demás. En 2 Corintios 9, la generosidad suple necesidades reales, multiplica la gratitud y hace que las personas glorifiquen a Dios. La ofrenda bíblica se planifica, se da con alegría, se administra con responsabilidad y se centra en Cristo. La credibilidad de la iglesia importa; por eso Pablo incluyó compañeros de confianza y una administración transparente. Amplíe la aplicación: nuestro tiempo, salud, capacidades, dinero, fe, creencias e historia se convierten en recursos para la misión. Repita: La gracia se extiende.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Tiempo: 4 minutos. Conclusión y llamado. Reúna el movimiento: La gracia descendió porque Jesús se entregó por completo por nosotros. La gracia toma el control cuando nos entregamos por completo a Cristo. La gracia se extiende cuando una vida entregada queda disponible para la misión. Pida a todos que abran las manos como señal de entrega. Primer llamado: recibir a Cristo y decir, Jesús, me entrego por completo. Segundo llamado: volver a dedicar toda la vida. Nombre en silencio las siete áreas: Tiempo, Templo, Talentos, Tesoro, Confianza, Teología y Testimonio. Invite a la respuesta planificada. Termine orando: Señor Jesús, porque te diste por completo por nosotros, nos damos a Ti. Por gracia, nos entregamos por completo. Toma toda nuestra vida y envíanos a tu misión. Amén.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FA4F3C27-4DB4-4A7F-99C5-A79469D336E2}"/>
              </a:ext>
            </a:extLst>
          </p:cNvPr>
          <p:cNvSpPr>
            <a:spLocks noGrp="1"/>
          </p:cNvSpPr>
          <p:nvPr/>
        </p:nvSpPr>
        <p:spPr>
          <a:xfrm>
            <a:off x="0" y="0"/>
            <a:ext cx="12192000" cy="6858000"/>
          </a:xfrm>
          <a:prstGeom prst="rect">
            <a:avLst/>
          </a:prstGeom>
          <a:solidFill>
            <a:srgbClr val="02101C">
              <a:alpha val="36000"/>
            </a:srgbClr>
          </a:solidFill>
          <a:ln w="0">
            <a:noFill/>
          </a:ln>
        </p:spPr>
        <p:txBody>
          <a:bodyPr/>
          <a:lstStyle/>
          <a:p>
            <a:endParaRPr lang="en-US"/>
          </a:p>
        </p:txBody>
      </p:sp>
      <p:sp>
        <p:nvSpPr>
          <p:cNvPr id="3" name="Rectangle 2">
            <a:extLst>
              <a:ext uri="{FF2B5EF4-FFF2-40B4-BE49-F238E27FC236}">
                <a16:creationId xmlns:a16="http://schemas.microsoft.com/office/drawing/2014/main" id="{D0AD2946-9A0B-4CD3-93BE-70586B9F4172}"/>
              </a:ext>
            </a:extLst>
          </p:cNvPr>
          <p:cNvSpPr>
            <a:spLocks noGrp="1"/>
          </p:cNvSpPr>
          <p:nvPr/>
        </p:nvSpPr>
        <p:spPr>
          <a:xfrm>
            <a:off x="0" y="0"/>
            <a:ext cx="7810500" cy="6858000"/>
          </a:xfrm>
          <a:prstGeom prst="rect">
            <a:avLst/>
          </a:prstGeom>
          <a:gradFill>
            <a:gsLst>
              <a:gs pos="0">
                <a:srgbClr val="03111F">
                  <a:alpha val="98000"/>
                </a:srgbClr>
              </a:gs>
              <a:gs pos="70000">
                <a:srgbClr val="03111F">
                  <a:alpha val="76000"/>
                </a:srgbClr>
              </a:gs>
              <a:gs pos="100000">
                <a:srgbClr val="03111F">
                  <a:alpha val="0"/>
                </a:srgbClr>
              </a:gs>
            </a:gsLst>
            <a:lin ang="0"/>
          </a:gradFill>
          <a:ln w="0">
            <a:noFill/>
          </a:ln>
        </p:spPr>
        <p:txBody>
          <a:bodyPr/>
          <a:lstStyle/>
          <a:p>
            <a:endParaRPr lang="en-US"/>
          </a:p>
        </p:txBody>
      </p:sp>
      <p:sp>
        <p:nvSpPr>
          <p:cNvPr id="4" name="Rectangle 3">
            <a:extLst>
              <a:ext uri="{FF2B5EF4-FFF2-40B4-BE49-F238E27FC236}">
                <a16:creationId xmlns:a16="http://schemas.microsoft.com/office/drawing/2014/main" id="{047208CD-6E4E-4DD3-906C-95B5C3F2ECF1}"/>
              </a:ext>
            </a:extLst>
          </p:cNvPr>
          <p:cNvSpPr>
            <a:spLocks noGrp="1"/>
          </p:cNvSpPr>
          <p:nvPr/>
        </p:nvSpPr>
        <p:spPr>
          <a:xfrm>
            <a:off x="666750" y="723900"/>
            <a:ext cx="95250" cy="1809750"/>
          </a:xfrm>
          <a:prstGeom prst="rect">
            <a:avLst/>
          </a:prstGeom>
          <a:solidFill>
            <a:srgbClr val="37E0C2"/>
          </a:solidFill>
          <a:ln w="0">
            <a:noFill/>
          </a:ln>
        </p:spPr>
        <p:txBody>
          <a:bodyPr/>
          <a:lstStyle/>
          <a:p>
            <a:endParaRPr lang="en-US"/>
          </a:p>
        </p:txBody>
      </p:sp>
      <p:sp>
        <p:nvSpPr>
          <p:cNvPr id="5" name="Rectangle 4">
            <a:extLst>
              <a:ext uri="{FF2B5EF4-FFF2-40B4-BE49-F238E27FC236}">
                <a16:creationId xmlns:a16="http://schemas.microsoft.com/office/drawing/2014/main" id="{1F86FD2B-E4F5-415A-8A79-FCD56BC66332}"/>
              </a:ext>
            </a:extLst>
          </p:cNvPr>
          <p:cNvSpPr>
            <a:spLocks noGrp="1"/>
          </p:cNvSpPr>
          <p:nvPr/>
        </p:nvSpPr>
        <p:spPr>
          <a:xfrm>
            <a:off x="1028700" y="590550"/>
            <a:ext cx="4572000" cy="1143000"/>
          </a:xfrm>
          <a:prstGeom prst="rect">
            <a:avLst/>
          </a:prstGeom>
          <a:noFill/>
          <a:ln w="0">
            <a:noFill/>
          </a:ln>
        </p:spPr>
        <p:txBody>
          <a:bodyPr wrap="square" lIns="0" tIns="0" rIns="0" bIns="0" anchor="t">
            <a:noAutofit/>
          </a:bodyPr>
          <a:lstStyle/>
          <a:p>
            <a:pPr algn="l">
              <a:buNone/>
              <a:defRPr sz="8100" b="1" i="0">
                <a:solidFill>
                  <a:srgbClr val="F7FBFC"/>
                </a:solidFill>
                <a:latin typeface="Nimbus Sans"/>
                <a:ea typeface="Nimbus Sans"/>
                <a:cs typeface="Nimbus Sans"/>
              </a:defRPr>
            </a:pPr>
            <a:r>
              <a:rPr sz="4650" b="1" i="0">
                <a:solidFill>
                  <a:srgbClr val="F7FBFC"/>
                </a:solidFill>
                <a:latin typeface="Nimbus Sans"/>
                <a:ea typeface="Nimbus Sans"/>
                <a:cs typeface="Nimbus Sans"/>
              </a:rPr>
              <a:t>ENTREGA</a:t>
            </a:r>
          </a:p>
        </p:txBody>
      </p:sp>
      <p:sp>
        <p:nvSpPr>
          <p:cNvPr id="6" name="Rectangle 5">
            <a:extLst>
              <a:ext uri="{FF2B5EF4-FFF2-40B4-BE49-F238E27FC236}">
                <a16:creationId xmlns:a16="http://schemas.microsoft.com/office/drawing/2014/main" id="{427B802D-E1D6-4C72-8563-9A6095B97BEE}"/>
              </a:ext>
            </a:extLst>
          </p:cNvPr>
          <p:cNvSpPr>
            <a:spLocks noGrp="1"/>
          </p:cNvSpPr>
          <p:nvPr/>
        </p:nvSpPr>
        <p:spPr>
          <a:xfrm>
            <a:off x="1028700" y="1562100"/>
            <a:ext cx="2857500" cy="1143000"/>
          </a:xfrm>
          <a:prstGeom prst="rect">
            <a:avLst/>
          </a:prstGeom>
          <a:noFill/>
          <a:ln w="0">
            <a:noFill/>
          </a:ln>
        </p:spPr>
        <p:txBody>
          <a:bodyPr wrap="square" lIns="0" tIns="0" rIns="0" bIns="0" anchor="t">
            <a:noAutofit/>
          </a:bodyPr>
          <a:lstStyle/>
          <a:p>
            <a:pPr algn="l">
              <a:buNone/>
              <a:defRPr sz="8100" b="1" i="0">
                <a:solidFill>
                  <a:srgbClr val="FFB547"/>
                </a:solidFill>
                <a:latin typeface="Nimbus Sans"/>
                <a:ea typeface="Nimbus Sans"/>
                <a:cs typeface="Nimbus Sans"/>
              </a:defRPr>
            </a:pPr>
            <a:r>
              <a:rPr sz="5250" b="1" i="0">
                <a:solidFill>
                  <a:srgbClr val="FFB547"/>
                </a:solidFill>
                <a:latin typeface="Nimbus Sans"/>
                <a:ea typeface="Nimbus Sans"/>
                <a:cs typeface="Nimbus Sans"/>
              </a:rPr>
              <a:t>TOTAL</a:t>
            </a:r>
          </a:p>
        </p:txBody>
      </p:sp>
      <p:sp>
        <p:nvSpPr>
          <p:cNvPr id="7" name="Rectangle 6">
            <a:extLst>
              <a:ext uri="{FF2B5EF4-FFF2-40B4-BE49-F238E27FC236}">
                <a16:creationId xmlns:a16="http://schemas.microsoft.com/office/drawing/2014/main" id="{6FFDDDAD-64C6-467A-8549-81E2C8D3979D}"/>
              </a:ext>
            </a:extLst>
          </p:cNvPr>
          <p:cNvSpPr>
            <a:spLocks noGrp="1"/>
          </p:cNvSpPr>
          <p:nvPr/>
        </p:nvSpPr>
        <p:spPr>
          <a:xfrm>
            <a:off x="1066800" y="2914650"/>
            <a:ext cx="6096000" cy="400050"/>
          </a:xfrm>
          <a:prstGeom prst="rect">
            <a:avLst/>
          </a:prstGeom>
          <a:noFill/>
          <a:ln w="0">
            <a:noFill/>
          </a:ln>
        </p:spPr>
        <p:txBody>
          <a:bodyPr wrap="square" lIns="0" tIns="0" rIns="0" bIns="0" anchor="t">
            <a:noAutofit/>
          </a:bodyPr>
          <a:lstStyle/>
          <a:p>
            <a:pPr algn="l">
              <a:buNone/>
              <a:defRPr sz="1950" b="1" i="0">
                <a:solidFill>
                  <a:srgbClr val="37E0C2"/>
                </a:solidFill>
                <a:latin typeface="Nimbus Sans"/>
                <a:ea typeface="Nimbus Sans"/>
                <a:cs typeface="Nimbus Sans"/>
              </a:defRPr>
            </a:pPr>
            <a:r>
              <a:rPr sz="1950" b="1" i="0">
                <a:solidFill>
                  <a:srgbClr val="37E0C2"/>
                </a:solidFill>
                <a:latin typeface="Nimbus Sans"/>
                <a:ea typeface="Nimbus Sans"/>
                <a:cs typeface="Nimbus Sans"/>
              </a:rPr>
              <a:t>CUANDO LA GRACIA RECLAMA TODA TU VIDA</a:t>
            </a:r>
          </a:p>
        </p:txBody>
      </p:sp>
      <p:sp>
        <p:nvSpPr>
          <p:cNvPr id="8" name="Rectangle 7">
            <a:extLst>
              <a:ext uri="{FF2B5EF4-FFF2-40B4-BE49-F238E27FC236}">
                <a16:creationId xmlns:a16="http://schemas.microsoft.com/office/drawing/2014/main" id="{F9917B86-001F-4F70-92B8-249768EBA0F4}"/>
              </a:ext>
            </a:extLst>
          </p:cNvPr>
          <p:cNvSpPr>
            <a:spLocks noGrp="1"/>
          </p:cNvSpPr>
          <p:nvPr/>
        </p:nvSpPr>
        <p:spPr>
          <a:xfrm>
            <a:off x="1066800" y="3390900"/>
            <a:ext cx="4953000" cy="419100"/>
          </a:xfrm>
          <a:prstGeom prst="rect">
            <a:avLst/>
          </a:prstGeom>
          <a:noFill/>
          <a:ln w="0">
            <a:noFill/>
          </a:ln>
        </p:spPr>
        <p:txBody>
          <a:bodyPr wrap="square" lIns="0" tIns="0" rIns="0" bIns="0" anchor="t">
            <a:noAutofit/>
          </a:bodyPr>
          <a:lstStyle/>
          <a:p>
            <a:pPr algn="l">
              <a:buNone/>
              <a:defRPr sz="2250" b="1" i="0">
                <a:solidFill>
                  <a:srgbClr val="F7FBFC"/>
                </a:solidFill>
                <a:latin typeface="Nimbus Sans"/>
                <a:ea typeface="Nimbus Sans"/>
                <a:cs typeface="Nimbus Sans"/>
              </a:defRPr>
            </a:pPr>
            <a:r>
              <a:rPr sz="2250" b="1" i="0">
                <a:solidFill>
                  <a:srgbClr val="F7FBFC"/>
                </a:solidFill>
                <a:latin typeface="Nimbus Sans"/>
                <a:ea typeface="Nimbus Sans"/>
                <a:cs typeface="Nimbus Sans"/>
              </a:rPr>
              <a:t>Mayordomía y misión</a:t>
            </a:r>
          </a:p>
        </p:txBody>
      </p:sp>
      <p:sp>
        <p:nvSpPr>
          <p:cNvPr id="9" name="Rectangle 8">
            <a:extLst>
              <a:ext uri="{FF2B5EF4-FFF2-40B4-BE49-F238E27FC236}">
                <a16:creationId xmlns:a16="http://schemas.microsoft.com/office/drawing/2014/main" id="{C29685E6-D2BD-4094-AE95-F7412B257CD5}"/>
              </a:ext>
            </a:extLst>
          </p:cNvPr>
          <p:cNvSpPr>
            <a:spLocks noGrp="1"/>
          </p:cNvSpPr>
          <p:nvPr/>
        </p:nvSpPr>
        <p:spPr>
          <a:xfrm>
            <a:off x="1066800" y="3867150"/>
            <a:ext cx="3429000" cy="266700"/>
          </a:xfrm>
          <a:prstGeom prst="rect">
            <a:avLst/>
          </a:prstGeom>
          <a:noFill/>
          <a:ln w="0">
            <a:noFill/>
          </a:ln>
        </p:spPr>
        <p:txBody>
          <a:bodyPr wrap="square" lIns="0" tIns="0" rIns="0" bIns="0" anchor="t">
            <a:noAutofit/>
          </a:bodyPr>
          <a:lstStyle/>
          <a:p>
            <a:pPr algn="l">
              <a:buNone/>
              <a:defRPr sz="1500" b="0" i="0">
                <a:solidFill>
                  <a:srgbClr val="B8C9D1"/>
                </a:solidFill>
                <a:latin typeface="Nimbus Sans"/>
                <a:ea typeface="Nimbus Sans"/>
                <a:cs typeface="Nimbus Sans"/>
              </a:defRPr>
            </a:pPr>
            <a:r>
              <a:rPr sz="1500" b="0" i="0">
                <a:solidFill>
                  <a:srgbClr val="B8C9D1"/>
                </a:solidFill>
                <a:latin typeface="Nimbus Sans"/>
                <a:ea typeface="Nimbus Sans"/>
                <a:cs typeface="Nimbus Sans"/>
              </a:rPr>
              <a:t>2 Corintios 8–9</a:t>
            </a:r>
          </a:p>
        </p:txBody>
      </p:sp>
      <p:sp>
        <p:nvSpPr>
          <p:cNvPr id="10" name="Rectangle 9">
            <a:extLst>
              <a:ext uri="{FF2B5EF4-FFF2-40B4-BE49-F238E27FC236}">
                <a16:creationId xmlns:a16="http://schemas.microsoft.com/office/drawing/2014/main" id="{2BD108D6-0874-495B-831D-80F04BA966F0}"/>
              </a:ext>
            </a:extLst>
          </p:cNvPr>
          <p:cNvSpPr>
            <a:spLocks noGrp="1"/>
          </p:cNvSpPr>
          <p:nvPr/>
        </p:nvSpPr>
        <p:spPr>
          <a:xfrm>
            <a:off x="1066800" y="4762500"/>
            <a:ext cx="4000500" cy="19050"/>
          </a:xfrm>
          <a:prstGeom prst="rect">
            <a:avLst/>
          </a:prstGeom>
          <a:solidFill>
            <a:srgbClr val="F7FBFC">
              <a:alpha val="28000"/>
            </a:srgbClr>
          </a:solidFill>
          <a:ln w="0">
            <a:noFill/>
          </a:ln>
        </p:spPr>
        <p:txBody>
          <a:bodyPr/>
          <a:lstStyle/>
          <a:p>
            <a:endParaRPr lang="en-US"/>
          </a:p>
        </p:txBody>
      </p:sp>
      <p:sp>
        <p:nvSpPr>
          <p:cNvPr id="11" name="Rectangle 10">
            <a:extLst>
              <a:ext uri="{FF2B5EF4-FFF2-40B4-BE49-F238E27FC236}">
                <a16:creationId xmlns:a16="http://schemas.microsoft.com/office/drawing/2014/main" id="{79FC9C86-C748-4E74-9D01-735495B5773E}"/>
              </a:ext>
            </a:extLst>
          </p:cNvPr>
          <p:cNvSpPr>
            <a:spLocks noGrp="1"/>
          </p:cNvSpPr>
          <p:nvPr/>
        </p:nvSpPr>
        <p:spPr>
          <a:xfrm>
            <a:off x="1066800" y="5010150"/>
            <a:ext cx="5238750" cy="228600"/>
          </a:xfrm>
          <a:prstGeom prst="rect">
            <a:avLst/>
          </a:prstGeom>
          <a:noFill/>
          <a:ln w="0">
            <a:noFill/>
          </a:ln>
        </p:spPr>
        <p:txBody>
          <a:bodyPr wrap="square" lIns="0" tIns="0" rIns="0" bIns="0" anchor="t">
            <a:noAutofit/>
          </a:bodyPr>
          <a:lstStyle/>
          <a:p>
            <a:pPr algn="l">
              <a:buNone/>
              <a:defRPr sz="1275" b="1" i="0">
                <a:solidFill>
                  <a:srgbClr val="F7FBFC"/>
                </a:solidFill>
                <a:latin typeface="Nimbus Sans"/>
                <a:ea typeface="Nimbus Sans"/>
                <a:cs typeface="Nimbus Sans"/>
              </a:defRPr>
            </a:pPr>
            <a:r>
              <a:rPr sz="1275" b="1" i="0">
                <a:solidFill>
                  <a:srgbClr val="F7FBFC"/>
                </a:solidFill>
                <a:latin typeface="Nimbus Sans"/>
                <a:ea typeface="Nimbus Sans"/>
                <a:cs typeface="Nimbus Sans"/>
              </a:rPr>
              <a:t>DIVISIÓN NORTEAMERICANA</a:t>
            </a:r>
          </a:p>
        </p:txBody>
      </p:sp>
      <p:sp>
        <p:nvSpPr>
          <p:cNvPr id="12" name="Rectangle 11">
            <a:extLst>
              <a:ext uri="{FF2B5EF4-FFF2-40B4-BE49-F238E27FC236}">
                <a16:creationId xmlns:a16="http://schemas.microsoft.com/office/drawing/2014/main" id="{E8ACCE5F-D327-4A26-80C7-72D211499B49}"/>
              </a:ext>
            </a:extLst>
          </p:cNvPr>
          <p:cNvSpPr>
            <a:spLocks noGrp="1"/>
          </p:cNvSpPr>
          <p:nvPr/>
        </p:nvSpPr>
        <p:spPr>
          <a:xfrm>
            <a:off x="1066800" y="5334000"/>
            <a:ext cx="4381500" cy="266700"/>
          </a:xfrm>
          <a:prstGeom prst="rect">
            <a:avLst/>
          </a:prstGeom>
          <a:noFill/>
          <a:ln w="0">
            <a:noFill/>
          </a:ln>
        </p:spPr>
        <p:txBody>
          <a:bodyPr wrap="square" lIns="0" tIns="0" rIns="0" bIns="0" anchor="t">
            <a:noAutofit/>
          </a:bodyPr>
          <a:lstStyle/>
          <a:p>
            <a:pPr algn="l">
              <a:buNone/>
              <a:defRPr sz="1350" b="0" i="0">
                <a:solidFill>
                  <a:srgbClr val="B8C9D1"/>
                </a:solidFill>
                <a:latin typeface="Nimbus Sans"/>
                <a:ea typeface="Nimbus Sans"/>
                <a:cs typeface="Nimbus Sans"/>
              </a:defRPr>
            </a:pPr>
            <a:r>
              <a:rPr sz="1350" b="0" i="0">
                <a:solidFill>
                  <a:srgbClr val="B8C9D1"/>
                </a:solidFill>
                <a:latin typeface="Nimbus Sans"/>
                <a:ea typeface="Nimbus Sans"/>
                <a:cs typeface="Nimbus Sans"/>
              </a:rPr>
              <a:t>Sábado Anual de Mayordomía</a:t>
            </a:r>
          </a:p>
        </p:txBody>
      </p:sp>
    </p:spTree>
    <p:extLst>
      <p:ext uri="{BB962C8B-B14F-4D97-AF65-F5344CB8AC3E}">
        <p14:creationId xmlns:p14="http://schemas.microsoft.com/office/powerpoint/2010/main" val="14822174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04121F"/>
            </a:gs>
            <a:gs pos="58000">
              <a:srgbClr val="0B2A39"/>
            </a:gs>
            <a:gs pos="100000">
              <a:srgbClr val="061522"/>
            </a:gs>
          </a:gsLst>
          <a:lin ang="8100000"/>
        </a:gra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620602B-F416-4AC6-9C9C-36D7C5DC5E44}"/>
              </a:ext>
            </a:extLst>
          </p:cNvPr>
          <p:cNvSpPr>
            <a:spLocks noGrp="1"/>
          </p:cNvSpPr>
          <p:nvPr/>
        </p:nvSpPr>
        <p:spPr>
          <a:xfrm>
            <a:off x="666750" y="533400"/>
            <a:ext cx="5334000" cy="285750"/>
          </a:xfrm>
          <a:prstGeom prst="rect">
            <a:avLst/>
          </a:prstGeom>
          <a:noFill/>
          <a:ln w="0">
            <a:noFill/>
          </a:ln>
        </p:spPr>
        <p:txBody>
          <a:bodyPr wrap="square" lIns="0" tIns="0" rIns="0" bIns="0" anchor="t">
            <a:noAutofit/>
          </a:bodyPr>
          <a:lstStyle/>
          <a:p>
            <a:pPr algn="l">
              <a:buNone/>
              <a:defRPr sz="1350" b="1" i="0">
                <a:solidFill>
                  <a:srgbClr val="37E0C2"/>
                </a:solidFill>
                <a:latin typeface="Nimbus Sans"/>
                <a:ea typeface="Nimbus Sans"/>
                <a:cs typeface="Nimbus Sans"/>
              </a:defRPr>
            </a:pPr>
            <a:r>
              <a:rPr sz="1350" b="1" i="0">
                <a:solidFill>
                  <a:srgbClr val="37E0C2"/>
                </a:solidFill>
                <a:latin typeface="Nimbus Sans"/>
                <a:ea typeface="Nimbus Sans"/>
                <a:cs typeface="Nimbus Sans"/>
              </a:rPr>
              <a:t>EL MENSAJE EN UNA SOLA FRASE</a:t>
            </a:r>
          </a:p>
        </p:txBody>
      </p:sp>
      <p:sp>
        <p:nvSpPr>
          <p:cNvPr id="2" name="Rectangle 1">
            <a:extLst>
              <a:ext uri="{FF2B5EF4-FFF2-40B4-BE49-F238E27FC236}">
                <a16:creationId xmlns:a16="http://schemas.microsoft.com/office/drawing/2014/main" id="{0AA63CD8-E9D8-4DB6-A9C2-0A5DE48FC351}"/>
              </a:ext>
            </a:extLst>
          </p:cNvPr>
          <p:cNvSpPr>
            <a:spLocks noGrp="1"/>
          </p:cNvSpPr>
          <p:nvPr/>
        </p:nvSpPr>
        <p:spPr>
          <a:xfrm>
            <a:off x="666750" y="1123950"/>
            <a:ext cx="95250" cy="742950"/>
          </a:xfrm>
          <a:prstGeom prst="rect">
            <a:avLst/>
          </a:prstGeom>
          <a:solidFill>
            <a:srgbClr val="FFB547"/>
          </a:solidFill>
          <a:ln w="0">
            <a:noFill/>
          </a:ln>
        </p:spPr>
        <p:txBody>
          <a:bodyPr/>
          <a:lstStyle/>
          <a:p>
            <a:endParaRPr lang="en-US"/>
          </a:p>
        </p:txBody>
      </p:sp>
      <p:sp>
        <p:nvSpPr>
          <p:cNvPr id="3" name="Rectangle 2">
            <a:extLst>
              <a:ext uri="{FF2B5EF4-FFF2-40B4-BE49-F238E27FC236}">
                <a16:creationId xmlns:a16="http://schemas.microsoft.com/office/drawing/2014/main" id="{65DB943D-C3D9-4C06-B21C-BDD0E587F582}"/>
              </a:ext>
            </a:extLst>
          </p:cNvPr>
          <p:cNvSpPr>
            <a:spLocks noGrp="1"/>
          </p:cNvSpPr>
          <p:nvPr/>
        </p:nvSpPr>
        <p:spPr>
          <a:xfrm>
            <a:off x="1028700" y="1123950"/>
            <a:ext cx="10287000" cy="685800"/>
          </a:xfrm>
          <a:prstGeom prst="rect">
            <a:avLst/>
          </a:prstGeom>
          <a:noFill/>
          <a:ln w="0">
            <a:noFill/>
          </a:ln>
        </p:spPr>
        <p:txBody>
          <a:bodyPr wrap="square" lIns="0" tIns="0" rIns="0" bIns="0" anchor="t">
            <a:noAutofit/>
          </a:bodyPr>
          <a:lstStyle/>
          <a:p>
            <a:pPr algn="l">
              <a:buNone/>
              <a:defRPr sz="4050" b="1" i="0">
                <a:solidFill>
                  <a:srgbClr val="F7FBFC"/>
                </a:solidFill>
                <a:latin typeface="Nimbus Sans"/>
                <a:ea typeface="Nimbus Sans"/>
                <a:cs typeface="Nimbus Sans"/>
              </a:defRPr>
            </a:pPr>
            <a:r>
              <a:rPr sz="4050" b="1" i="0">
                <a:solidFill>
                  <a:srgbClr val="F7FBFC"/>
                </a:solidFill>
                <a:latin typeface="Nimbus Sans"/>
                <a:ea typeface="Nimbus Sans"/>
                <a:cs typeface="Nimbus Sans"/>
              </a:rPr>
              <a:t>LA GRACIA DESCENDIÓ.</a:t>
            </a:r>
          </a:p>
        </p:txBody>
      </p:sp>
      <p:sp>
        <p:nvSpPr>
          <p:cNvPr id="4" name="Rectangle 3">
            <a:extLst>
              <a:ext uri="{FF2B5EF4-FFF2-40B4-BE49-F238E27FC236}">
                <a16:creationId xmlns:a16="http://schemas.microsoft.com/office/drawing/2014/main" id="{B04D8F37-7830-428B-A28C-0FFEB5AB9B4F}"/>
              </a:ext>
            </a:extLst>
          </p:cNvPr>
          <p:cNvSpPr>
            <a:spLocks noGrp="1"/>
          </p:cNvSpPr>
          <p:nvPr/>
        </p:nvSpPr>
        <p:spPr>
          <a:xfrm>
            <a:off x="666750" y="2324100"/>
            <a:ext cx="95250" cy="742950"/>
          </a:xfrm>
          <a:prstGeom prst="rect">
            <a:avLst/>
          </a:prstGeom>
          <a:solidFill>
            <a:srgbClr val="37E0C2"/>
          </a:solidFill>
          <a:ln w="0">
            <a:noFill/>
          </a:ln>
        </p:spPr>
        <p:txBody>
          <a:bodyPr/>
          <a:lstStyle/>
          <a:p>
            <a:endParaRPr lang="en-US"/>
          </a:p>
        </p:txBody>
      </p:sp>
      <p:sp>
        <p:nvSpPr>
          <p:cNvPr id="5" name="Rectangle 4">
            <a:extLst>
              <a:ext uri="{FF2B5EF4-FFF2-40B4-BE49-F238E27FC236}">
                <a16:creationId xmlns:a16="http://schemas.microsoft.com/office/drawing/2014/main" id="{25361371-9C48-45C2-8227-F3DF8D6AC251}"/>
              </a:ext>
            </a:extLst>
          </p:cNvPr>
          <p:cNvSpPr>
            <a:spLocks noGrp="1"/>
          </p:cNvSpPr>
          <p:nvPr/>
        </p:nvSpPr>
        <p:spPr>
          <a:xfrm>
            <a:off x="1028700" y="2324100"/>
            <a:ext cx="10287000" cy="685800"/>
          </a:xfrm>
          <a:prstGeom prst="rect">
            <a:avLst/>
          </a:prstGeom>
          <a:noFill/>
          <a:ln w="0">
            <a:noFill/>
          </a:ln>
        </p:spPr>
        <p:txBody>
          <a:bodyPr wrap="square" lIns="0" tIns="0" rIns="0" bIns="0" anchor="t">
            <a:noAutofit/>
          </a:bodyPr>
          <a:lstStyle/>
          <a:p>
            <a:pPr algn="l">
              <a:buNone/>
              <a:defRPr sz="4050" b="1" i="0">
                <a:solidFill>
                  <a:srgbClr val="F7FBFC"/>
                </a:solidFill>
                <a:latin typeface="Nimbus Sans"/>
                <a:ea typeface="Nimbus Sans"/>
                <a:cs typeface="Nimbus Sans"/>
              </a:defRPr>
            </a:pPr>
            <a:r>
              <a:rPr sz="4050" b="1" i="0">
                <a:solidFill>
                  <a:srgbClr val="F7FBFC"/>
                </a:solidFill>
                <a:latin typeface="Nimbus Sans"/>
                <a:ea typeface="Nimbus Sans"/>
                <a:cs typeface="Nimbus Sans"/>
              </a:rPr>
              <a:t>LA GRACIA TOMA EL CONTROL.</a:t>
            </a:r>
          </a:p>
        </p:txBody>
      </p:sp>
      <p:sp>
        <p:nvSpPr>
          <p:cNvPr id="6" name="Rectangle 5">
            <a:extLst>
              <a:ext uri="{FF2B5EF4-FFF2-40B4-BE49-F238E27FC236}">
                <a16:creationId xmlns:a16="http://schemas.microsoft.com/office/drawing/2014/main" id="{323E2133-0FC3-460E-9F1B-8188F7438CE3}"/>
              </a:ext>
            </a:extLst>
          </p:cNvPr>
          <p:cNvSpPr>
            <a:spLocks noGrp="1"/>
          </p:cNvSpPr>
          <p:nvPr/>
        </p:nvSpPr>
        <p:spPr>
          <a:xfrm>
            <a:off x="666750" y="3524250"/>
            <a:ext cx="95250" cy="742950"/>
          </a:xfrm>
          <a:prstGeom prst="rect">
            <a:avLst/>
          </a:prstGeom>
          <a:solidFill>
            <a:srgbClr val="FF6B5E"/>
          </a:solidFill>
          <a:ln w="0">
            <a:noFill/>
          </a:ln>
        </p:spPr>
        <p:txBody>
          <a:bodyPr/>
          <a:lstStyle/>
          <a:p>
            <a:endParaRPr lang="en-US"/>
          </a:p>
        </p:txBody>
      </p:sp>
      <p:sp>
        <p:nvSpPr>
          <p:cNvPr id="7" name="Rectangle 6">
            <a:extLst>
              <a:ext uri="{FF2B5EF4-FFF2-40B4-BE49-F238E27FC236}">
                <a16:creationId xmlns:a16="http://schemas.microsoft.com/office/drawing/2014/main" id="{4FA6C343-62E1-4E2E-B5EA-FBA6B45AACD7}"/>
              </a:ext>
            </a:extLst>
          </p:cNvPr>
          <p:cNvSpPr>
            <a:spLocks noGrp="1"/>
          </p:cNvSpPr>
          <p:nvPr/>
        </p:nvSpPr>
        <p:spPr>
          <a:xfrm>
            <a:off x="1028700" y="3524250"/>
            <a:ext cx="10287000" cy="685800"/>
          </a:xfrm>
          <a:prstGeom prst="rect">
            <a:avLst/>
          </a:prstGeom>
          <a:noFill/>
          <a:ln w="0">
            <a:noFill/>
          </a:ln>
        </p:spPr>
        <p:txBody>
          <a:bodyPr wrap="square" lIns="0" tIns="0" rIns="0" bIns="0" anchor="t">
            <a:noAutofit/>
          </a:bodyPr>
          <a:lstStyle/>
          <a:p>
            <a:pPr algn="l">
              <a:buNone/>
              <a:defRPr sz="4050" b="1" i="0">
                <a:solidFill>
                  <a:srgbClr val="F7FBFC"/>
                </a:solidFill>
                <a:latin typeface="Nimbus Sans"/>
                <a:ea typeface="Nimbus Sans"/>
                <a:cs typeface="Nimbus Sans"/>
              </a:defRPr>
            </a:pPr>
            <a:r>
              <a:rPr sz="4050" b="1" i="0">
                <a:solidFill>
                  <a:srgbClr val="F7FBFC"/>
                </a:solidFill>
                <a:latin typeface="Nimbus Sans"/>
                <a:ea typeface="Nimbus Sans"/>
                <a:cs typeface="Nimbus Sans"/>
              </a:rPr>
              <a:t>LA GRACIA SE EXTIENDE.</a:t>
            </a:r>
          </a:p>
        </p:txBody>
      </p:sp>
      <p:sp>
        <p:nvSpPr>
          <p:cNvPr id="8" name="Rectangle 7">
            <a:extLst>
              <a:ext uri="{FF2B5EF4-FFF2-40B4-BE49-F238E27FC236}">
                <a16:creationId xmlns:a16="http://schemas.microsoft.com/office/drawing/2014/main" id="{C9E36E00-54F0-45C2-AC6E-8DBC9C5E4ECF}"/>
              </a:ext>
            </a:extLst>
          </p:cNvPr>
          <p:cNvSpPr>
            <a:spLocks noGrp="1"/>
          </p:cNvSpPr>
          <p:nvPr/>
        </p:nvSpPr>
        <p:spPr>
          <a:xfrm>
            <a:off x="666750" y="4972050"/>
            <a:ext cx="9334500" cy="457200"/>
          </a:xfrm>
          <a:prstGeom prst="rect">
            <a:avLst/>
          </a:prstGeom>
          <a:noFill/>
          <a:ln w="0">
            <a:noFill/>
          </a:ln>
        </p:spPr>
        <p:txBody>
          <a:bodyPr wrap="square" lIns="0" tIns="0" rIns="0" bIns="0" anchor="t">
            <a:noAutofit/>
          </a:bodyPr>
          <a:lstStyle/>
          <a:p>
            <a:pPr algn="l">
              <a:buNone/>
              <a:defRPr sz="2400" b="1" i="0">
                <a:solidFill>
                  <a:srgbClr val="FFB547"/>
                </a:solidFill>
                <a:latin typeface="Nimbus Sans"/>
                <a:ea typeface="Nimbus Sans"/>
                <a:cs typeface="Nimbus Sans"/>
              </a:defRPr>
            </a:pPr>
            <a:r>
              <a:rPr sz="2400" b="1" i="0">
                <a:solidFill>
                  <a:srgbClr val="FFB547"/>
                </a:solidFill>
                <a:latin typeface="Nimbus Sans"/>
                <a:ea typeface="Nimbus Sans"/>
                <a:cs typeface="Nimbus Sans"/>
              </a:rPr>
              <a:t>ENTREGA TOTAL A JESÚS</a:t>
            </a:r>
          </a:p>
        </p:txBody>
      </p:sp>
      <p:sp>
        <p:nvSpPr>
          <p:cNvPr id="9" name="Rectangle 8">
            <a:extLst>
              <a:ext uri="{FF2B5EF4-FFF2-40B4-BE49-F238E27FC236}">
                <a16:creationId xmlns:a16="http://schemas.microsoft.com/office/drawing/2014/main" id="{6434AE30-3EEA-4403-B679-1BE47829F58A}"/>
              </a:ext>
            </a:extLst>
          </p:cNvPr>
          <p:cNvSpPr>
            <a:spLocks noGrp="1"/>
          </p:cNvSpPr>
          <p:nvPr/>
        </p:nvSpPr>
        <p:spPr>
          <a:xfrm>
            <a:off x="666750" y="5619750"/>
            <a:ext cx="9715500" cy="361950"/>
          </a:xfrm>
          <a:prstGeom prst="rect">
            <a:avLst/>
          </a:prstGeom>
          <a:noFill/>
          <a:ln w="0">
            <a:noFill/>
          </a:ln>
        </p:spPr>
        <p:txBody>
          <a:bodyPr wrap="square" lIns="0" tIns="0" rIns="0" bIns="0" anchor="t">
            <a:noAutofit/>
          </a:bodyPr>
          <a:lstStyle/>
          <a:p>
            <a:pPr algn="l">
              <a:buNone/>
              <a:defRPr sz="1500" b="0" i="0">
                <a:solidFill>
                  <a:srgbClr val="B8C9D1"/>
                </a:solidFill>
                <a:latin typeface="Nimbus Sans"/>
                <a:ea typeface="Nimbus Sans"/>
                <a:cs typeface="Nimbus Sans"/>
              </a:defRPr>
            </a:pPr>
            <a:r>
              <a:rPr sz="1500" b="0" i="0">
                <a:solidFill>
                  <a:srgbClr val="B8C9D1"/>
                </a:solidFill>
                <a:latin typeface="Nimbus Sans"/>
                <a:ea typeface="Nimbus Sans"/>
                <a:cs typeface="Nimbus Sans"/>
              </a:rPr>
              <a:t>“Siendo rico, por amor a vosotros se hizo pobre.”  2 Corintios 8:9, RVR1960</a:t>
            </a:r>
          </a:p>
        </p:txBody>
      </p:sp>
      <p:sp>
        <p:nvSpPr>
          <p:cNvPr id="10" name="Rectangle 9">
            <a:extLst>
              <a:ext uri="{FF2B5EF4-FFF2-40B4-BE49-F238E27FC236}">
                <a16:creationId xmlns:a16="http://schemas.microsoft.com/office/drawing/2014/main" id="{5EC8C774-9ABB-4F61-96A9-0D1E18D37D72}"/>
              </a:ext>
            </a:extLst>
          </p:cNvPr>
          <p:cNvSpPr>
            <a:spLocks noGrp="1"/>
          </p:cNvSpPr>
          <p:nvPr/>
        </p:nvSpPr>
        <p:spPr>
          <a:xfrm>
            <a:off x="11258550" y="6419850"/>
            <a:ext cx="361950" cy="190500"/>
          </a:xfrm>
          <a:prstGeom prst="rect">
            <a:avLst/>
          </a:prstGeom>
          <a:noFill/>
          <a:ln w="0">
            <a:noFill/>
          </a:ln>
        </p:spPr>
        <p:txBody>
          <a:bodyPr wrap="square" lIns="0" tIns="0" rIns="0" bIns="0" anchor="t">
            <a:noAutofit/>
          </a:bodyPr>
          <a:lstStyle/>
          <a:p>
            <a:pPr algn="r">
              <a:buNone/>
              <a:defRPr sz="975" b="1" i="0">
                <a:solidFill>
                  <a:srgbClr val="B8C9D1"/>
                </a:solidFill>
                <a:latin typeface="Nimbus Sans"/>
                <a:ea typeface="Nimbus Sans"/>
                <a:cs typeface="Nimbus Sans"/>
              </a:defRPr>
            </a:pPr>
            <a:r>
              <a:rPr sz="975" b="1" i="0">
                <a:solidFill>
                  <a:srgbClr val="B8C9D1"/>
                </a:solidFill>
                <a:latin typeface="Nimbus Sans"/>
                <a:ea typeface="Nimbus Sans"/>
                <a:cs typeface="Nimbus Sans"/>
              </a:rPr>
              <a:t>02</a:t>
            </a:r>
          </a:p>
        </p:txBody>
      </p:sp>
    </p:spTree>
    <p:extLst>
      <p:ext uri="{BB962C8B-B14F-4D97-AF65-F5344CB8AC3E}">
        <p14:creationId xmlns:p14="http://schemas.microsoft.com/office/powerpoint/2010/main" val="16412660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61522"/>
        </a:solidFill>
        <a:effectLst/>
      </p:bgPr>
    </p:bg>
    <p:spTree>
      <p:nvGrpSpPr>
        <p:cNvPr id="1" name=""/>
        <p:cNvGrpSpPr/>
        <p:nvPr/>
      </p:nvGrpSpPr>
      <p:grpSpPr>
        <a:xfrm>
          <a:off x="0" y="0"/>
          <a:ext cx="0" cy="0"/>
          <a:chOff x="0" y="0"/>
          <a:chExt cx="0" cy="0"/>
        </a:xfrm>
      </p:grpSpPr>
      <p:pic>
        <p:nvPicPr>
          <p:cNvPr id="13" name="Picture 12"/>
          <p:cNvPicPr>
            <a:picLocks noChangeAspect="1"/>
          </p:cNvPicPr>
          <p:nvPr/>
        </p:nvPicPr>
        <p:blipFill>
          <a:blip r:embed="rId3"/>
          <a:srcRect l="30068" r="30068"/>
          <a:stretch>
            <a:fillRect/>
          </a:stretch>
        </p:blipFill>
        <p:spPr>
          <a:xfrm>
            <a:off x="7334250" y="0"/>
            <a:ext cx="4857750" cy="6858000"/>
          </a:xfrm>
          <a:prstGeom prst="rect">
            <a:avLst/>
          </a:prstGeom>
        </p:spPr>
      </p:pic>
      <p:sp>
        <p:nvSpPr>
          <p:cNvPr id="2" name="Rectangle 1">
            <a:extLst>
              <a:ext uri="{FF2B5EF4-FFF2-40B4-BE49-F238E27FC236}">
                <a16:creationId xmlns:a16="http://schemas.microsoft.com/office/drawing/2014/main" id="{CB6FC9C2-E536-4002-BC40-BAE51A093CE9}"/>
              </a:ext>
            </a:extLst>
          </p:cNvPr>
          <p:cNvSpPr>
            <a:spLocks noGrp="1"/>
          </p:cNvSpPr>
          <p:nvPr/>
        </p:nvSpPr>
        <p:spPr>
          <a:xfrm>
            <a:off x="6858000" y="0"/>
            <a:ext cx="1809750" cy="6858000"/>
          </a:xfrm>
          <a:prstGeom prst="rect">
            <a:avLst/>
          </a:prstGeom>
          <a:gradFill>
            <a:gsLst>
              <a:gs pos="0">
                <a:srgbClr val="061522"/>
              </a:gs>
              <a:gs pos="100000">
                <a:srgbClr val="061522">
                  <a:alpha val="0"/>
                </a:srgbClr>
              </a:gs>
            </a:gsLst>
            <a:lin ang="0"/>
          </a:gradFill>
          <a:ln w="0">
            <a:noFill/>
          </a:ln>
        </p:spPr>
        <p:txBody>
          <a:bodyPr/>
          <a:lstStyle/>
          <a:p>
            <a:endParaRPr lang="en-US"/>
          </a:p>
        </p:txBody>
      </p:sp>
      <p:sp>
        <p:nvSpPr>
          <p:cNvPr id="3" name="Rectangle 2">
            <a:extLst>
              <a:ext uri="{FF2B5EF4-FFF2-40B4-BE49-F238E27FC236}">
                <a16:creationId xmlns:a16="http://schemas.microsoft.com/office/drawing/2014/main" id="{A0D73713-181C-4D91-91AD-9B664D704587}"/>
              </a:ext>
            </a:extLst>
          </p:cNvPr>
          <p:cNvSpPr>
            <a:spLocks noGrp="1"/>
          </p:cNvSpPr>
          <p:nvPr/>
        </p:nvSpPr>
        <p:spPr>
          <a:xfrm>
            <a:off x="666750" y="514350"/>
            <a:ext cx="400050" cy="266700"/>
          </a:xfrm>
          <a:prstGeom prst="rect">
            <a:avLst/>
          </a:prstGeom>
          <a:noFill/>
          <a:ln w="0">
            <a:noFill/>
          </a:ln>
        </p:spPr>
        <p:txBody>
          <a:bodyPr wrap="square" lIns="0" tIns="0" rIns="0" bIns="0" anchor="t">
            <a:noAutofit/>
          </a:bodyPr>
          <a:lstStyle/>
          <a:p>
            <a:pPr algn="l">
              <a:buNone/>
              <a:defRPr sz="1425" b="1" i="0">
                <a:solidFill>
                  <a:srgbClr val="FFB547"/>
                </a:solidFill>
                <a:latin typeface="Nimbus Sans"/>
                <a:ea typeface="Nimbus Sans"/>
                <a:cs typeface="Nimbus Sans"/>
              </a:defRPr>
            </a:pPr>
            <a:r>
              <a:rPr sz="1425" b="1" i="0">
                <a:solidFill>
                  <a:srgbClr val="FFB547"/>
                </a:solidFill>
                <a:latin typeface="Nimbus Sans"/>
                <a:ea typeface="Nimbus Sans"/>
                <a:cs typeface="Nimbus Sans"/>
              </a:rPr>
              <a:t>01</a:t>
            </a:r>
          </a:p>
        </p:txBody>
      </p:sp>
      <p:sp>
        <p:nvSpPr>
          <p:cNvPr id="4" name="Rectangle 3">
            <a:extLst>
              <a:ext uri="{FF2B5EF4-FFF2-40B4-BE49-F238E27FC236}">
                <a16:creationId xmlns:a16="http://schemas.microsoft.com/office/drawing/2014/main" id="{6DA4371D-6A65-458D-9B05-A4DCDD941E00}"/>
              </a:ext>
            </a:extLst>
          </p:cNvPr>
          <p:cNvSpPr>
            <a:spLocks noGrp="1"/>
          </p:cNvSpPr>
          <p:nvPr/>
        </p:nvSpPr>
        <p:spPr>
          <a:xfrm>
            <a:off x="1162050" y="628650"/>
            <a:ext cx="438150" cy="28575"/>
          </a:xfrm>
          <a:prstGeom prst="rect">
            <a:avLst/>
          </a:prstGeom>
          <a:solidFill>
            <a:srgbClr val="FFB547"/>
          </a:solidFill>
          <a:ln w="0">
            <a:noFill/>
          </a:ln>
        </p:spPr>
        <p:txBody>
          <a:bodyPr/>
          <a:lstStyle/>
          <a:p>
            <a:endParaRPr lang="en-US"/>
          </a:p>
        </p:txBody>
      </p:sp>
      <p:sp>
        <p:nvSpPr>
          <p:cNvPr id="5" name="Rectangle 4">
            <a:extLst>
              <a:ext uri="{FF2B5EF4-FFF2-40B4-BE49-F238E27FC236}">
                <a16:creationId xmlns:a16="http://schemas.microsoft.com/office/drawing/2014/main" id="{F07994F9-2CF4-4A7D-8079-2231C1FE182D}"/>
              </a:ext>
            </a:extLst>
          </p:cNvPr>
          <p:cNvSpPr>
            <a:spLocks noGrp="1"/>
          </p:cNvSpPr>
          <p:nvPr/>
        </p:nvSpPr>
        <p:spPr>
          <a:xfrm>
            <a:off x="1733550" y="514350"/>
            <a:ext cx="4000500" cy="266700"/>
          </a:xfrm>
          <a:prstGeom prst="rect">
            <a:avLst/>
          </a:prstGeom>
          <a:noFill/>
          <a:ln w="0">
            <a:noFill/>
          </a:ln>
        </p:spPr>
        <p:txBody>
          <a:bodyPr wrap="square" lIns="0" tIns="0" rIns="0" bIns="0" anchor="t">
            <a:noAutofit/>
          </a:bodyPr>
          <a:lstStyle/>
          <a:p>
            <a:pPr algn="l">
              <a:buNone/>
              <a:defRPr sz="1350" b="1" i="0">
                <a:solidFill>
                  <a:srgbClr val="B8C9D1"/>
                </a:solidFill>
                <a:latin typeface="Nimbus Sans"/>
                <a:ea typeface="Nimbus Sans"/>
                <a:cs typeface="Nimbus Sans"/>
              </a:defRPr>
            </a:pPr>
            <a:r>
              <a:rPr sz="1350" b="1" i="0">
                <a:solidFill>
                  <a:srgbClr val="B8C9D1"/>
                </a:solidFill>
                <a:latin typeface="Nimbus Sans"/>
                <a:ea typeface="Nimbus Sans"/>
                <a:cs typeface="Nimbus Sans"/>
              </a:rPr>
              <a:t>LA GRACIA DESCENDIÓ</a:t>
            </a:r>
          </a:p>
        </p:txBody>
      </p:sp>
      <p:sp>
        <p:nvSpPr>
          <p:cNvPr id="6" name="Rectangle 5">
            <a:extLst>
              <a:ext uri="{FF2B5EF4-FFF2-40B4-BE49-F238E27FC236}">
                <a16:creationId xmlns:a16="http://schemas.microsoft.com/office/drawing/2014/main" id="{A04096FC-5876-465B-AAA6-973FA1A0592A}"/>
              </a:ext>
            </a:extLst>
          </p:cNvPr>
          <p:cNvSpPr>
            <a:spLocks noGrp="1"/>
          </p:cNvSpPr>
          <p:nvPr/>
        </p:nvSpPr>
        <p:spPr>
          <a:xfrm>
            <a:off x="666750" y="1238250"/>
            <a:ext cx="6191250" cy="1600200"/>
          </a:xfrm>
          <a:prstGeom prst="rect">
            <a:avLst/>
          </a:prstGeom>
          <a:noFill/>
          <a:ln w="0">
            <a:noFill/>
          </a:ln>
        </p:spPr>
        <p:txBody>
          <a:bodyPr wrap="square" lIns="0" tIns="0" rIns="0" bIns="0" anchor="t">
            <a:noAutofit/>
          </a:bodyPr>
          <a:lstStyle/>
          <a:p>
            <a:pPr algn="l">
              <a:buNone/>
              <a:defRPr sz="4950" b="1" i="0">
                <a:solidFill>
                  <a:srgbClr val="F7FBFC"/>
                </a:solidFill>
                <a:latin typeface="Nimbus Sans"/>
                <a:ea typeface="Nimbus Sans"/>
                <a:cs typeface="Nimbus Sans"/>
              </a:defRPr>
            </a:pPr>
            <a:r>
              <a:rPr sz="4950" b="1" i="0">
                <a:solidFill>
                  <a:srgbClr val="F7FBFC"/>
                </a:solidFill>
                <a:latin typeface="Nimbus Sans"/>
                <a:ea typeface="Nimbus Sans"/>
                <a:cs typeface="Nimbus Sans"/>
              </a:rPr>
              <a:t>ANTES DE QUE</a:t>
            </a:r>
          </a:p>
          <a:p>
            <a:pPr algn="l">
              <a:buNone/>
              <a:defRPr sz="4950" b="1" i="0">
                <a:solidFill>
                  <a:srgbClr val="F7FBFC"/>
                </a:solidFill>
                <a:latin typeface="Nimbus Sans"/>
                <a:ea typeface="Nimbus Sans"/>
                <a:cs typeface="Nimbus Sans"/>
              </a:defRPr>
            </a:pPr>
            <a:r>
              <a:rPr sz="4950" b="1" i="0">
                <a:solidFill>
                  <a:srgbClr val="F7FBFC"/>
                </a:solidFill>
                <a:latin typeface="Nimbus Sans"/>
                <a:ea typeface="Nimbus Sans"/>
                <a:cs typeface="Nimbus Sans"/>
              </a:rPr>
              <a:t>DIÉRAMOS,</a:t>
            </a:r>
          </a:p>
        </p:txBody>
      </p:sp>
      <p:sp>
        <p:nvSpPr>
          <p:cNvPr id="7" name="Rectangle 6">
            <a:extLst>
              <a:ext uri="{FF2B5EF4-FFF2-40B4-BE49-F238E27FC236}">
                <a16:creationId xmlns:a16="http://schemas.microsoft.com/office/drawing/2014/main" id="{D0C44069-1C75-45D1-B9D5-DC07AA9FC332}"/>
              </a:ext>
            </a:extLst>
          </p:cNvPr>
          <p:cNvSpPr>
            <a:spLocks noGrp="1"/>
          </p:cNvSpPr>
          <p:nvPr/>
        </p:nvSpPr>
        <p:spPr>
          <a:xfrm>
            <a:off x="666750" y="2895600"/>
            <a:ext cx="6191250" cy="857250"/>
          </a:xfrm>
          <a:prstGeom prst="rect">
            <a:avLst/>
          </a:prstGeom>
          <a:noFill/>
          <a:ln w="0">
            <a:noFill/>
          </a:ln>
        </p:spPr>
        <p:txBody>
          <a:bodyPr wrap="square" lIns="0" tIns="0" rIns="0" bIns="0" anchor="t">
            <a:noAutofit/>
          </a:bodyPr>
          <a:lstStyle/>
          <a:p>
            <a:pPr algn="l">
              <a:buNone/>
              <a:defRPr sz="5400" b="1" i="0">
                <a:solidFill>
                  <a:srgbClr val="FFB547"/>
                </a:solidFill>
                <a:latin typeface="Nimbus Sans"/>
                <a:ea typeface="Nimbus Sans"/>
                <a:cs typeface="Nimbus Sans"/>
              </a:defRPr>
            </a:pPr>
            <a:r>
              <a:rPr sz="5400" b="1" i="0">
                <a:solidFill>
                  <a:srgbClr val="FFB547"/>
                </a:solidFill>
                <a:latin typeface="Nimbus Sans"/>
                <a:ea typeface="Nimbus Sans"/>
                <a:cs typeface="Nimbus Sans"/>
              </a:rPr>
              <a:t>DIOS DIO.</a:t>
            </a:r>
          </a:p>
        </p:txBody>
      </p:sp>
      <p:sp>
        <p:nvSpPr>
          <p:cNvPr id="8" name="Rectangle 7">
            <a:extLst>
              <a:ext uri="{FF2B5EF4-FFF2-40B4-BE49-F238E27FC236}">
                <a16:creationId xmlns:a16="http://schemas.microsoft.com/office/drawing/2014/main" id="{4F9552B0-1510-4CE1-8BBE-9AC0952605F2}"/>
              </a:ext>
            </a:extLst>
          </p:cNvPr>
          <p:cNvSpPr>
            <a:spLocks noGrp="1"/>
          </p:cNvSpPr>
          <p:nvPr/>
        </p:nvSpPr>
        <p:spPr>
          <a:xfrm>
            <a:off x="666750" y="4171950"/>
            <a:ext cx="5143500" cy="19050"/>
          </a:xfrm>
          <a:prstGeom prst="rect">
            <a:avLst/>
          </a:prstGeom>
          <a:solidFill>
            <a:srgbClr val="37E0C2"/>
          </a:solidFill>
          <a:ln w="0">
            <a:noFill/>
          </a:ln>
        </p:spPr>
        <p:txBody>
          <a:bodyPr/>
          <a:lstStyle/>
          <a:p>
            <a:endParaRPr lang="en-US"/>
          </a:p>
        </p:txBody>
      </p:sp>
      <p:sp>
        <p:nvSpPr>
          <p:cNvPr id="9" name="Rectangle 8">
            <a:extLst>
              <a:ext uri="{FF2B5EF4-FFF2-40B4-BE49-F238E27FC236}">
                <a16:creationId xmlns:a16="http://schemas.microsoft.com/office/drawing/2014/main" id="{35D67133-90DA-4BC0-B233-D443551B2F2B}"/>
              </a:ext>
            </a:extLst>
          </p:cNvPr>
          <p:cNvSpPr>
            <a:spLocks noGrp="1"/>
          </p:cNvSpPr>
          <p:nvPr/>
        </p:nvSpPr>
        <p:spPr>
          <a:xfrm>
            <a:off x="666750" y="4476750"/>
            <a:ext cx="6096000" cy="876300"/>
          </a:xfrm>
          <a:prstGeom prst="rect">
            <a:avLst/>
          </a:prstGeom>
          <a:noFill/>
          <a:ln w="0">
            <a:noFill/>
          </a:ln>
        </p:spPr>
        <p:txBody>
          <a:bodyPr wrap="square" lIns="0" tIns="0" rIns="0" bIns="0" anchor="t">
            <a:noAutofit/>
          </a:bodyPr>
          <a:lstStyle/>
          <a:p>
            <a:pPr algn="l">
              <a:buNone/>
              <a:defRPr sz="2175" b="1" i="0">
                <a:solidFill>
                  <a:srgbClr val="F7FBFC"/>
                </a:solidFill>
                <a:latin typeface="Nimbus Sans"/>
                <a:ea typeface="Nimbus Sans"/>
                <a:cs typeface="Nimbus Sans"/>
              </a:defRPr>
            </a:pPr>
            <a:r>
              <a:rPr sz="2175" b="1" i="0">
                <a:solidFill>
                  <a:srgbClr val="F7FBFC"/>
                </a:solidFill>
                <a:latin typeface="Nimbus Sans"/>
                <a:ea typeface="Nimbus Sans"/>
                <a:cs typeface="Nimbus Sans"/>
              </a:rPr>
              <a:t>Jesús se entregó por completo.</a:t>
            </a:r>
          </a:p>
          <a:p>
            <a:pPr algn="l">
              <a:buNone/>
              <a:defRPr sz="2175" b="1" i="0">
                <a:solidFill>
                  <a:srgbClr val="F7FBFC"/>
                </a:solidFill>
                <a:latin typeface="Nimbus Sans"/>
                <a:ea typeface="Nimbus Sans"/>
                <a:cs typeface="Nimbus Sans"/>
              </a:defRPr>
            </a:pPr>
            <a:r>
              <a:rPr sz="2175" b="1" i="0">
                <a:solidFill>
                  <a:srgbClr val="F7FBFC"/>
                </a:solidFill>
                <a:latin typeface="Nimbus Sans"/>
                <a:ea typeface="Nimbus Sans"/>
                <a:cs typeface="Nimbus Sans"/>
              </a:rPr>
              <a:t>La mayordomía comienza con el Don.</a:t>
            </a:r>
          </a:p>
        </p:txBody>
      </p:sp>
      <p:sp>
        <p:nvSpPr>
          <p:cNvPr id="10" name="Rectangle 9">
            <a:extLst>
              <a:ext uri="{FF2B5EF4-FFF2-40B4-BE49-F238E27FC236}">
                <a16:creationId xmlns:a16="http://schemas.microsoft.com/office/drawing/2014/main" id="{7C58E7B7-FA49-4B38-8A91-A0DE73D664C4}"/>
              </a:ext>
            </a:extLst>
          </p:cNvPr>
          <p:cNvSpPr>
            <a:spLocks noGrp="1"/>
          </p:cNvSpPr>
          <p:nvPr/>
        </p:nvSpPr>
        <p:spPr>
          <a:xfrm>
            <a:off x="666750" y="5619750"/>
            <a:ext cx="4095750" cy="247650"/>
          </a:xfrm>
          <a:prstGeom prst="rect">
            <a:avLst/>
          </a:prstGeom>
          <a:noFill/>
          <a:ln w="0">
            <a:noFill/>
          </a:ln>
        </p:spPr>
        <p:txBody>
          <a:bodyPr wrap="square" lIns="0" tIns="0" rIns="0" bIns="0" anchor="t">
            <a:noAutofit/>
          </a:bodyPr>
          <a:lstStyle/>
          <a:p>
            <a:pPr algn="l">
              <a:buNone/>
              <a:defRPr sz="1350" b="0" i="0">
                <a:solidFill>
                  <a:srgbClr val="B8C9D1"/>
                </a:solidFill>
                <a:latin typeface="Nimbus Sans"/>
                <a:ea typeface="Nimbus Sans"/>
                <a:cs typeface="Nimbus Sans"/>
              </a:defRPr>
            </a:pPr>
            <a:r>
              <a:rPr sz="1350" b="0" i="0">
                <a:solidFill>
                  <a:srgbClr val="B8C9D1"/>
                </a:solidFill>
                <a:latin typeface="Nimbus Sans"/>
                <a:ea typeface="Nimbus Sans"/>
                <a:cs typeface="Nimbus Sans"/>
              </a:rPr>
              <a:t>2 Corintios 8:9    Juan 3:16</a:t>
            </a:r>
          </a:p>
        </p:txBody>
      </p:sp>
      <p:sp>
        <p:nvSpPr>
          <p:cNvPr id="11" name="Rectangle 10">
            <a:extLst>
              <a:ext uri="{FF2B5EF4-FFF2-40B4-BE49-F238E27FC236}">
                <a16:creationId xmlns:a16="http://schemas.microsoft.com/office/drawing/2014/main" id="{E2916CA0-838D-467A-BCD7-567E7C649B92}"/>
              </a:ext>
            </a:extLst>
          </p:cNvPr>
          <p:cNvSpPr>
            <a:spLocks noGrp="1"/>
          </p:cNvSpPr>
          <p:nvPr/>
        </p:nvSpPr>
        <p:spPr>
          <a:xfrm>
            <a:off x="11258550" y="6419850"/>
            <a:ext cx="361950" cy="190500"/>
          </a:xfrm>
          <a:prstGeom prst="rect">
            <a:avLst/>
          </a:prstGeom>
          <a:noFill/>
          <a:ln w="0">
            <a:noFill/>
          </a:ln>
        </p:spPr>
        <p:txBody>
          <a:bodyPr wrap="square" lIns="0" tIns="0" rIns="0" bIns="0" anchor="t">
            <a:noAutofit/>
          </a:bodyPr>
          <a:lstStyle/>
          <a:p>
            <a:pPr algn="r">
              <a:buNone/>
              <a:defRPr sz="975" b="1" i="0">
                <a:solidFill>
                  <a:srgbClr val="B8C9D1"/>
                </a:solidFill>
                <a:latin typeface="Nimbus Sans"/>
                <a:ea typeface="Nimbus Sans"/>
                <a:cs typeface="Nimbus Sans"/>
              </a:defRPr>
            </a:pPr>
            <a:r>
              <a:rPr sz="975" b="1" i="0">
                <a:solidFill>
                  <a:srgbClr val="B8C9D1"/>
                </a:solidFill>
                <a:latin typeface="Nimbus Sans"/>
                <a:ea typeface="Nimbus Sans"/>
                <a:cs typeface="Nimbus Sans"/>
              </a:rPr>
              <a:t>03</a:t>
            </a:r>
          </a:p>
        </p:txBody>
      </p:sp>
    </p:spTree>
    <p:extLst>
      <p:ext uri="{BB962C8B-B14F-4D97-AF65-F5344CB8AC3E}">
        <p14:creationId xmlns:p14="http://schemas.microsoft.com/office/powerpoint/2010/main" val="825164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0FC3082C-FA22-4E91-9510-F14D8DAB4DB1}"/>
              </a:ext>
            </a:extLst>
          </p:cNvPr>
          <p:cNvSpPr>
            <a:spLocks noGrp="1"/>
          </p:cNvSpPr>
          <p:nvPr/>
        </p:nvSpPr>
        <p:spPr>
          <a:xfrm>
            <a:off x="0" y="0"/>
            <a:ext cx="12192000" cy="6858000"/>
          </a:xfrm>
          <a:prstGeom prst="rect">
            <a:avLst/>
          </a:prstGeom>
          <a:solidFill>
            <a:srgbClr val="03111F">
              <a:alpha val="28000"/>
            </a:srgbClr>
          </a:solidFill>
          <a:ln w="0">
            <a:noFill/>
          </a:ln>
        </p:spPr>
        <p:txBody>
          <a:bodyPr/>
          <a:lstStyle/>
          <a:p>
            <a:endParaRPr lang="en-US"/>
          </a:p>
        </p:txBody>
      </p:sp>
      <p:sp>
        <p:nvSpPr>
          <p:cNvPr id="3" name="Rectangle 2">
            <a:extLst>
              <a:ext uri="{FF2B5EF4-FFF2-40B4-BE49-F238E27FC236}">
                <a16:creationId xmlns:a16="http://schemas.microsoft.com/office/drawing/2014/main" id="{1AD88041-0B3F-4D3F-9075-6F929408C25B}"/>
              </a:ext>
            </a:extLst>
          </p:cNvPr>
          <p:cNvSpPr>
            <a:spLocks noGrp="1"/>
          </p:cNvSpPr>
          <p:nvPr/>
        </p:nvSpPr>
        <p:spPr>
          <a:xfrm>
            <a:off x="0" y="0"/>
            <a:ext cx="7239000" cy="6858000"/>
          </a:xfrm>
          <a:prstGeom prst="rect">
            <a:avLst/>
          </a:prstGeom>
          <a:gradFill>
            <a:gsLst>
              <a:gs pos="0">
                <a:srgbClr val="03111F">
                  <a:alpha val="98000"/>
                </a:srgbClr>
              </a:gs>
              <a:gs pos="76000">
                <a:srgbClr val="03111F">
                  <a:alpha val="78000"/>
                </a:srgbClr>
              </a:gs>
              <a:gs pos="100000">
                <a:srgbClr val="03111F">
                  <a:alpha val="0"/>
                </a:srgbClr>
              </a:gs>
            </a:gsLst>
            <a:lin ang="0"/>
          </a:gradFill>
          <a:ln w="0">
            <a:noFill/>
          </a:ln>
        </p:spPr>
        <p:txBody>
          <a:bodyPr/>
          <a:lstStyle/>
          <a:p>
            <a:endParaRPr lang="en-US"/>
          </a:p>
        </p:txBody>
      </p:sp>
      <p:sp>
        <p:nvSpPr>
          <p:cNvPr id="4" name="Rectangle 3">
            <a:extLst>
              <a:ext uri="{FF2B5EF4-FFF2-40B4-BE49-F238E27FC236}">
                <a16:creationId xmlns:a16="http://schemas.microsoft.com/office/drawing/2014/main" id="{A87A81EA-C00C-4EE1-9CA6-91018335250B}"/>
              </a:ext>
            </a:extLst>
          </p:cNvPr>
          <p:cNvSpPr>
            <a:spLocks noGrp="1"/>
          </p:cNvSpPr>
          <p:nvPr/>
        </p:nvSpPr>
        <p:spPr>
          <a:xfrm>
            <a:off x="666750" y="514350"/>
            <a:ext cx="400050" cy="266700"/>
          </a:xfrm>
          <a:prstGeom prst="rect">
            <a:avLst/>
          </a:prstGeom>
          <a:noFill/>
          <a:ln w="0">
            <a:noFill/>
          </a:ln>
        </p:spPr>
        <p:txBody>
          <a:bodyPr wrap="square" lIns="0" tIns="0" rIns="0" bIns="0" anchor="t">
            <a:noAutofit/>
          </a:bodyPr>
          <a:lstStyle/>
          <a:p>
            <a:pPr algn="l">
              <a:buNone/>
              <a:defRPr sz="1425" b="1" i="0">
                <a:solidFill>
                  <a:srgbClr val="37E0C2"/>
                </a:solidFill>
                <a:latin typeface="Nimbus Sans"/>
                <a:ea typeface="Nimbus Sans"/>
                <a:cs typeface="Nimbus Sans"/>
              </a:defRPr>
            </a:pPr>
            <a:r>
              <a:rPr sz="1425" b="1" i="0">
                <a:solidFill>
                  <a:srgbClr val="37E0C2"/>
                </a:solidFill>
                <a:latin typeface="Nimbus Sans"/>
                <a:ea typeface="Nimbus Sans"/>
                <a:cs typeface="Nimbus Sans"/>
              </a:rPr>
              <a:t>02</a:t>
            </a:r>
          </a:p>
        </p:txBody>
      </p:sp>
      <p:sp>
        <p:nvSpPr>
          <p:cNvPr id="5" name="Rectangle 4">
            <a:extLst>
              <a:ext uri="{FF2B5EF4-FFF2-40B4-BE49-F238E27FC236}">
                <a16:creationId xmlns:a16="http://schemas.microsoft.com/office/drawing/2014/main" id="{C3FEF2D2-93F9-421F-887F-B64E81BF38C2}"/>
              </a:ext>
            </a:extLst>
          </p:cNvPr>
          <p:cNvSpPr>
            <a:spLocks noGrp="1"/>
          </p:cNvSpPr>
          <p:nvPr/>
        </p:nvSpPr>
        <p:spPr>
          <a:xfrm>
            <a:off x="1162050" y="628650"/>
            <a:ext cx="438150" cy="28575"/>
          </a:xfrm>
          <a:prstGeom prst="rect">
            <a:avLst/>
          </a:prstGeom>
          <a:solidFill>
            <a:srgbClr val="37E0C2"/>
          </a:solidFill>
          <a:ln w="0">
            <a:noFill/>
          </a:ln>
        </p:spPr>
        <p:txBody>
          <a:bodyPr/>
          <a:lstStyle/>
          <a:p>
            <a:endParaRPr lang="en-US"/>
          </a:p>
        </p:txBody>
      </p:sp>
      <p:sp>
        <p:nvSpPr>
          <p:cNvPr id="6" name="Rectangle 5">
            <a:extLst>
              <a:ext uri="{FF2B5EF4-FFF2-40B4-BE49-F238E27FC236}">
                <a16:creationId xmlns:a16="http://schemas.microsoft.com/office/drawing/2014/main" id="{5EF30A6E-4B4D-498C-A8C1-3AD96D080FDA}"/>
              </a:ext>
            </a:extLst>
          </p:cNvPr>
          <p:cNvSpPr>
            <a:spLocks noGrp="1"/>
          </p:cNvSpPr>
          <p:nvPr/>
        </p:nvSpPr>
        <p:spPr>
          <a:xfrm>
            <a:off x="1733550" y="514350"/>
            <a:ext cx="4000500" cy="266700"/>
          </a:xfrm>
          <a:prstGeom prst="rect">
            <a:avLst/>
          </a:prstGeom>
          <a:noFill/>
          <a:ln w="0">
            <a:noFill/>
          </a:ln>
        </p:spPr>
        <p:txBody>
          <a:bodyPr wrap="square" lIns="0" tIns="0" rIns="0" bIns="0" anchor="t">
            <a:noAutofit/>
          </a:bodyPr>
          <a:lstStyle/>
          <a:p>
            <a:pPr algn="l">
              <a:buNone/>
              <a:defRPr sz="1350" b="1" i="0">
                <a:solidFill>
                  <a:srgbClr val="B8C9D1"/>
                </a:solidFill>
                <a:latin typeface="Nimbus Sans"/>
                <a:ea typeface="Nimbus Sans"/>
                <a:cs typeface="Nimbus Sans"/>
              </a:defRPr>
            </a:pPr>
            <a:r>
              <a:rPr sz="1350" b="1" i="0">
                <a:solidFill>
                  <a:srgbClr val="B8C9D1"/>
                </a:solidFill>
                <a:latin typeface="Nimbus Sans"/>
                <a:ea typeface="Nimbus Sans"/>
                <a:cs typeface="Nimbus Sans"/>
              </a:rPr>
              <a:t>LA GRACIA TOMA EL CONTROL</a:t>
            </a:r>
          </a:p>
        </p:txBody>
      </p:sp>
      <p:sp>
        <p:nvSpPr>
          <p:cNvPr id="7" name="Rectangle 6">
            <a:extLst>
              <a:ext uri="{FF2B5EF4-FFF2-40B4-BE49-F238E27FC236}">
                <a16:creationId xmlns:a16="http://schemas.microsoft.com/office/drawing/2014/main" id="{55B6881A-24EE-4C19-82BE-69A93B39309A}"/>
              </a:ext>
            </a:extLst>
          </p:cNvPr>
          <p:cNvSpPr>
            <a:spLocks noGrp="1"/>
          </p:cNvSpPr>
          <p:nvPr/>
        </p:nvSpPr>
        <p:spPr>
          <a:xfrm>
            <a:off x="666750" y="1181100"/>
            <a:ext cx="6000750" cy="2000250"/>
          </a:xfrm>
          <a:prstGeom prst="rect">
            <a:avLst/>
          </a:prstGeom>
          <a:noFill/>
          <a:ln w="0">
            <a:noFill/>
          </a:ln>
        </p:spPr>
        <p:txBody>
          <a:bodyPr wrap="square" lIns="0" tIns="0" rIns="0" bIns="0" anchor="t">
            <a:noAutofit/>
          </a:bodyPr>
          <a:lstStyle/>
          <a:p>
            <a:pPr algn="l">
              <a:buNone/>
              <a:defRPr sz="4050" b="1" i="0">
                <a:solidFill>
                  <a:srgbClr val="F7FBFC"/>
                </a:solidFill>
                <a:latin typeface="Nimbus Sans"/>
                <a:ea typeface="Nimbus Sans"/>
                <a:cs typeface="Nimbus Sans"/>
              </a:defRPr>
            </a:pPr>
            <a:r>
              <a:rPr sz="4050" b="1" i="0">
                <a:solidFill>
                  <a:srgbClr val="F7FBFC"/>
                </a:solidFill>
                <a:latin typeface="Nimbus Sans"/>
                <a:ea typeface="Nimbus Sans"/>
                <a:cs typeface="Nimbus Sans"/>
              </a:rPr>
              <a:t>DIOS NO QUIERE</a:t>
            </a:r>
          </a:p>
          <a:p>
            <a:pPr algn="l">
              <a:buNone/>
              <a:defRPr sz="4050" b="1" i="0">
                <a:solidFill>
                  <a:srgbClr val="F7FBFC"/>
                </a:solidFill>
                <a:latin typeface="Nimbus Sans"/>
                <a:ea typeface="Nimbus Sans"/>
                <a:cs typeface="Nimbus Sans"/>
              </a:defRPr>
            </a:pPr>
            <a:r>
              <a:rPr sz="4050" b="1" i="0">
                <a:solidFill>
                  <a:srgbClr val="F7FBFC"/>
                </a:solidFill>
                <a:latin typeface="Nimbus Sans"/>
                <a:ea typeface="Nimbus Sans"/>
                <a:cs typeface="Nimbus Sans"/>
              </a:rPr>
              <a:t>SOLAMENTE LO QUE</a:t>
            </a:r>
          </a:p>
          <a:p>
            <a:pPr algn="l">
              <a:buNone/>
              <a:defRPr sz="4050" b="1" i="0">
                <a:solidFill>
                  <a:srgbClr val="F7FBFC"/>
                </a:solidFill>
                <a:latin typeface="Nimbus Sans"/>
                <a:ea typeface="Nimbus Sans"/>
                <a:cs typeface="Nimbus Sans"/>
              </a:defRPr>
            </a:pPr>
            <a:r>
              <a:rPr sz="4050" b="1" i="0">
                <a:solidFill>
                  <a:srgbClr val="F7FBFC"/>
                </a:solidFill>
                <a:latin typeface="Nimbus Sans"/>
                <a:ea typeface="Nimbus Sans"/>
                <a:cs typeface="Nimbus Sans"/>
              </a:rPr>
              <a:t>ESTÁ EN</a:t>
            </a:r>
          </a:p>
        </p:txBody>
      </p:sp>
      <p:sp>
        <p:nvSpPr>
          <p:cNvPr id="8" name="Rectangle 7">
            <a:extLst>
              <a:ext uri="{FF2B5EF4-FFF2-40B4-BE49-F238E27FC236}">
                <a16:creationId xmlns:a16="http://schemas.microsoft.com/office/drawing/2014/main" id="{24A17B41-77B5-4703-B8FA-389A0325E18B}"/>
              </a:ext>
            </a:extLst>
          </p:cNvPr>
          <p:cNvSpPr>
            <a:spLocks noGrp="1"/>
          </p:cNvSpPr>
          <p:nvPr/>
        </p:nvSpPr>
        <p:spPr>
          <a:xfrm>
            <a:off x="666750" y="3219450"/>
            <a:ext cx="6191250" cy="628650"/>
          </a:xfrm>
          <a:prstGeom prst="rect">
            <a:avLst/>
          </a:prstGeom>
          <a:noFill/>
          <a:ln w="0">
            <a:noFill/>
          </a:ln>
        </p:spPr>
        <p:txBody>
          <a:bodyPr wrap="square" lIns="0" tIns="0" rIns="0" bIns="0" anchor="t">
            <a:noAutofit/>
          </a:bodyPr>
          <a:lstStyle/>
          <a:p>
            <a:pPr algn="l">
              <a:buNone/>
              <a:defRPr sz="4050" b="1" i="0">
                <a:solidFill>
                  <a:srgbClr val="37E0C2"/>
                </a:solidFill>
                <a:latin typeface="Nimbus Sans"/>
                <a:ea typeface="Nimbus Sans"/>
                <a:cs typeface="Nimbus Sans"/>
              </a:defRPr>
            </a:pPr>
            <a:r>
              <a:rPr sz="4050" b="1" i="0">
                <a:solidFill>
                  <a:srgbClr val="37E0C2"/>
                </a:solidFill>
                <a:latin typeface="Nimbus Sans"/>
                <a:ea typeface="Nimbus Sans"/>
                <a:cs typeface="Nimbus Sans"/>
              </a:rPr>
              <a:t>NUESTRAS MANOS.</a:t>
            </a:r>
          </a:p>
        </p:txBody>
      </p:sp>
      <p:sp>
        <p:nvSpPr>
          <p:cNvPr id="9" name="Rectangle 8">
            <a:extLst>
              <a:ext uri="{FF2B5EF4-FFF2-40B4-BE49-F238E27FC236}">
                <a16:creationId xmlns:a16="http://schemas.microsoft.com/office/drawing/2014/main" id="{0E4F10C8-AE49-45A4-BCA7-DA0E71503B7B}"/>
              </a:ext>
            </a:extLst>
          </p:cNvPr>
          <p:cNvSpPr>
            <a:spLocks noGrp="1"/>
          </p:cNvSpPr>
          <p:nvPr/>
        </p:nvSpPr>
        <p:spPr>
          <a:xfrm>
            <a:off x="666750" y="4114800"/>
            <a:ext cx="5905500" cy="495300"/>
          </a:xfrm>
          <a:prstGeom prst="rect">
            <a:avLst/>
          </a:prstGeom>
          <a:noFill/>
          <a:ln w="0">
            <a:noFill/>
          </a:ln>
        </p:spPr>
        <p:txBody>
          <a:bodyPr wrap="square" lIns="0" tIns="0" rIns="0" bIns="0" anchor="t">
            <a:noAutofit/>
          </a:bodyPr>
          <a:lstStyle/>
          <a:p>
            <a:pPr algn="l">
              <a:buNone/>
              <a:defRPr sz="2775" b="1" i="0">
                <a:solidFill>
                  <a:srgbClr val="F7FBFC"/>
                </a:solidFill>
                <a:latin typeface="Nimbus Sans"/>
                <a:ea typeface="Nimbus Sans"/>
                <a:cs typeface="Nimbus Sans"/>
              </a:defRPr>
            </a:pPr>
            <a:r>
              <a:rPr sz="2775" b="1" i="0">
                <a:solidFill>
                  <a:srgbClr val="F7FBFC"/>
                </a:solidFill>
                <a:latin typeface="Nimbus Sans"/>
                <a:ea typeface="Nimbus Sans"/>
                <a:cs typeface="Nimbus Sans"/>
              </a:rPr>
              <a:t>NOS QUIERE A NOSOTROS.</a:t>
            </a:r>
          </a:p>
        </p:txBody>
      </p:sp>
      <p:sp>
        <p:nvSpPr>
          <p:cNvPr id="10" name="Rectangle 9">
            <a:extLst>
              <a:ext uri="{FF2B5EF4-FFF2-40B4-BE49-F238E27FC236}">
                <a16:creationId xmlns:a16="http://schemas.microsoft.com/office/drawing/2014/main" id="{866DABED-B9D7-4A78-A625-DB271656B5DD}"/>
              </a:ext>
            </a:extLst>
          </p:cNvPr>
          <p:cNvSpPr>
            <a:spLocks noGrp="1"/>
          </p:cNvSpPr>
          <p:nvPr/>
        </p:nvSpPr>
        <p:spPr>
          <a:xfrm>
            <a:off x="666750" y="5124450"/>
            <a:ext cx="5238750" cy="19050"/>
          </a:xfrm>
          <a:prstGeom prst="rect">
            <a:avLst/>
          </a:prstGeom>
          <a:solidFill>
            <a:srgbClr val="FFB547"/>
          </a:solidFill>
          <a:ln w="0">
            <a:noFill/>
          </a:ln>
        </p:spPr>
        <p:txBody>
          <a:bodyPr/>
          <a:lstStyle/>
          <a:p>
            <a:endParaRPr lang="en-US"/>
          </a:p>
        </p:txBody>
      </p:sp>
      <p:sp>
        <p:nvSpPr>
          <p:cNvPr id="11" name="Rectangle 10">
            <a:extLst>
              <a:ext uri="{FF2B5EF4-FFF2-40B4-BE49-F238E27FC236}">
                <a16:creationId xmlns:a16="http://schemas.microsoft.com/office/drawing/2014/main" id="{AFC7D2BF-7A0A-409E-8CD7-C632A828F3E7}"/>
              </a:ext>
            </a:extLst>
          </p:cNvPr>
          <p:cNvSpPr>
            <a:spLocks noGrp="1"/>
          </p:cNvSpPr>
          <p:nvPr/>
        </p:nvSpPr>
        <p:spPr>
          <a:xfrm>
            <a:off x="666750" y="5410200"/>
            <a:ext cx="5715000" cy="323850"/>
          </a:xfrm>
          <a:prstGeom prst="rect">
            <a:avLst/>
          </a:prstGeom>
          <a:noFill/>
          <a:ln w="0">
            <a:noFill/>
          </a:ln>
        </p:spPr>
        <p:txBody>
          <a:bodyPr wrap="square" lIns="0" tIns="0" rIns="0" bIns="0" anchor="t">
            <a:noAutofit/>
          </a:bodyPr>
          <a:lstStyle/>
          <a:p>
            <a:pPr algn="l">
              <a:buNone/>
              <a:defRPr sz="1725" b="1" i="0">
                <a:solidFill>
                  <a:srgbClr val="F7FBFC"/>
                </a:solidFill>
                <a:latin typeface="Nimbus Sans"/>
                <a:ea typeface="Nimbus Sans"/>
                <a:cs typeface="Nimbus Sans"/>
              </a:defRPr>
            </a:pPr>
            <a:r>
              <a:rPr sz="1725" b="1" i="0">
                <a:solidFill>
                  <a:srgbClr val="F7FBFC"/>
                </a:solidFill>
                <a:latin typeface="Nimbus Sans"/>
                <a:ea typeface="Nimbus Sans"/>
                <a:cs typeface="Nimbus Sans"/>
              </a:rPr>
              <a:t>“A sí mismos se dieron primeramente al Señor.”</a:t>
            </a:r>
          </a:p>
        </p:txBody>
      </p:sp>
      <p:sp>
        <p:nvSpPr>
          <p:cNvPr id="12" name="Rectangle 11">
            <a:extLst>
              <a:ext uri="{FF2B5EF4-FFF2-40B4-BE49-F238E27FC236}">
                <a16:creationId xmlns:a16="http://schemas.microsoft.com/office/drawing/2014/main" id="{3D358408-2376-4ED4-9A0C-9C64A1FB6A39}"/>
              </a:ext>
            </a:extLst>
          </p:cNvPr>
          <p:cNvSpPr>
            <a:spLocks noGrp="1"/>
          </p:cNvSpPr>
          <p:nvPr/>
        </p:nvSpPr>
        <p:spPr>
          <a:xfrm>
            <a:off x="666750" y="5848350"/>
            <a:ext cx="3429000" cy="228600"/>
          </a:xfrm>
          <a:prstGeom prst="rect">
            <a:avLst/>
          </a:prstGeom>
          <a:noFill/>
          <a:ln w="0">
            <a:noFill/>
          </a:ln>
        </p:spPr>
        <p:txBody>
          <a:bodyPr wrap="square" lIns="0" tIns="0" rIns="0" bIns="0" anchor="t">
            <a:noAutofit/>
          </a:bodyPr>
          <a:lstStyle/>
          <a:p>
            <a:pPr algn="l">
              <a:buNone/>
              <a:defRPr sz="1275" b="0" i="0">
                <a:solidFill>
                  <a:srgbClr val="B8C9D1"/>
                </a:solidFill>
                <a:latin typeface="Nimbus Sans"/>
                <a:ea typeface="Nimbus Sans"/>
                <a:cs typeface="Nimbus Sans"/>
              </a:defRPr>
            </a:pPr>
            <a:r>
              <a:rPr sz="1275" b="0" i="0">
                <a:solidFill>
                  <a:srgbClr val="B8C9D1"/>
                </a:solidFill>
                <a:latin typeface="Nimbus Sans"/>
                <a:ea typeface="Nimbus Sans"/>
                <a:cs typeface="Nimbus Sans"/>
              </a:rPr>
              <a:t>2 Corintios 8:5, RVR1960</a:t>
            </a:r>
          </a:p>
        </p:txBody>
      </p:sp>
      <p:sp>
        <p:nvSpPr>
          <p:cNvPr id="13" name="Rectangle 12">
            <a:extLst>
              <a:ext uri="{FF2B5EF4-FFF2-40B4-BE49-F238E27FC236}">
                <a16:creationId xmlns:a16="http://schemas.microsoft.com/office/drawing/2014/main" id="{D6BC46F6-D078-4EE0-8446-F3A109722730}"/>
              </a:ext>
            </a:extLst>
          </p:cNvPr>
          <p:cNvSpPr>
            <a:spLocks noGrp="1"/>
          </p:cNvSpPr>
          <p:nvPr/>
        </p:nvSpPr>
        <p:spPr>
          <a:xfrm>
            <a:off x="11258550" y="6419850"/>
            <a:ext cx="361950" cy="190500"/>
          </a:xfrm>
          <a:prstGeom prst="rect">
            <a:avLst/>
          </a:prstGeom>
          <a:noFill/>
          <a:ln w="0">
            <a:noFill/>
          </a:ln>
        </p:spPr>
        <p:txBody>
          <a:bodyPr wrap="square" lIns="0" tIns="0" rIns="0" bIns="0" anchor="t">
            <a:noAutofit/>
          </a:bodyPr>
          <a:lstStyle/>
          <a:p>
            <a:pPr algn="r">
              <a:buNone/>
              <a:defRPr sz="975" b="1" i="0">
                <a:solidFill>
                  <a:srgbClr val="B8C9D1"/>
                </a:solidFill>
                <a:latin typeface="Nimbus Sans"/>
                <a:ea typeface="Nimbus Sans"/>
                <a:cs typeface="Nimbus Sans"/>
              </a:defRPr>
            </a:pPr>
            <a:r>
              <a:rPr sz="975" b="1" i="0">
                <a:solidFill>
                  <a:srgbClr val="B8C9D1"/>
                </a:solidFill>
                <a:latin typeface="Nimbus Sans"/>
                <a:ea typeface="Nimbus Sans"/>
                <a:cs typeface="Nimbus Sans"/>
              </a:rPr>
              <a:t>04</a:t>
            </a:r>
          </a:p>
        </p:txBody>
      </p:sp>
    </p:spTree>
    <p:extLst>
      <p:ext uri="{BB962C8B-B14F-4D97-AF65-F5344CB8AC3E}">
        <p14:creationId xmlns:p14="http://schemas.microsoft.com/office/powerpoint/2010/main" val="1779355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051421"/>
            </a:gs>
            <a:gs pos="56000">
              <a:srgbClr val="0A2635"/>
            </a:gs>
            <a:gs pos="100000">
              <a:srgbClr val="071A25"/>
            </a:gs>
          </a:gsLst>
          <a:lin ang="8100000"/>
        </a:gra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3E2B3D8-BBA7-4CDF-8F1D-95B93DE29A32}"/>
              </a:ext>
            </a:extLst>
          </p:cNvPr>
          <p:cNvSpPr>
            <a:spLocks noGrp="1"/>
          </p:cNvSpPr>
          <p:nvPr/>
        </p:nvSpPr>
        <p:spPr>
          <a:xfrm>
            <a:off x="666750" y="514350"/>
            <a:ext cx="7239000" cy="323850"/>
          </a:xfrm>
          <a:prstGeom prst="rect">
            <a:avLst/>
          </a:prstGeom>
          <a:noFill/>
          <a:ln w="0">
            <a:noFill/>
          </a:ln>
        </p:spPr>
        <p:txBody>
          <a:bodyPr wrap="square" lIns="0" tIns="0" rIns="0" bIns="0" anchor="t">
            <a:noAutofit/>
          </a:bodyPr>
          <a:lstStyle/>
          <a:p>
            <a:pPr algn="l">
              <a:buNone/>
              <a:defRPr sz="1575" b="1" i="0">
                <a:solidFill>
                  <a:srgbClr val="37E0C2"/>
                </a:solidFill>
                <a:latin typeface="Nimbus Sans"/>
                <a:ea typeface="Nimbus Sans"/>
                <a:cs typeface="Nimbus Sans"/>
              </a:defRPr>
            </a:pPr>
            <a:r>
              <a:rPr sz="1575" b="1" i="0">
                <a:solidFill>
                  <a:srgbClr val="37E0C2"/>
                </a:solidFill>
                <a:latin typeface="Nimbus Sans"/>
                <a:ea typeface="Nimbus Sans"/>
                <a:cs typeface="Nimbus Sans"/>
              </a:rPr>
              <a:t>CÓMO SE VE UNA ENTREGA TOTAL</a:t>
            </a:r>
          </a:p>
        </p:txBody>
      </p:sp>
      <p:sp>
        <p:nvSpPr>
          <p:cNvPr id="2" name="Rectangle 1">
            <a:extLst>
              <a:ext uri="{FF2B5EF4-FFF2-40B4-BE49-F238E27FC236}">
                <a16:creationId xmlns:a16="http://schemas.microsoft.com/office/drawing/2014/main" id="{A9773DF7-5687-49AE-BF3C-5A51D42D4CFA}"/>
              </a:ext>
            </a:extLst>
          </p:cNvPr>
          <p:cNvSpPr>
            <a:spLocks noGrp="1"/>
          </p:cNvSpPr>
          <p:nvPr/>
        </p:nvSpPr>
        <p:spPr>
          <a:xfrm>
            <a:off x="628650" y="1047750"/>
            <a:ext cx="2476500" cy="2095500"/>
          </a:xfrm>
          <a:prstGeom prst="rect">
            <a:avLst/>
          </a:prstGeom>
          <a:noFill/>
          <a:ln w="0">
            <a:noFill/>
          </a:ln>
        </p:spPr>
        <p:txBody>
          <a:bodyPr wrap="square" lIns="0" tIns="0" rIns="0" bIns="0" anchor="t">
            <a:noAutofit/>
          </a:bodyPr>
          <a:lstStyle/>
          <a:p>
            <a:pPr algn="l">
              <a:buNone/>
              <a:defRPr sz="13500" b="1" i="0">
                <a:solidFill>
                  <a:srgbClr val="FFB547"/>
                </a:solidFill>
                <a:latin typeface="Nimbus Sans"/>
                <a:ea typeface="Nimbus Sans"/>
                <a:cs typeface="Nimbus Sans"/>
              </a:defRPr>
            </a:pPr>
            <a:r>
              <a:rPr sz="13500" b="1" i="0">
                <a:solidFill>
                  <a:srgbClr val="FFB547"/>
                </a:solidFill>
                <a:latin typeface="Nimbus Sans"/>
                <a:ea typeface="Nimbus Sans"/>
                <a:cs typeface="Nimbus Sans"/>
              </a:rPr>
              <a:t>7</a:t>
            </a:r>
          </a:p>
        </p:txBody>
      </p:sp>
      <p:sp>
        <p:nvSpPr>
          <p:cNvPr id="3" name="Rectangle 2">
            <a:extLst>
              <a:ext uri="{FF2B5EF4-FFF2-40B4-BE49-F238E27FC236}">
                <a16:creationId xmlns:a16="http://schemas.microsoft.com/office/drawing/2014/main" id="{BEDE7087-2363-40B2-A6AC-78B1AE0B9163}"/>
              </a:ext>
            </a:extLst>
          </p:cNvPr>
          <p:cNvSpPr>
            <a:spLocks noGrp="1"/>
          </p:cNvSpPr>
          <p:nvPr/>
        </p:nvSpPr>
        <p:spPr>
          <a:xfrm>
            <a:off x="2171700" y="2038350"/>
            <a:ext cx="1619250" cy="857250"/>
          </a:xfrm>
          <a:prstGeom prst="rect">
            <a:avLst/>
          </a:prstGeom>
          <a:noFill/>
          <a:ln w="0">
            <a:noFill/>
          </a:ln>
        </p:spPr>
        <p:txBody>
          <a:bodyPr wrap="square" lIns="0" tIns="0" rIns="0" bIns="0" anchor="t">
            <a:noAutofit/>
          </a:bodyPr>
          <a:lstStyle/>
          <a:p>
            <a:pPr algn="l">
              <a:buNone/>
              <a:defRPr sz="4800" b="1" i="0">
                <a:solidFill>
                  <a:srgbClr val="F7FBFC"/>
                </a:solidFill>
                <a:latin typeface="Nimbus Sans"/>
                <a:ea typeface="Nimbus Sans"/>
                <a:cs typeface="Nimbus Sans"/>
              </a:defRPr>
            </a:pPr>
            <a:r>
              <a:rPr sz="4800" b="1" i="0">
                <a:solidFill>
                  <a:srgbClr val="F7FBFC"/>
                </a:solidFill>
                <a:latin typeface="Nimbus Sans"/>
                <a:ea typeface="Nimbus Sans"/>
                <a:cs typeface="Nimbus Sans"/>
              </a:rPr>
              <a:t>Ts</a:t>
            </a:r>
          </a:p>
        </p:txBody>
      </p:sp>
      <p:sp>
        <p:nvSpPr>
          <p:cNvPr id="4" name="Rectangle 3">
            <a:extLst>
              <a:ext uri="{FF2B5EF4-FFF2-40B4-BE49-F238E27FC236}">
                <a16:creationId xmlns:a16="http://schemas.microsoft.com/office/drawing/2014/main" id="{3631A260-7DEE-45A4-81AA-81238BB80C4E}"/>
              </a:ext>
            </a:extLst>
          </p:cNvPr>
          <p:cNvSpPr>
            <a:spLocks noGrp="1"/>
          </p:cNvSpPr>
          <p:nvPr/>
        </p:nvSpPr>
        <p:spPr>
          <a:xfrm>
            <a:off x="723900" y="3181350"/>
            <a:ext cx="2857500" cy="266700"/>
          </a:xfrm>
          <a:prstGeom prst="rect">
            <a:avLst/>
          </a:prstGeom>
          <a:noFill/>
          <a:ln w="0">
            <a:noFill/>
          </a:ln>
        </p:spPr>
        <p:txBody>
          <a:bodyPr wrap="square" lIns="0" tIns="0" rIns="0" bIns="0" anchor="t">
            <a:noAutofit/>
          </a:bodyPr>
          <a:lstStyle/>
          <a:p>
            <a:pPr algn="l">
              <a:buNone/>
              <a:defRPr sz="1425" b="1" i="0">
                <a:solidFill>
                  <a:srgbClr val="B8C9D1"/>
                </a:solidFill>
                <a:latin typeface="Nimbus Sans"/>
                <a:ea typeface="Nimbus Sans"/>
                <a:cs typeface="Nimbus Sans"/>
              </a:defRPr>
            </a:pPr>
            <a:r>
              <a:rPr sz="1425" b="1" i="0">
                <a:solidFill>
                  <a:srgbClr val="B8C9D1"/>
                </a:solidFill>
                <a:latin typeface="Nimbus Sans"/>
                <a:ea typeface="Nimbus Sans"/>
                <a:cs typeface="Nimbus Sans"/>
              </a:rPr>
              <a:t>MAYORDOMÍA DNA</a:t>
            </a:r>
          </a:p>
        </p:txBody>
      </p:sp>
      <p:sp>
        <p:nvSpPr>
          <p:cNvPr id="5" name="Rectangle 4">
            <a:extLst>
              <a:ext uri="{FF2B5EF4-FFF2-40B4-BE49-F238E27FC236}">
                <a16:creationId xmlns:a16="http://schemas.microsoft.com/office/drawing/2014/main" id="{DB9CA564-4F44-495C-9E4D-8BBE001F1BA8}"/>
              </a:ext>
            </a:extLst>
          </p:cNvPr>
          <p:cNvSpPr>
            <a:spLocks noGrp="1"/>
          </p:cNvSpPr>
          <p:nvPr/>
        </p:nvSpPr>
        <p:spPr>
          <a:xfrm>
            <a:off x="3714750" y="1066800"/>
            <a:ext cx="19050" cy="4572000"/>
          </a:xfrm>
          <a:prstGeom prst="rect">
            <a:avLst/>
          </a:prstGeom>
          <a:solidFill>
            <a:srgbClr val="F7FBFC">
              <a:alpha val="24000"/>
            </a:srgbClr>
          </a:solidFill>
          <a:ln w="0">
            <a:noFill/>
          </a:ln>
        </p:spPr>
        <p:txBody>
          <a:bodyPr/>
          <a:lstStyle/>
          <a:p>
            <a:endParaRPr lang="en-US"/>
          </a:p>
        </p:txBody>
      </p:sp>
      <p:sp>
        <p:nvSpPr>
          <p:cNvPr id="6" name="Rectangle 5">
            <a:extLst>
              <a:ext uri="{FF2B5EF4-FFF2-40B4-BE49-F238E27FC236}">
                <a16:creationId xmlns:a16="http://schemas.microsoft.com/office/drawing/2014/main" id="{0F222ADF-2EFC-489F-B3F2-E438011C388D}"/>
              </a:ext>
            </a:extLst>
          </p:cNvPr>
          <p:cNvSpPr>
            <a:spLocks noGrp="1"/>
          </p:cNvSpPr>
          <p:nvPr/>
        </p:nvSpPr>
        <p:spPr>
          <a:xfrm>
            <a:off x="4171950" y="1104900"/>
            <a:ext cx="2286000" cy="247650"/>
          </a:xfrm>
          <a:prstGeom prst="rect">
            <a:avLst/>
          </a:prstGeom>
          <a:noFill/>
          <a:ln w="0">
            <a:noFill/>
          </a:ln>
        </p:spPr>
        <p:txBody>
          <a:bodyPr wrap="square" lIns="0" tIns="0" rIns="0" bIns="0" anchor="t">
            <a:noAutofit/>
          </a:bodyPr>
          <a:lstStyle/>
          <a:p>
            <a:pPr algn="l">
              <a:buNone/>
              <a:defRPr sz="1275" b="1" i="0">
                <a:solidFill>
                  <a:srgbClr val="FFB547"/>
                </a:solidFill>
                <a:latin typeface="Nimbus Sans"/>
                <a:ea typeface="Nimbus Sans"/>
                <a:cs typeface="Nimbus Sans"/>
              </a:defRPr>
            </a:pPr>
            <a:r>
              <a:rPr sz="1275" b="1" i="0">
                <a:solidFill>
                  <a:srgbClr val="FFB547"/>
                </a:solidFill>
                <a:latin typeface="Nimbus Sans"/>
                <a:ea typeface="Nimbus Sans"/>
                <a:cs typeface="Nimbus Sans"/>
              </a:rPr>
              <a:t>TANGIBLES</a:t>
            </a:r>
          </a:p>
        </p:txBody>
      </p:sp>
      <p:sp>
        <p:nvSpPr>
          <p:cNvPr id="7" name="Rectangle 6">
            <a:extLst>
              <a:ext uri="{FF2B5EF4-FFF2-40B4-BE49-F238E27FC236}">
                <a16:creationId xmlns:a16="http://schemas.microsoft.com/office/drawing/2014/main" id="{BB1BCDA6-EBE7-430A-A25E-3A3F99D53CBB}"/>
              </a:ext>
            </a:extLst>
          </p:cNvPr>
          <p:cNvSpPr>
            <a:spLocks noGrp="1"/>
          </p:cNvSpPr>
          <p:nvPr/>
        </p:nvSpPr>
        <p:spPr>
          <a:xfrm>
            <a:off x="4171950" y="1504950"/>
            <a:ext cx="2952750" cy="552450"/>
          </a:xfrm>
          <a:prstGeom prst="rect">
            <a:avLst/>
          </a:prstGeom>
          <a:noFill/>
          <a:ln w="0">
            <a:noFill/>
          </a:ln>
        </p:spPr>
        <p:txBody>
          <a:bodyPr wrap="square" lIns="0" tIns="0" rIns="0" bIns="0" anchor="t">
            <a:noAutofit/>
          </a:bodyPr>
          <a:lstStyle/>
          <a:p>
            <a:pPr algn="l">
              <a:buNone/>
              <a:defRPr sz="3300" b="1" i="0">
                <a:solidFill>
                  <a:srgbClr val="F7FBFC"/>
                </a:solidFill>
                <a:latin typeface="Nimbus Sans"/>
                <a:ea typeface="Nimbus Sans"/>
                <a:cs typeface="Nimbus Sans"/>
              </a:defRPr>
            </a:pPr>
            <a:r>
              <a:rPr sz="3300" b="1" i="0">
                <a:solidFill>
                  <a:srgbClr val="F7FBFC"/>
                </a:solidFill>
                <a:latin typeface="Nimbus Sans"/>
                <a:ea typeface="Nimbus Sans"/>
                <a:cs typeface="Nimbus Sans"/>
              </a:rPr>
              <a:t>TIEMPO</a:t>
            </a:r>
          </a:p>
        </p:txBody>
      </p:sp>
      <p:sp>
        <p:nvSpPr>
          <p:cNvPr id="8" name="Rectangle 7">
            <a:extLst>
              <a:ext uri="{FF2B5EF4-FFF2-40B4-BE49-F238E27FC236}">
                <a16:creationId xmlns:a16="http://schemas.microsoft.com/office/drawing/2014/main" id="{60089A31-23BC-48D8-AAA2-7BB98CD68582}"/>
              </a:ext>
            </a:extLst>
          </p:cNvPr>
          <p:cNvSpPr>
            <a:spLocks noGrp="1"/>
          </p:cNvSpPr>
          <p:nvPr/>
        </p:nvSpPr>
        <p:spPr>
          <a:xfrm>
            <a:off x="7239000" y="1504950"/>
            <a:ext cx="3619500" cy="552450"/>
          </a:xfrm>
          <a:prstGeom prst="rect">
            <a:avLst/>
          </a:prstGeom>
          <a:noFill/>
          <a:ln w="0">
            <a:noFill/>
          </a:ln>
        </p:spPr>
        <p:txBody>
          <a:bodyPr wrap="square" lIns="0" tIns="0" rIns="0" bIns="0" anchor="t">
            <a:noAutofit/>
          </a:bodyPr>
          <a:lstStyle/>
          <a:p>
            <a:pPr algn="l">
              <a:buNone/>
              <a:defRPr sz="3300" b="1" i="0">
                <a:solidFill>
                  <a:srgbClr val="F7FBFC"/>
                </a:solidFill>
                <a:latin typeface="Nimbus Sans"/>
                <a:ea typeface="Nimbus Sans"/>
                <a:cs typeface="Nimbus Sans"/>
              </a:defRPr>
            </a:pPr>
            <a:r>
              <a:rPr sz="3300" b="1" i="0">
                <a:solidFill>
                  <a:srgbClr val="F7FBFC"/>
                </a:solidFill>
                <a:latin typeface="Nimbus Sans"/>
                <a:ea typeface="Nimbus Sans"/>
                <a:cs typeface="Nimbus Sans"/>
              </a:rPr>
              <a:t>TEMPLO</a:t>
            </a:r>
          </a:p>
        </p:txBody>
      </p:sp>
      <p:sp>
        <p:nvSpPr>
          <p:cNvPr id="9" name="Rectangle 8">
            <a:extLst>
              <a:ext uri="{FF2B5EF4-FFF2-40B4-BE49-F238E27FC236}">
                <a16:creationId xmlns:a16="http://schemas.microsoft.com/office/drawing/2014/main" id="{F5586AE7-2F2A-47D0-9F5F-EC0FB5AB368B}"/>
              </a:ext>
            </a:extLst>
          </p:cNvPr>
          <p:cNvSpPr>
            <a:spLocks noGrp="1"/>
          </p:cNvSpPr>
          <p:nvPr/>
        </p:nvSpPr>
        <p:spPr>
          <a:xfrm>
            <a:off x="4171950" y="2190750"/>
            <a:ext cx="3048000" cy="552450"/>
          </a:xfrm>
          <a:prstGeom prst="rect">
            <a:avLst/>
          </a:prstGeom>
          <a:noFill/>
          <a:ln w="0">
            <a:noFill/>
          </a:ln>
        </p:spPr>
        <p:txBody>
          <a:bodyPr wrap="square" lIns="0" tIns="0" rIns="0" bIns="0" anchor="t">
            <a:noAutofit/>
          </a:bodyPr>
          <a:lstStyle/>
          <a:p>
            <a:pPr algn="l">
              <a:buNone/>
              <a:defRPr sz="3300" b="1" i="0">
                <a:solidFill>
                  <a:srgbClr val="F7FBFC"/>
                </a:solidFill>
                <a:latin typeface="Nimbus Sans"/>
                <a:ea typeface="Nimbus Sans"/>
                <a:cs typeface="Nimbus Sans"/>
              </a:defRPr>
            </a:pPr>
            <a:r>
              <a:rPr sz="3300" b="1" i="0">
                <a:solidFill>
                  <a:srgbClr val="F7FBFC"/>
                </a:solidFill>
                <a:latin typeface="Nimbus Sans"/>
                <a:ea typeface="Nimbus Sans"/>
                <a:cs typeface="Nimbus Sans"/>
              </a:rPr>
              <a:t>TALENTOS</a:t>
            </a:r>
          </a:p>
        </p:txBody>
      </p:sp>
      <p:sp>
        <p:nvSpPr>
          <p:cNvPr id="10" name="Rectangle 9">
            <a:extLst>
              <a:ext uri="{FF2B5EF4-FFF2-40B4-BE49-F238E27FC236}">
                <a16:creationId xmlns:a16="http://schemas.microsoft.com/office/drawing/2014/main" id="{5B14A854-913F-4A8F-BEC3-F5B5DC24A1CB}"/>
              </a:ext>
            </a:extLst>
          </p:cNvPr>
          <p:cNvSpPr>
            <a:spLocks noGrp="1"/>
          </p:cNvSpPr>
          <p:nvPr/>
        </p:nvSpPr>
        <p:spPr>
          <a:xfrm>
            <a:off x="7239000" y="2190750"/>
            <a:ext cx="4000500" cy="552450"/>
          </a:xfrm>
          <a:prstGeom prst="rect">
            <a:avLst/>
          </a:prstGeom>
          <a:noFill/>
          <a:ln w="0">
            <a:noFill/>
          </a:ln>
        </p:spPr>
        <p:txBody>
          <a:bodyPr wrap="square" lIns="0" tIns="0" rIns="0" bIns="0" anchor="t">
            <a:noAutofit/>
          </a:bodyPr>
          <a:lstStyle/>
          <a:p>
            <a:pPr algn="l">
              <a:buNone/>
              <a:defRPr sz="3300" b="1" i="0">
                <a:solidFill>
                  <a:srgbClr val="F7FBFC"/>
                </a:solidFill>
                <a:latin typeface="Nimbus Sans"/>
                <a:ea typeface="Nimbus Sans"/>
                <a:cs typeface="Nimbus Sans"/>
              </a:defRPr>
            </a:pPr>
            <a:r>
              <a:rPr sz="3300" b="1" i="0">
                <a:solidFill>
                  <a:srgbClr val="F7FBFC"/>
                </a:solidFill>
                <a:latin typeface="Nimbus Sans"/>
                <a:ea typeface="Nimbus Sans"/>
                <a:cs typeface="Nimbus Sans"/>
              </a:rPr>
              <a:t>TESORO</a:t>
            </a:r>
          </a:p>
        </p:txBody>
      </p:sp>
      <p:sp>
        <p:nvSpPr>
          <p:cNvPr id="11" name="Rectangle 10">
            <a:extLst>
              <a:ext uri="{FF2B5EF4-FFF2-40B4-BE49-F238E27FC236}">
                <a16:creationId xmlns:a16="http://schemas.microsoft.com/office/drawing/2014/main" id="{2E8185FC-5D1F-4A34-9ED7-2A3E0ECB648D}"/>
              </a:ext>
            </a:extLst>
          </p:cNvPr>
          <p:cNvSpPr>
            <a:spLocks noGrp="1"/>
          </p:cNvSpPr>
          <p:nvPr/>
        </p:nvSpPr>
        <p:spPr>
          <a:xfrm>
            <a:off x="4171950" y="3105150"/>
            <a:ext cx="6667500" cy="19050"/>
          </a:xfrm>
          <a:prstGeom prst="rect">
            <a:avLst/>
          </a:prstGeom>
          <a:solidFill>
            <a:srgbClr val="37E0C2"/>
          </a:solidFill>
          <a:ln w="0">
            <a:noFill/>
          </a:ln>
        </p:spPr>
        <p:txBody>
          <a:bodyPr/>
          <a:lstStyle/>
          <a:p>
            <a:endParaRPr lang="en-US"/>
          </a:p>
        </p:txBody>
      </p:sp>
      <p:sp>
        <p:nvSpPr>
          <p:cNvPr id="12" name="Rectangle 11">
            <a:extLst>
              <a:ext uri="{FF2B5EF4-FFF2-40B4-BE49-F238E27FC236}">
                <a16:creationId xmlns:a16="http://schemas.microsoft.com/office/drawing/2014/main" id="{79B005BA-4C1B-4EDF-9D44-0406F3663D45}"/>
              </a:ext>
            </a:extLst>
          </p:cNvPr>
          <p:cNvSpPr>
            <a:spLocks noGrp="1"/>
          </p:cNvSpPr>
          <p:nvPr/>
        </p:nvSpPr>
        <p:spPr>
          <a:xfrm>
            <a:off x="4171950" y="3429000"/>
            <a:ext cx="2476500" cy="247650"/>
          </a:xfrm>
          <a:prstGeom prst="rect">
            <a:avLst/>
          </a:prstGeom>
          <a:noFill/>
          <a:ln w="0">
            <a:noFill/>
          </a:ln>
        </p:spPr>
        <p:txBody>
          <a:bodyPr wrap="square" lIns="0" tIns="0" rIns="0" bIns="0" anchor="t">
            <a:noAutofit/>
          </a:bodyPr>
          <a:lstStyle/>
          <a:p>
            <a:pPr algn="l">
              <a:buNone/>
              <a:defRPr sz="1275" b="1" i="0">
                <a:solidFill>
                  <a:srgbClr val="37E0C2"/>
                </a:solidFill>
                <a:latin typeface="Nimbus Sans"/>
                <a:ea typeface="Nimbus Sans"/>
                <a:cs typeface="Nimbus Sans"/>
              </a:defRPr>
            </a:pPr>
            <a:r>
              <a:rPr sz="1275" b="1" i="0">
                <a:solidFill>
                  <a:srgbClr val="37E0C2"/>
                </a:solidFill>
                <a:latin typeface="Nimbus Sans"/>
                <a:ea typeface="Nimbus Sans"/>
                <a:cs typeface="Nimbus Sans"/>
              </a:rPr>
              <a:t>FUNDAMENTALES</a:t>
            </a:r>
          </a:p>
        </p:txBody>
      </p:sp>
      <p:sp>
        <p:nvSpPr>
          <p:cNvPr id="13" name="Rectangle 12">
            <a:extLst>
              <a:ext uri="{FF2B5EF4-FFF2-40B4-BE49-F238E27FC236}">
                <a16:creationId xmlns:a16="http://schemas.microsoft.com/office/drawing/2014/main" id="{1BA01D48-BCB3-464D-B5CC-3A7B143FCDB3}"/>
              </a:ext>
            </a:extLst>
          </p:cNvPr>
          <p:cNvSpPr>
            <a:spLocks noGrp="1"/>
          </p:cNvSpPr>
          <p:nvPr/>
        </p:nvSpPr>
        <p:spPr>
          <a:xfrm>
            <a:off x="4171950" y="3905250"/>
            <a:ext cx="2381250" cy="495300"/>
          </a:xfrm>
          <a:prstGeom prst="rect">
            <a:avLst/>
          </a:prstGeom>
          <a:noFill/>
          <a:ln w="0">
            <a:noFill/>
          </a:ln>
        </p:spPr>
        <p:txBody>
          <a:bodyPr wrap="square" lIns="0" tIns="0" rIns="0" bIns="0" anchor="t">
            <a:noAutofit/>
          </a:bodyPr>
          <a:lstStyle/>
          <a:p>
            <a:pPr algn="l">
              <a:buNone/>
              <a:defRPr sz="2925" b="1" i="0">
                <a:solidFill>
                  <a:srgbClr val="F7FBFC"/>
                </a:solidFill>
                <a:latin typeface="Nimbus Sans"/>
                <a:ea typeface="Nimbus Sans"/>
                <a:cs typeface="Nimbus Sans"/>
              </a:defRPr>
            </a:pPr>
            <a:r>
              <a:rPr sz="2925" b="1" i="0">
                <a:solidFill>
                  <a:srgbClr val="F7FBFC"/>
                </a:solidFill>
                <a:latin typeface="Nimbus Sans"/>
                <a:ea typeface="Nimbus Sans"/>
                <a:cs typeface="Nimbus Sans"/>
              </a:rPr>
              <a:t>CONFIANZA</a:t>
            </a:r>
          </a:p>
        </p:txBody>
      </p:sp>
      <p:sp>
        <p:nvSpPr>
          <p:cNvPr id="14" name="Rectangle 13">
            <a:extLst>
              <a:ext uri="{FF2B5EF4-FFF2-40B4-BE49-F238E27FC236}">
                <a16:creationId xmlns:a16="http://schemas.microsoft.com/office/drawing/2014/main" id="{F950F5C3-B026-4B6F-869F-C4E7069C5679}"/>
              </a:ext>
            </a:extLst>
          </p:cNvPr>
          <p:cNvSpPr>
            <a:spLocks noGrp="1"/>
          </p:cNvSpPr>
          <p:nvPr/>
        </p:nvSpPr>
        <p:spPr>
          <a:xfrm>
            <a:off x="6553200" y="3905250"/>
            <a:ext cx="3143250" cy="495300"/>
          </a:xfrm>
          <a:prstGeom prst="rect">
            <a:avLst/>
          </a:prstGeom>
          <a:noFill/>
          <a:ln w="0">
            <a:noFill/>
          </a:ln>
        </p:spPr>
        <p:txBody>
          <a:bodyPr wrap="square" lIns="0" tIns="0" rIns="0" bIns="0" anchor="t">
            <a:noAutofit/>
          </a:bodyPr>
          <a:lstStyle/>
          <a:p>
            <a:pPr algn="l">
              <a:buNone/>
              <a:defRPr sz="2925" b="1" i="0">
                <a:solidFill>
                  <a:srgbClr val="F7FBFC"/>
                </a:solidFill>
                <a:latin typeface="Nimbus Sans"/>
                <a:ea typeface="Nimbus Sans"/>
                <a:cs typeface="Nimbus Sans"/>
              </a:defRPr>
            </a:pPr>
            <a:r>
              <a:rPr sz="2925" b="1" i="0">
                <a:solidFill>
                  <a:srgbClr val="F7FBFC"/>
                </a:solidFill>
                <a:latin typeface="Nimbus Sans"/>
                <a:ea typeface="Nimbus Sans"/>
                <a:cs typeface="Nimbus Sans"/>
              </a:rPr>
              <a:t>TEOLOGÍA</a:t>
            </a:r>
          </a:p>
        </p:txBody>
      </p:sp>
      <p:sp>
        <p:nvSpPr>
          <p:cNvPr id="15" name="Rectangle 14">
            <a:extLst>
              <a:ext uri="{FF2B5EF4-FFF2-40B4-BE49-F238E27FC236}">
                <a16:creationId xmlns:a16="http://schemas.microsoft.com/office/drawing/2014/main" id="{563BEA0D-8AF2-4DCB-88B9-879BACF6D85E}"/>
              </a:ext>
            </a:extLst>
          </p:cNvPr>
          <p:cNvSpPr>
            <a:spLocks noGrp="1"/>
          </p:cNvSpPr>
          <p:nvPr/>
        </p:nvSpPr>
        <p:spPr>
          <a:xfrm>
            <a:off x="4171950" y="4591050"/>
            <a:ext cx="3810000" cy="495300"/>
          </a:xfrm>
          <a:prstGeom prst="rect">
            <a:avLst/>
          </a:prstGeom>
          <a:noFill/>
          <a:ln w="0">
            <a:noFill/>
          </a:ln>
        </p:spPr>
        <p:txBody>
          <a:bodyPr wrap="square" lIns="0" tIns="0" rIns="0" bIns="0" anchor="t">
            <a:noAutofit/>
          </a:bodyPr>
          <a:lstStyle/>
          <a:p>
            <a:pPr algn="l">
              <a:buNone/>
              <a:defRPr sz="2925" b="1" i="0">
                <a:solidFill>
                  <a:srgbClr val="F7FBFC"/>
                </a:solidFill>
                <a:latin typeface="Nimbus Sans"/>
                <a:ea typeface="Nimbus Sans"/>
                <a:cs typeface="Nimbus Sans"/>
              </a:defRPr>
            </a:pPr>
            <a:r>
              <a:rPr sz="2925" b="1" i="0">
                <a:solidFill>
                  <a:srgbClr val="F7FBFC"/>
                </a:solidFill>
                <a:latin typeface="Nimbus Sans"/>
                <a:ea typeface="Nimbus Sans"/>
                <a:cs typeface="Nimbus Sans"/>
              </a:rPr>
              <a:t>TESTIMONIO</a:t>
            </a:r>
          </a:p>
        </p:txBody>
      </p:sp>
      <p:sp>
        <p:nvSpPr>
          <p:cNvPr id="16" name="Rectangle 15">
            <a:extLst>
              <a:ext uri="{FF2B5EF4-FFF2-40B4-BE49-F238E27FC236}">
                <a16:creationId xmlns:a16="http://schemas.microsoft.com/office/drawing/2014/main" id="{33CDFEAB-13F0-44FD-B3B9-F7DDF14EF267}"/>
              </a:ext>
            </a:extLst>
          </p:cNvPr>
          <p:cNvSpPr>
            <a:spLocks noGrp="1"/>
          </p:cNvSpPr>
          <p:nvPr/>
        </p:nvSpPr>
        <p:spPr>
          <a:xfrm>
            <a:off x="4171950" y="5429250"/>
            <a:ext cx="6858000" cy="304800"/>
          </a:xfrm>
          <a:prstGeom prst="rect">
            <a:avLst/>
          </a:prstGeom>
          <a:noFill/>
          <a:ln w="0">
            <a:noFill/>
          </a:ln>
        </p:spPr>
        <p:txBody>
          <a:bodyPr wrap="square" lIns="0" tIns="0" rIns="0" bIns="0" anchor="t">
            <a:noAutofit/>
          </a:bodyPr>
          <a:lstStyle/>
          <a:p>
            <a:pPr algn="l">
              <a:buNone/>
              <a:defRPr sz="1650" b="1" i="0">
                <a:solidFill>
                  <a:srgbClr val="B8C9D1"/>
                </a:solidFill>
                <a:latin typeface="Nimbus Sans"/>
                <a:ea typeface="Nimbus Sans"/>
                <a:cs typeface="Nimbus Sans"/>
              </a:defRPr>
            </a:pPr>
            <a:r>
              <a:rPr sz="1650" b="1" i="0">
                <a:solidFill>
                  <a:srgbClr val="B8C9D1"/>
                </a:solidFill>
                <a:latin typeface="Nimbus Sans"/>
                <a:ea typeface="Nimbus Sans"/>
                <a:cs typeface="Nimbus Sans"/>
              </a:rPr>
              <a:t>Todo confiado.  Todo rendido.  Todo disponible.</a:t>
            </a:r>
          </a:p>
        </p:txBody>
      </p:sp>
      <p:sp>
        <p:nvSpPr>
          <p:cNvPr id="17" name="Rectangle 16">
            <a:extLst>
              <a:ext uri="{FF2B5EF4-FFF2-40B4-BE49-F238E27FC236}">
                <a16:creationId xmlns:a16="http://schemas.microsoft.com/office/drawing/2014/main" id="{70B25E60-6D30-45A2-A51D-B0E270E5B340}"/>
              </a:ext>
            </a:extLst>
          </p:cNvPr>
          <p:cNvSpPr>
            <a:spLocks noGrp="1"/>
          </p:cNvSpPr>
          <p:nvPr/>
        </p:nvSpPr>
        <p:spPr>
          <a:xfrm>
            <a:off x="11258550" y="6419850"/>
            <a:ext cx="361950" cy="190500"/>
          </a:xfrm>
          <a:prstGeom prst="rect">
            <a:avLst/>
          </a:prstGeom>
          <a:noFill/>
          <a:ln w="0">
            <a:noFill/>
          </a:ln>
        </p:spPr>
        <p:txBody>
          <a:bodyPr wrap="square" lIns="0" tIns="0" rIns="0" bIns="0" anchor="t">
            <a:noAutofit/>
          </a:bodyPr>
          <a:lstStyle/>
          <a:p>
            <a:pPr algn="r">
              <a:buNone/>
              <a:defRPr sz="975" b="1" i="0">
                <a:solidFill>
                  <a:srgbClr val="B8C9D1"/>
                </a:solidFill>
                <a:latin typeface="Nimbus Sans"/>
                <a:ea typeface="Nimbus Sans"/>
                <a:cs typeface="Nimbus Sans"/>
              </a:defRPr>
            </a:pPr>
            <a:r>
              <a:rPr sz="975" b="1" i="0">
                <a:solidFill>
                  <a:srgbClr val="B8C9D1"/>
                </a:solidFill>
                <a:latin typeface="Nimbus Sans"/>
                <a:ea typeface="Nimbus Sans"/>
                <a:cs typeface="Nimbus Sans"/>
              </a:rPr>
              <a:t>05</a:t>
            </a:r>
          </a:p>
        </p:txBody>
      </p:sp>
    </p:spTree>
    <p:extLst>
      <p:ext uri="{BB962C8B-B14F-4D97-AF65-F5344CB8AC3E}">
        <p14:creationId xmlns:p14="http://schemas.microsoft.com/office/powerpoint/2010/main" val="16890681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94C212AA-3744-4F4A-8A07-5DCBDA6E6973}"/>
              </a:ext>
            </a:extLst>
          </p:cNvPr>
          <p:cNvSpPr>
            <a:spLocks noGrp="1"/>
          </p:cNvSpPr>
          <p:nvPr/>
        </p:nvSpPr>
        <p:spPr>
          <a:xfrm>
            <a:off x="0" y="0"/>
            <a:ext cx="12192000" cy="6858000"/>
          </a:xfrm>
          <a:prstGeom prst="rect">
            <a:avLst/>
          </a:prstGeom>
          <a:solidFill>
            <a:srgbClr val="03111F">
              <a:alpha val="18000"/>
            </a:srgbClr>
          </a:solidFill>
          <a:ln w="0">
            <a:noFill/>
          </a:ln>
        </p:spPr>
        <p:txBody>
          <a:bodyPr/>
          <a:lstStyle/>
          <a:p>
            <a:endParaRPr lang="en-US"/>
          </a:p>
        </p:txBody>
      </p:sp>
      <p:sp>
        <p:nvSpPr>
          <p:cNvPr id="3" name="Rectangle 2">
            <a:extLst>
              <a:ext uri="{FF2B5EF4-FFF2-40B4-BE49-F238E27FC236}">
                <a16:creationId xmlns:a16="http://schemas.microsoft.com/office/drawing/2014/main" id="{99449B75-A827-412C-A1FD-955F3A425E0E}"/>
              </a:ext>
            </a:extLst>
          </p:cNvPr>
          <p:cNvSpPr>
            <a:spLocks noGrp="1"/>
          </p:cNvSpPr>
          <p:nvPr/>
        </p:nvSpPr>
        <p:spPr>
          <a:xfrm>
            <a:off x="6381750" y="0"/>
            <a:ext cx="5810250" cy="6858000"/>
          </a:xfrm>
          <a:prstGeom prst="rect">
            <a:avLst/>
          </a:prstGeom>
          <a:gradFill>
            <a:gsLst>
              <a:gs pos="0">
                <a:srgbClr val="061522">
                  <a:alpha val="0"/>
                </a:srgbClr>
              </a:gs>
              <a:gs pos="24000">
                <a:srgbClr val="061522">
                  <a:alpha val="92000"/>
                </a:srgbClr>
              </a:gs>
              <a:gs pos="100000">
                <a:srgbClr val="061522"/>
              </a:gs>
            </a:gsLst>
            <a:lin ang="10800000"/>
          </a:gradFill>
          <a:ln w="0">
            <a:noFill/>
          </a:ln>
        </p:spPr>
        <p:txBody>
          <a:bodyPr/>
          <a:lstStyle/>
          <a:p>
            <a:endParaRPr lang="en-US"/>
          </a:p>
        </p:txBody>
      </p:sp>
      <p:sp>
        <p:nvSpPr>
          <p:cNvPr id="4" name="Rectangle 3">
            <a:extLst>
              <a:ext uri="{FF2B5EF4-FFF2-40B4-BE49-F238E27FC236}">
                <a16:creationId xmlns:a16="http://schemas.microsoft.com/office/drawing/2014/main" id="{C20D19C3-3A3F-44D6-BE7A-04537797F6B0}"/>
              </a:ext>
            </a:extLst>
          </p:cNvPr>
          <p:cNvSpPr>
            <a:spLocks noGrp="1"/>
          </p:cNvSpPr>
          <p:nvPr/>
        </p:nvSpPr>
        <p:spPr>
          <a:xfrm>
            <a:off x="6896100" y="552450"/>
            <a:ext cx="400050" cy="266700"/>
          </a:xfrm>
          <a:prstGeom prst="rect">
            <a:avLst/>
          </a:prstGeom>
          <a:noFill/>
          <a:ln w="0">
            <a:noFill/>
          </a:ln>
        </p:spPr>
        <p:txBody>
          <a:bodyPr wrap="square" lIns="0" tIns="0" rIns="0" bIns="0" anchor="t">
            <a:noAutofit/>
          </a:bodyPr>
          <a:lstStyle/>
          <a:p>
            <a:pPr algn="l">
              <a:buNone/>
              <a:defRPr sz="1425" b="1" i="0">
                <a:solidFill>
                  <a:srgbClr val="FF6B5E"/>
                </a:solidFill>
                <a:latin typeface="Nimbus Sans"/>
                <a:ea typeface="Nimbus Sans"/>
                <a:cs typeface="Nimbus Sans"/>
              </a:defRPr>
            </a:pPr>
            <a:r>
              <a:rPr sz="1425" b="1" i="0">
                <a:solidFill>
                  <a:srgbClr val="FF6B5E"/>
                </a:solidFill>
                <a:latin typeface="Nimbus Sans"/>
                <a:ea typeface="Nimbus Sans"/>
                <a:cs typeface="Nimbus Sans"/>
              </a:rPr>
              <a:t>03</a:t>
            </a:r>
          </a:p>
        </p:txBody>
      </p:sp>
      <p:sp>
        <p:nvSpPr>
          <p:cNvPr id="5" name="Rectangle 4">
            <a:extLst>
              <a:ext uri="{FF2B5EF4-FFF2-40B4-BE49-F238E27FC236}">
                <a16:creationId xmlns:a16="http://schemas.microsoft.com/office/drawing/2014/main" id="{2D82CF42-E0A3-493E-BBAC-DE37A56CF822}"/>
              </a:ext>
            </a:extLst>
          </p:cNvPr>
          <p:cNvSpPr>
            <a:spLocks noGrp="1"/>
          </p:cNvSpPr>
          <p:nvPr/>
        </p:nvSpPr>
        <p:spPr>
          <a:xfrm>
            <a:off x="7391400" y="666750"/>
            <a:ext cx="438150" cy="28575"/>
          </a:xfrm>
          <a:prstGeom prst="rect">
            <a:avLst/>
          </a:prstGeom>
          <a:solidFill>
            <a:srgbClr val="FF6B5E"/>
          </a:solidFill>
          <a:ln w="0">
            <a:noFill/>
          </a:ln>
        </p:spPr>
        <p:txBody>
          <a:bodyPr/>
          <a:lstStyle/>
          <a:p>
            <a:endParaRPr lang="en-US"/>
          </a:p>
        </p:txBody>
      </p:sp>
      <p:sp>
        <p:nvSpPr>
          <p:cNvPr id="6" name="Rectangle 5">
            <a:extLst>
              <a:ext uri="{FF2B5EF4-FFF2-40B4-BE49-F238E27FC236}">
                <a16:creationId xmlns:a16="http://schemas.microsoft.com/office/drawing/2014/main" id="{F51C07FD-D4F1-4946-AEFF-B59D1F80386A}"/>
              </a:ext>
            </a:extLst>
          </p:cNvPr>
          <p:cNvSpPr>
            <a:spLocks noGrp="1"/>
          </p:cNvSpPr>
          <p:nvPr/>
        </p:nvSpPr>
        <p:spPr>
          <a:xfrm>
            <a:off x="7962900" y="552450"/>
            <a:ext cx="4000500" cy="266700"/>
          </a:xfrm>
          <a:prstGeom prst="rect">
            <a:avLst/>
          </a:prstGeom>
          <a:noFill/>
          <a:ln w="0">
            <a:noFill/>
          </a:ln>
        </p:spPr>
        <p:txBody>
          <a:bodyPr wrap="square" lIns="0" tIns="0" rIns="0" bIns="0" anchor="t">
            <a:noAutofit/>
          </a:bodyPr>
          <a:lstStyle/>
          <a:p>
            <a:pPr algn="l">
              <a:buNone/>
              <a:defRPr sz="1350" b="1" i="0">
                <a:solidFill>
                  <a:srgbClr val="B8C9D1"/>
                </a:solidFill>
                <a:latin typeface="Nimbus Sans"/>
                <a:ea typeface="Nimbus Sans"/>
                <a:cs typeface="Nimbus Sans"/>
              </a:defRPr>
            </a:pPr>
            <a:r>
              <a:rPr sz="1350" b="1" i="0">
                <a:solidFill>
                  <a:srgbClr val="B8C9D1"/>
                </a:solidFill>
                <a:latin typeface="Nimbus Sans"/>
                <a:ea typeface="Nimbus Sans"/>
                <a:cs typeface="Nimbus Sans"/>
              </a:rPr>
              <a:t>LA GRACIA SE EXTIENDE</a:t>
            </a:r>
          </a:p>
        </p:txBody>
      </p:sp>
      <p:sp>
        <p:nvSpPr>
          <p:cNvPr id="7" name="Rectangle 6">
            <a:extLst>
              <a:ext uri="{FF2B5EF4-FFF2-40B4-BE49-F238E27FC236}">
                <a16:creationId xmlns:a16="http://schemas.microsoft.com/office/drawing/2014/main" id="{F6C9F1F7-E5B4-4495-9800-53D4B57B3B4E}"/>
              </a:ext>
            </a:extLst>
          </p:cNvPr>
          <p:cNvSpPr>
            <a:spLocks noGrp="1"/>
          </p:cNvSpPr>
          <p:nvPr/>
        </p:nvSpPr>
        <p:spPr>
          <a:xfrm>
            <a:off x="6896100" y="1276350"/>
            <a:ext cx="4762500" cy="1943100"/>
          </a:xfrm>
          <a:prstGeom prst="rect">
            <a:avLst/>
          </a:prstGeom>
          <a:noFill/>
          <a:ln w="0">
            <a:noFill/>
          </a:ln>
        </p:spPr>
        <p:txBody>
          <a:bodyPr wrap="square" lIns="0" tIns="0" rIns="0" bIns="0" anchor="t">
            <a:noAutofit/>
          </a:bodyPr>
          <a:lstStyle/>
          <a:p>
            <a:pPr algn="l">
              <a:buNone/>
              <a:defRPr sz="4050" b="1" i="0">
                <a:solidFill>
                  <a:srgbClr val="F7FBFC"/>
                </a:solidFill>
                <a:latin typeface="Nimbus Sans"/>
                <a:ea typeface="Nimbus Sans"/>
                <a:cs typeface="Nimbus Sans"/>
              </a:defRPr>
            </a:pPr>
            <a:r>
              <a:rPr sz="4050" b="1" i="0">
                <a:solidFill>
                  <a:srgbClr val="F7FBFC"/>
                </a:solidFill>
                <a:latin typeface="Nimbus Sans"/>
                <a:ea typeface="Nimbus Sans"/>
                <a:cs typeface="Nimbus Sans"/>
              </a:rPr>
              <a:t>TODO</a:t>
            </a:r>
          </a:p>
          <a:p>
            <a:pPr algn="l">
              <a:buNone/>
              <a:defRPr sz="4050" b="1" i="0">
                <a:solidFill>
                  <a:srgbClr val="F7FBFC"/>
                </a:solidFill>
                <a:latin typeface="Nimbus Sans"/>
                <a:ea typeface="Nimbus Sans"/>
                <a:cs typeface="Nimbus Sans"/>
              </a:defRPr>
            </a:pPr>
            <a:r>
              <a:rPr sz="4050" b="1" i="0">
                <a:solidFill>
                  <a:srgbClr val="F7FBFC"/>
                </a:solidFill>
                <a:latin typeface="Nimbus Sans"/>
                <a:ea typeface="Nimbus Sans"/>
                <a:cs typeface="Nimbus Sans"/>
              </a:rPr>
              <a:t>MAYORDOMO</a:t>
            </a:r>
          </a:p>
          <a:p>
            <a:pPr algn="l">
              <a:buNone/>
              <a:defRPr sz="4050" b="1" i="0">
                <a:solidFill>
                  <a:srgbClr val="F7FBFC"/>
                </a:solidFill>
                <a:latin typeface="Nimbus Sans"/>
                <a:ea typeface="Nimbus Sans"/>
                <a:cs typeface="Nimbus Sans"/>
              </a:defRPr>
            </a:pPr>
            <a:r>
              <a:rPr sz="4050" b="1" i="0">
                <a:solidFill>
                  <a:srgbClr val="F7FBFC"/>
                </a:solidFill>
                <a:latin typeface="Nimbus Sans"/>
                <a:ea typeface="Nimbus Sans"/>
                <a:cs typeface="Nimbus Sans"/>
              </a:rPr>
              <a:t>ENTREGADO</a:t>
            </a:r>
          </a:p>
        </p:txBody>
      </p:sp>
      <p:sp>
        <p:nvSpPr>
          <p:cNvPr id="8" name="Rectangle 7">
            <a:extLst>
              <a:ext uri="{FF2B5EF4-FFF2-40B4-BE49-F238E27FC236}">
                <a16:creationId xmlns:a16="http://schemas.microsoft.com/office/drawing/2014/main" id="{874460AC-28C2-4374-A858-221DF982FF8F}"/>
              </a:ext>
            </a:extLst>
          </p:cNvPr>
          <p:cNvSpPr>
            <a:spLocks noGrp="1"/>
          </p:cNvSpPr>
          <p:nvPr/>
        </p:nvSpPr>
        <p:spPr>
          <a:xfrm>
            <a:off x="6896100" y="3314700"/>
            <a:ext cx="4762500" cy="1562100"/>
          </a:xfrm>
          <a:prstGeom prst="rect">
            <a:avLst/>
          </a:prstGeom>
          <a:noFill/>
          <a:ln w="0">
            <a:noFill/>
          </a:ln>
        </p:spPr>
        <p:txBody>
          <a:bodyPr wrap="square" lIns="0" tIns="0" rIns="0" bIns="0" anchor="t">
            <a:noAutofit/>
          </a:bodyPr>
          <a:lstStyle/>
          <a:p>
            <a:pPr algn="l">
              <a:buNone/>
              <a:defRPr sz="3375" b="1" i="0">
                <a:solidFill>
                  <a:srgbClr val="FFB547"/>
                </a:solidFill>
                <a:latin typeface="Nimbus Sans"/>
                <a:ea typeface="Nimbus Sans"/>
                <a:cs typeface="Nimbus Sans"/>
              </a:defRPr>
            </a:pPr>
            <a:r>
              <a:rPr sz="3375" b="1" i="0">
                <a:solidFill>
                  <a:srgbClr val="FFB547"/>
                </a:solidFill>
                <a:latin typeface="Nimbus Sans"/>
                <a:ea typeface="Nimbus Sans"/>
                <a:cs typeface="Nimbus Sans"/>
              </a:rPr>
              <a:t>FORMA PARTE</a:t>
            </a:r>
          </a:p>
          <a:p>
            <a:pPr algn="l">
              <a:buNone/>
              <a:defRPr sz="3375" b="1" i="0">
                <a:solidFill>
                  <a:srgbClr val="FFB547"/>
                </a:solidFill>
                <a:latin typeface="Nimbus Sans"/>
                <a:ea typeface="Nimbus Sans"/>
                <a:cs typeface="Nimbus Sans"/>
              </a:defRPr>
            </a:pPr>
            <a:r>
              <a:rPr sz="3375" b="1" i="0">
                <a:solidFill>
                  <a:srgbClr val="FFB547"/>
                </a:solidFill>
                <a:latin typeface="Nimbus Sans"/>
                <a:ea typeface="Nimbus Sans"/>
                <a:cs typeface="Nimbus Sans"/>
              </a:rPr>
              <a:t>DE LA MISIÓN</a:t>
            </a:r>
          </a:p>
          <a:p>
            <a:pPr algn="l">
              <a:buNone/>
              <a:defRPr sz="3375" b="1" i="0">
                <a:solidFill>
                  <a:srgbClr val="FFB547"/>
                </a:solidFill>
                <a:latin typeface="Nimbus Sans"/>
                <a:ea typeface="Nimbus Sans"/>
                <a:cs typeface="Nimbus Sans"/>
              </a:defRPr>
            </a:pPr>
            <a:r>
              <a:rPr sz="3375" b="1" i="0">
                <a:solidFill>
                  <a:srgbClr val="FFB547"/>
                </a:solidFill>
                <a:latin typeface="Nimbus Sans"/>
                <a:ea typeface="Nimbus Sans"/>
                <a:cs typeface="Nimbus Sans"/>
              </a:rPr>
              <a:t>DE DIOS.</a:t>
            </a:r>
          </a:p>
        </p:txBody>
      </p:sp>
      <p:sp>
        <p:nvSpPr>
          <p:cNvPr id="9" name="Rectangle 8">
            <a:extLst>
              <a:ext uri="{FF2B5EF4-FFF2-40B4-BE49-F238E27FC236}">
                <a16:creationId xmlns:a16="http://schemas.microsoft.com/office/drawing/2014/main" id="{5121F127-0168-41D2-8739-2833FFA5B667}"/>
              </a:ext>
            </a:extLst>
          </p:cNvPr>
          <p:cNvSpPr>
            <a:spLocks noGrp="1"/>
          </p:cNvSpPr>
          <p:nvPr/>
        </p:nvSpPr>
        <p:spPr>
          <a:xfrm>
            <a:off x="6896100" y="5219700"/>
            <a:ext cx="4095750" cy="19050"/>
          </a:xfrm>
          <a:prstGeom prst="rect">
            <a:avLst/>
          </a:prstGeom>
          <a:solidFill>
            <a:srgbClr val="37E0C2"/>
          </a:solidFill>
          <a:ln w="0">
            <a:noFill/>
          </a:ln>
        </p:spPr>
        <p:txBody>
          <a:bodyPr/>
          <a:lstStyle/>
          <a:p>
            <a:endParaRPr lang="en-US"/>
          </a:p>
        </p:txBody>
      </p:sp>
      <p:sp>
        <p:nvSpPr>
          <p:cNvPr id="10" name="Rectangle 9">
            <a:extLst>
              <a:ext uri="{FF2B5EF4-FFF2-40B4-BE49-F238E27FC236}">
                <a16:creationId xmlns:a16="http://schemas.microsoft.com/office/drawing/2014/main" id="{49725AEE-60A0-4540-BE5B-930A7D5C245D}"/>
              </a:ext>
            </a:extLst>
          </p:cNvPr>
          <p:cNvSpPr>
            <a:spLocks noGrp="1"/>
          </p:cNvSpPr>
          <p:nvPr/>
        </p:nvSpPr>
        <p:spPr>
          <a:xfrm>
            <a:off x="6896100" y="5448300"/>
            <a:ext cx="4762500" cy="552450"/>
          </a:xfrm>
          <a:prstGeom prst="rect">
            <a:avLst/>
          </a:prstGeom>
          <a:noFill/>
          <a:ln w="0">
            <a:noFill/>
          </a:ln>
        </p:spPr>
        <p:txBody>
          <a:bodyPr wrap="square" lIns="0" tIns="0" rIns="0" bIns="0" anchor="t">
            <a:noAutofit/>
          </a:bodyPr>
          <a:lstStyle/>
          <a:p>
            <a:pPr algn="l">
              <a:buNone/>
              <a:defRPr sz="1350" b="1" i="0">
                <a:solidFill>
                  <a:srgbClr val="F7FBFC"/>
                </a:solidFill>
                <a:latin typeface="Nimbus Sans"/>
                <a:ea typeface="Nimbus Sans"/>
                <a:cs typeface="Nimbus Sans"/>
              </a:defRPr>
            </a:pPr>
            <a:r>
              <a:rPr sz="1350" b="1" i="0">
                <a:solidFill>
                  <a:srgbClr val="F7FBFC"/>
                </a:solidFill>
                <a:latin typeface="Nimbus Sans"/>
                <a:ea typeface="Nimbus Sans"/>
                <a:cs typeface="Nimbus Sans"/>
              </a:rPr>
              <a:t>PLANIFICADA    ALEGRE</a:t>
            </a:r>
          </a:p>
          <a:p>
            <a:pPr algn="l">
              <a:buNone/>
              <a:defRPr sz="1350" b="1" i="0">
                <a:solidFill>
                  <a:srgbClr val="F7FBFC"/>
                </a:solidFill>
                <a:latin typeface="Nimbus Sans"/>
                <a:ea typeface="Nimbus Sans"/>
                <a:cs typeface="Nimbus Sans"/>
              </a:defRPr>
            </a:pPr>
            <a:r>
              <a:rPr sz="1350" b="1" i="0">
                <a:solidFill>
                  <a:srgbClr val="F7FBFC"/>
                </a:solidFill>
                <a:latin typeface="Nimbus Sans"/>
                <a:ea typeface="Nimbus Sans"/>
                <a:cs typeface="Nimbus Sans"/>
              </a:rPr>
              <a:t>RESPONSABLE    CENTRADA EN CRISTO</a:t>
            </a:r>
          </a:p>
        </p:txBody>
      </p:sp>
      <p:sp>
        <p:nvSpPr>
          <p:cNvPr id="11" name="Rectangle 10">
            <a:extLst>
              <a:ext uri="{FF2B5EF4-FFF2-40B4-BE49-F238E27FC236}">
                <a16:creationId xmlns:a16="http://schemas.microsoft.com/office/drawing/2014/main" id="{CD8C16B8-DD33-41BC-8E76-A25D99C20C4B}"/>
              </a:ext>
            </a:extLst>
          </p:cNvPr>
          <p:cNvSpPr>
            <a:spLocks noGrp="1"/>
          </p:cNvSpPr>
          <p:nvPr/>
        </p:nvSpPr>
        <p:spPr>
          <a:xfrm>
            <a:off x="6896100" y="6076950"/>
            <a:ext cx="2857500" cy="228600"/>
          </a:xfrm>
          <a:prstGeom prst="rect">
            <a:avLst/>
          </a:prstGeom>
          <a:noFill/>
          <a:ln w="0">
            <a:noFill/>
          </a:ln>
        </p:spPr>
        <p:txBody>
          <a:bodyPr wrap="square" lIns="0" tIns="0" rIns="0" bIns="0" anchor="t">
            <a:noAutofit/>
          </a:bodyPr>
          <a:lstStyle/>
          <a:p>
            <a:pPr algn="l">
              <a:buNone/>
              <a:defRPr sz="1275" b="0" i="0">
                <a:solidFill>
                  <a:srgbClr val="B8C9D1"/>
                </a:solidFill>
                <a:latin typeface="Nimbus Sans"/>
                <a:ea typeface="Nimbus Sans"/>
                <a:cs typeface="Nimbus Sans"/>
              </a:defRPr>
            </a:pPr>
            <a:r>
              <a:rPr sz="1275" b="0" i="0">
                <a:solidFill>
                  <a:srgbClr val="B8C9D1"/>
                </a:solidFill>
                <a:latin typeface="Nimbus Sans"/>
                <a:ea typeface="Nimbus Sans"/>
                <a:cs typeface="Nimbus Sans"/>
              </a:rPr>
              <a:t>2 Corintios 9:6–15</a:t>
            </a:r>
          </a:p>
        </p:txBody>
      </p:sp>
      <p:sp>
        <p:nvSpPr>
          <p:cNvPr id="12" name="Rectangle 11">
            <a:extLst>
              <a:ext uri="{FF2B5EF4-FFF2-40B4-BE49-F238E27FC236}">
                <a16:creationId xmlns:a16="http://schemas.microsoft.com/office/drawing/2014/main" id="{280A9722-83E9-4FC1-8171-9801EB5DB2F3}"/>
              </a:ext>
            </a:extLst>
          </p:cNvPr>
          <p:cNvSpPr>
            <a:spLocks noGrp="1"/>
          </p:cNvSpPr>
          <p:nvPr/>
        </p:nvSpPr>
        <p:spPr>
          <a:xfrm>
            <a:off x="11258550" y="6419850"/>
            <a:ext cx="361950" cy="190500"/>
          </a:xfrm>
          <a:prstGeom prst="rect">
            <a:avLst/>
          </a:prstGeom>
          <a:noFill/>
          <a:ln w="0">
            <a:noFill/>
          </a:ln>
        </p:spPr>
        <p:txBody>
          <a:bodyPr wrap="square" lIns="0" tIns="0" rIns="0" bIns="0" anchor="t">
            <a:noAutofit/>
          </a:bodyPr>
          <a:lstStyle/>
          <a:p>
            <a:pPr algn="r">
              <a:buNone/>
              <a:defRPr sz="975" b="1" i="0">
                <a:solidFill>
                  <a:srgbClr val="B8C9D1"/>
                </a:solidFill>
                <a:latin typeface="Nimbus Sans"/>
                <a:ea typeface="Nimbus Sans"/>
                <a:cs typeface="Nimbus Sans"/>
              </a:defRPr>
            </a:pPr>
            <a:r>
              <a:rPr sz="975" b="1" i="0">
                <a:solidFill>
                  <a:srgbClr val="B8C9D1"/>
                </a:solidFill>
                <a:latin typeface="Nimbus Sans"/>
                <a:ea typeface="Nimbus Sans"/>
                <a:cs typeface="Nimbus Sans"/>
              </a:rPr>
              <a:t>06</a:t>
            </a:r>
          </a:p>
        </p:txBody>
      </p:sp>
    </p:spTree>
    <p:extLst>
      <p:ext uri="{BB962C8B-B14F-4D97-AF65-F5344CB8AC3E}">
        <p14:creationId xmlns:p14="http://schemas.microsoft.com/office/powerpoint/2010/main" val="594494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7B8D8F3A-8BA7-4258-BD5A-A36103E2DA92}"/>
              </a:ext>
            </a:extLst>
          </p:cNvPr>
          <p:cNvSpPr>
            <a:spLocks noGrp="1"/>
          </p:cNvSpPr>
          <p:nvPr/>
        </p:nvSpPr>
        <p:spPr>
          <a:xfrm>
            <a:off x="0" y="0"/>
            <a:ext cx="12192000" cy="6858000"/>
          </a:xfrm>
          <a:prstGeom prst="rect">
            <a:avLst/>
          </a:prstGeom>
          <a:solidFill>
            <a:srgbClr val="020C14">
              <a:alpha val="62000"/>
            </a:srgbClr>
          </a:solidFill>
          <a:ln w="0">
            <a:noFill/>
          </a:ln>
        </p:spPr>
        <p:txBody>
          <a:bodyPr/>
          <a:lstStyle/>
          <a:p>
            <a:endParaRPr lang="en-US"/>
          </a:p>
        </p:txBody>
      </p:sp>
      <p:sp>
        <p:nvSpPr>
          <p:cNvPr id="3" name="Rectangle 2">
            <a:extLst>
              <a:ext uri="{FF2B5EF4-FFF2-40B4-BE49-F238E27FC236}">
                <a16:creationId xmlns:a16="http://schemas.microsoft.com/office/drawing/2014/main" id="{A7164128-70AD-4434-A32C-E510E940E321}"/>
              </a:ext>
            </a:extLst>
          </p:cNvPr>
          <p:cNvSpPr>
            <a:spLocks noGrp="1"/>
          </p:cNvSpPr>
          <p:nvPr/>
        </p:nvSpPr>
        <p:spPr>
          <a:xfrm>
            <a:off x="0" y="0"/>
            <a:ext cx="12192000" cy="6858000"/>
          </a:xfrm>
          <a:prstGeom prst="rect">
            <a:avLst/>
          </a:prstGeom>
          <a:gradFill>
            <a:gsLst>
              <a:gs pos="0">
                <a:srgbClr val="03111F">
                  <a:alpha val="92000"/>
                </a:srgbClr>
              </a:gs>
              <a:gs pos="54000">
                <a:srgbClr val="03111F">
                  <a:alpha val="58000"/>
                </a:srgbClr>
              </a:gs>
              <a:gs pos="100000">
                <a:srgbClr val="03111F">
                  <a:alpha val="20000"/>
                </a:srgbClr>
              </a:gs>
            </a:gsLst>
            <a:lin ang="5400000"/>
          </a:gradFill>
          <a:ln w="0">
            <a:noFill/>
          </a:ln>
        </p:spPr>
        <p:txBody>
          <a:bodyPr/>
          <a:lstStyle/>
          <a:p>
            <a:endParaRPr lang="en-US"/>
          </a:p>
        </p:txBody>
      </p:sp>
      <p:sp>
        <p:nvSpPr>
          <p:cNvPr id="4" name="Rectangle 3">
            <a:extLst>
              <a:ext uri="{FF2B5EF4-FFF2-40B4-BE49-F238E27FC236}">
                <a16:creationId xmlns:a16="http://schemas.microsoft.com/office/drawing/2014/main" id="{58DCF7E6-C614-4808-AC0B-E6A451F326C6}"/>
              </a:ext>
            </a:extLst>
          </p:cNvPr>
          <p:cNvSpPr>
            <a:spLocks noGrp="1"/>
          </p:cNvSpPr>
          <p:nvPr/>
        </p:nvSpPr>
        <p:spPr>
          <a:xfrm>
            <a:off x="666750" y="628650"/>
            <a:ext cx="8763000" cy="723900"/>
          </a:xfrm>
          <a:prstGeom prst="rect">
            <a:avLst/>
          </a:prstGeom>
          <a:noFill/>
          <a:ln w="0">
            <a:noFill/>
          </a:ln>
        </p:spPr>
        <p:txBody>
          <a:bodyPr wrap="square" lIns="0" tIns="0" rIns="0" bIns="0" anchor="t">
            <a:noAutofit/>
          </a:bodyPr>
          <a:lstStyle/>
          <a:p>
            <a:pPr algn="l">
              <a:buNone/>
              <a:defRPr sz="4575" b="1" i="0">
                <a:solidFill>
                  <a:srgbClr val="F7FBFC"/>
                </a:solidFill>
                <a:latin typeface="Nimbus Sans"/>
                <a:ea typeface="Nimbus Sans"/>
                <a:cs typeface="Nimbus Sans"/>
              </a:defRPr>
            </a:pPr>
            <a:r>
              <a:rPr sz="3150" b="1" i="0">
                <a:solidFill>
                  <a:srgbClr val="F7FBFC"/>
                </a:solidFill>
                <a:latin typeface="Nimbus Sans"/>
                <a:ea typeface="Nimbus Sans"/>
                <a:cs typeface="Nimbus Sans"/>
              </a:rPr>
              <a:t>¿TE ENTREGARÁS POR COMPLETO?</a:t>
            </a:r>
          </a:p>
        </p:txBody>
      </p:sp>
      <p:sp>
        <p:nvSpPr>
          <p:cNvPr id="5" name="Rectangle 4">
            <a:extLst>
              <a:ext uri="{FF2B5EF4-FFF2-40B4-BE49-F238E27FC236}">
                <a16:creationId xmlns:a16="http://schemas.microsoft.com/office/drawing/2014/main" id="{6858DFD1-8829-496A-8011-88990774513B}"/>
              </a:ext>
            </a:extLst>
          </p:cNvPr>
          <p:cNvSpPr>
            <a:spLocks noGrp="1"/>
          </p:cNvSpPr>
          <p:nvPr/>
        </p:nvSpPr>
        <p:spPr>
          <a:xfrm>
            <a:off x="666750" y="1581150"/>
            <a:ext cx="7810500" cy="876300"/>
          </a:xfrm>
          <a:prstGeom prst="rect">
            <a:avLst/>
          </a:prstGeom>
          <a:noFill/>
          <a:ln w="0">
            <a:noFill/>
          </a:ln>
        </p:spPr>
        <p:txBody>
          <a:bodyPr wrap="square" lIns="0" tIns="0" rIns="0" bIns="0" anchor="t">
            <a:noAutofit/>
          </a:bodyPr>
          <a:lstStyle/>
          <a:p>
            <a:pPr algn="l">
              <a:buNone/>
              <a:defRPr sz="2175" b="1" i="0">
                <a:solidFill>
                  <a:srgbClr val="B8C9D1"/>
                </a:solidFill>
                <a:latin typeface="Nimbus Sans"/>
                <a:ea typeface="Nimbus Sans"/>
                <a:cs typeface="Nimbus Sans"/>
              </a:defRPr>
            </a:pPr>
            <a:r>
              <a:rPr sz="2175" b="1" i="0">
                <a:solidFill>
                  <a:srgbClr val="B8C9D1"/>
                </a:solidFill>
                <a:latin typeface="Nimbus Sans"/>
                <a:ea typeface="Nimbus Sans"/>
                <a:cs typeface="Nimbus Sans"/>
              </a:rPr>
              <a:t>La gracia descendió por ti.</a:t>
            </a:r>
          </a:p>
          <a:p>
            <a:pPr algn="l">
              <a:buNone/>
              <a:defRPr sz="2175" b="1" i="0">
                <a:solidFill>
                  <a:srgbClr val="B8C9D1"/>
                </a:solidFill>
                <a:latin typeface="Nimbus Sans"/>
                <a:ea typeface="Nimbus Sans"/>
                <a:cs typeface="Nimbus Sans"/>
              </a:defRPr>
            </a:pPr>
            <a:r>
              <a:rPr sz="2175" b="1" i="0">
                <a:solidFill>
                  <a:srgbClr val="B8C9D1"/>
                </a:solidFill>
                <a:latin typeface="Nimbus Sans"/>
                <a:ea typeface="Nimbus Sans"/>
                <a:cs typeface="Nimbus Sans"/>
              </a:rPr>
              <a:t>¿Tomará el control y se extenderá por medio de ti?</a:t>
            </a:r>
          </a:p>
        </p:txBody>
      </p:sp>
      <p:sp>
        <p:nvSpPr>
          <p:cNvPr id="6" name="Rectangle 5">
            <a:extLst>
              <a:ext uri="{FF2B5EF4-FFF2-40B4-BE49-F238E27FC236}">
                <a16:creationId xmlns:a16="http://schemas.microsoft.com/office/drawing/2014/main" id="{D911EB54-8B99-4285-97CA-2068A5C355BA}"/>
              </a:ext>
            </a:extLst>
          </p:cNvPr>
          <p:cNvSpPr>
            <a:spLocks noGrp="1"/>
          </p:cNvSpPr>
          <p:nvPr/>
        </p:nvSpPr>
        <p:spPr>
          <a:xfrm>
            <a:off x="666750" y="2857500"/>
            <a:ext cx="4762500" cy="19050"/>
          </a:xfrm>
          <a:prstGeom prst="rect">
            <a:avLst/>
          </a:prstGeom>
          <a:solidFill>
            <a:srgbClr val="37E0C2"/>
          </a:solidFill>
          <a:ln w="0">
            <a:noFill/>
          </a:ln>
        </p:spPr>
        <p:txBody>
          <a:bodyPr/>
          <a:lstStyle/>
          <a:p>
            <a:endParaRPr lang="en-US"/>
          </a:p>
        </p:txBody>
      </p:sp>
      <p:sp>
        <p:nvSpPr>
          <p:cNvPr id="7" name="Rectangle 6">
            <a:extLst>
              <a:ext uri="{FF2B5EF4-FFF2-40B4-BE49-F238E27FC236}">
                <a16:creationId xmlns:a16="http://schemas.microsoft.com/office/drawing/2014/main" id="{AA32A916-5D85-4A8C-A345-14B1AB131AA0}"/>
              </a:ext>
            </a:extLst>
          </p:cNvPr>
          <p:cNvSpPr>
            <a:spLocks noGrp="1"/>
          </p:cNvSpPr>
          <p:nvPr/>
        </p:nvSpPr>
        <p:spPr>
          <a:xfrm>
            <a:off x="666750" y="3181350"/>
            <a:ext cx="4572000" cy="438150"/>
          </a:xfrm>
          <a:prstGeom prst="rect">
            <a:avLst/>
          </a:prstGeom>
          <a:noFill/>
          <a:ln w="0">
            <a:noFill/>
          </a:ln>
        </p:spPr>
        <p:txBody>
          <a:bodyPr wrap="square" lIns="0" tIns="0" rIns="0" bIns="0" anchor="t">
            <a:noAutofit/>
          </a:bodyPr>
          <a:lstStyle/>
          <a:p>
            <a:pPr algn="l">
              <a:buNone/>
              <a:defRPr sz="2400" b="1" i="0">
                <a:solidFill>
                  <a:srgbClr val="FFB547"/>
                </a:solidFill>
                <a:latin typeface="Nimbus Sans"/>
                <a:ea typeface="Nimbus Sans"/>
                <a:cs typeface="Nimbus Sans"/>
              </a:defRPr>
            </a:pPr>
            <a:r>
              <a:rPr sz="2400" b="1" i="0">
                <a:solidFill>
                  <a:srgbClr val="FFB547"/>
                </a:solidFill>
                <a:latin typeface="Nimbus Sans"/>
                <a:ea typeface="Nimbus Sans"/>
                <a:cs typeface="Nimbus Sans"/>
              </a:rPr>
              <a:t>RECIBE A CRISTO</a:t>
            </a:r>
          </a:p>
        </p:txBody>
      </p:sp>
      <p:sp>
        <p:nvSpPr>
          <p:cNvPr id="8" name="Rectangle 7">
            <a:extLst>
              <a:ext uri="{FF2B5EF4-FFF2-40B4-BE49-F238E27FC236}">
                <a16:creationId xmlns:a16="http://schemas.microsoft.com/office/drawing/2014/main" id="{DDA35E20-BD78-4C2C-925C-1041998F2D5A}"/>
              </a:ext>
            </a:extLst>
          </p:cNvPr>
          <p:cNvSpPr>
            <a:spLocks noGrp="1"/>
          </p:cNvSpPr>
          <p:nvPr/>
        </p:nvSpPr>
        <p:spPr>
          <a:xfrm>
            <a:off x="666750" y="3676650"/>
            <a:ext cx="5334000" cy="323850"/>
          </a:xfrm>
          <a:prstGeom prst="rect">
            <a:avLst/>
          </a:prstGeom>
          <a:noFill/>
          <a:ln w="0">
            <a:noFill/>
          </a:ln>
        </p:spPr>
        <p:txBody>
          <a:bodyPr wrap="square" lIns="0" tIns="0" rIns="0" bIns="0" anchor="t">
            <a:noAutofit/>
          </a:bodyPr>
          <a:lstStyle/>
          <a:p>
            <a:pPr algn="l">
              <a:buNone/>
              <a:defRPr sz="1725" b="0" i="0">
                <a:solidFill>
                  <a:srgbClr val="F7FBFC"/>
                </a:solidFill>
                <a:latin typeface="Nimbus Sans"/>
                <a:ea typeface="Nimbus Sans"/>
                <a:cs typeface="Nimbus Sans"/>
              </a:defRPr>
            </a:pPr>
            <a:r>
              <a:rPr sz="1725" b="0" i="0">
                <a:solidFill>
                  <a:srgbClr val="F7FBFC"/>
                </a:solidFill>
                <a:latin typeface="Nimbus Sans"/>
                <a:ea typeface="Nimbus Sans"/>
                <a:cs typeface="Nimbus Sans"/>
              </a:rPr>
              <a:t>Entrega tu vida a Jesús por primera vez.</a:t>
            </a:r>
          </a:p>
        </p:txBody>
      </p:sp>
      <p:sp>
        <p:nvSpPr>
          <p:cNvPr id="9" name="Rectangle 8">
            <a:extLst>
              <a:ext uri="{FF2B5EF4-FFF2-40B4-BE49-F238E27FC236}">
                <a16:creationId xmlns:a16="http://schemas.microsoft.com/office/drawing/2014/main" id="{0F303EFD-55E8-4E07-BB67-E6D392345FCE}"/>
              </a:ext>
            </a:extLst>
          </p:cNvPr>
          <p:cNvSpPr>
            <a:spLocks noGrp="1"/>
          </p:cNvSpPr>
          <p:nvPr/>
        </p:nvSpPr>
        <p:spPr>
          <a:xfrm>
            <a:off x="666750" y="4400550"/>
            <a:ext cx="5715000" cy="438150"/>
          </a:xfrm>
          <a:prstGeom prst="rect">
            <a:avLst/>
          </a:prstGeom>
          <a:noFill/>
          <a:ln w="0">
            <a:noFill/>
          </a:ln>
        </p:spPr>
        <p:txBody>
          <a:bodyPr wrap="square" lIns="0" tIns="0" rIns="0" bIns="0" anchor="t">
            <a:noAutofit/>
          </a:bodyPr>
          <a:lstStyle/>
          <a:p>
            <a:pPr algn="l">
              <a:buNone/>
              <a:defRPr sz="2400" b="1" i="0">
                <a:solidFill>
                  <a:srgbClr val="37E0C2"/>
                </a:solidFill>
                <a:latin typeface="Nimbus Sans"/>
                <a:ea typeface="Nimbus Sans"/>
                <a:cs typeface="Nimbus Sans"/>
              </a:defRPr>
            </a:pPr>
            <a:r>
              <a:rPr sz="2400" b="1" i="0">
                <a:solidFill>
                  <a:srgbClr val="37E0C2"/>
                </a:solidFill>
                <a:latin typeface="Nimbus Sans"/>
                <a:ea typeface="Nimbus Sans"/>
                <a:cs typeface="Nimbus Sans"/>
              </a:rPr>
              <a:t>VUELVE A DEDICARLO TODO</a:t>
            </a:r>
          </a:p>
        </p:txBody>
      </p:sp>
      <p:sp>
        <p:nvSpPr>
          <p:cNvPr id="10" name="Rectangle 9">
            <a:extLst>
              <a:ext uri="{FF2B5EF4-FFF2-40B4-BE49-F238E27FC236}">
                <a16:creationId xmlns:a16="http://schemas.microsoft.com/office/drawing/2014/main" id="{6FB85853-7E06-4F43-95C2-449E97E6687A}"/>
              </a:ext>
            </a:extLst>
          </p:cNvPr>
          <p:cNvSpPr>
            <a:spLocks noGrp="1"/>
          </p:cNvSpPr>
          <p:nvPr/>
        </p:nvSpPr>
        <p:spPr>
          <a:xfrm>
            <a:off x="666750" y="4895850"/>
            <a:ext cx="5524500" cy="323850"/>
          </a:xfrm>
          <a:prstGeom prst="rect">
            <a:avLst/>
          </a:prstGeom>
          <a:noFill/>
          <a:ln w="0">
            <a:noFill/>
          </a:ln>
        </p:spPr>
        <p:txBody>
          <a:bodyPr wrap="square" lIns="0" tIns="0" rIns="0" bIns="0" anchor="t">
            <a:noAutofit/>
          </a:bodyPr>
          <a:lstStyle/>
          <a:p>
            <a:pPr algn="l">
              <a:buNone/>
              <a:defRPr sz="1725" b="0" i="0">
                <a:solidFill>
                  <a:srgbClr val="F7FBFC"/>
                </a:solidFill>
                <a:latin typeface="Nimbus Sans"/>
                <a:ea typeface="Nimbus Sans"/>
                <a:cs typeface="Nimbus Sans"/>
              </a:defRPr>
            </a:pPr>
            <a:r>
              <a:rPr sz="1725" b="0" i="0">
                <a:solidFill>
                  <a:srgbClr val="F7FBFC"/>
                </a:solidFill>
                <a:latin typeface="Nimbus Sans"/>
                <a:ea typeface="Nimbus Sans"/>
                <a:cs typeface="Nimbus Sans"/>
              </a:rPr>
              <a:t>Coloca nuevamente toda tu vida en sus manos.</a:t>
            </a:r>
          </a:p>
        </p:txBody>
      </p:sp>
      <p:sp>
        <p:nvSpPr>
          <p:cNvPr id="11" name="Rectangle 10">
            <a:extLst>
              <a:ext uri="{FF2B5EF4-FFF2-40B4-BE49-F238E27FC236}">
                <a16:creationId xmlns:a16="http://schemas.microsoft.com/office/drawing/2014/main" id="{0ADFE239-DF55-4426-8BF1-F1A4408F8B41}"/>
              </a:ext>
            </a:extLst>
          </p:cNvPr>
          <p:cNvSpPr>
            <a:spLocks noGrp="1"/>
          </p:cNvSpPr>
          <p:nvPr/>
        </p:nvSpPr>
        <p:spPr>
          <a:xfrm>
            <a:off x="666750" y="5829300"/>
            <a:ext cx="9334500" cy="266700"/>
          </a:xfrm>
          <a:prstGeom prst="rect">
            <a:avLst/>
          </a:prstGeom>
          <a:noFill/>
          <a:ln w="0">
            <a:noFill/>
          </a:ln>
        </p:spPr>
        <p:txBody>
          <a:bodyPr wrap="square" lIns="0" tIns="0" rIns="0" bIns="0" anchor="t">
            <a:noAutofit/>
          </a:bodyPr>
          <a:lstStyle/>
          <a:p>
            <a:pPr algn="l">
              <a:buNone/>
              <a:defRPr sz="1500" b="1" i="0">
                <a:solidFill>
                  <a:srgbClr val="F7FBFC"/>
                </a:solidFill>
                <a:latin typeface="Nimbus Sans"/>
                <a:ea typeface="Nimbus Sans"/>
                <a:cs typeface="Nimbus Sans"/>
              </a:defRPr>
            </a:pPr>
            <a:r>
              <a:rPr sz="1500" b="1" i="0">
                <a:solidFill>
                  <a:srgbClr val="F7FBFC"/>
                </a:solidFill>
                <a:latin typeface="Nimbus Sans"/>
                <a:ea typeface="Nimbus Sans"/>
                <a:cs typeface="Nimbus Sans"/>
              </a:rPr>
              <a:t>LA GRACIA DESCENDIÓ.  TOMA EL CONTROL.  SE EXTIENDE.</a:t>
            </a:r>
          </a:p>
        </p:txBody>
      </p:sp>
      <p:sp>
        <p:nvSpPr>
          <p:cNvPr id="12" name="Rectangle 11">
            <a:extLst>
              <a:ext uri="{FF2B5EF4-FFF2-40B4-BE49-F238E27FC236}">
                <a16:creationId xmlns:a16="http://schemas.microsoft.com/office/drawing/2014/main" id="{EADFD127-1E77-4BA2-97AD-346B041F8F5C}"/>
              </a:ext>
            </a:extLst>
          </p:cNvPr>
          <p:cNvSpPr>
            <a:spLocks noGrp="1"/>
          </p:cNvSpPr>
          <p:nvPr/>
        </p:nvSpPr>
        <p:spPr>
          <a:xfrm>
            <a:off x="8020050" y="6153150"/>
            <a:ext cx="3486150" cy="285750"/>
          </a:xfrm>
          <a:prstGeom prst="rect">
            <a:avLst/>
          </a:prstGeom>
          <a:noFill/>
          <a:ln w="0">
            <a:noFill/>
          </a:ln>
        </p:spPr>
        <p:txBody>
          <a:bodyPr wrap="square" lIns="0" tIns="0" rIns="0" bIns="0" anchor="t">
            <a:noAutofit/>
          </a:bodyPr>
          <a:lstStyle/>
          <a:p>
            <a:pPr algn="r">
              <a:buNone/>
              <a:defRPr sz="1650" b="1" i="0">
                <a:solidFill>
                  <a:srgbClr val="FFB547"/>
                </a:solidFill>
                <a:latin typeface="Nimbus Sans"/>
                <a:ea typeface="Nimbus Sans"/>
                <a:cs typeface="Nimbus Sans"/>
              </a:defRPr>
            </a:pPr>
            <a:r>
              <a:rPr sz="1650" b="1" i="0">
                <a:solidFill>
                  <a:srgbClr val="FFB547"/>
                </a:solidFill>
                <a:latin typeface="Nimbus Sans"/>
                <a:ea typeface="Nimbus Sans"/>
                <a:cs typeface="Nimbus Sans"/>
              </a:rPr>
              <a:t>Por gracia, me entrego por completo.</a:t>
            </a:r>
          </a:p>
        </p:txBody>
      </p:sp>
      <p:sp>
        <p:nvSpPr>
          <p:cNvPr id="13" name="Rectangle 12">
            <a:extLst>
              <a:ext uri="{FF2B5EF4-FFF2-40B4-BE49-F238E27FC236}">
                <a16:creationId xmlns:a16="http://schemas.microsoft.com/office/drawing/2014/main" id="{F6DF14B3-D819-427B-83C7-6F358891F3D1}"/>
              </a:ext>
            </a:extLst>
          </p:cNvPr>
          <p:cNvSpPr>
            <a:spLocks noGrp="1"/>
          </p:cNvSpPr>
          <p:nvPr/>
        </p:nvSpPr>
        <p:spPr>
          <a:xfrm>
            <a:off x="11258550" y="6419850"/>
            <a:ext cx="361950" cy="190500"/>
          </a:xfrm>
          <a:prstGeom prst="rect">
            <a:avLst/>
          </a:prstGeom>
          <a:noFill/>
          <a:ln w="0">
            <a:noFill/>
          </a:ln>
        </p:spPr>
        <p:txBody>
          <a:bodyPr wrap="square" lIns="0" tIns="0" rIns="0" bIns="0" anchor="t">
            <a:noAutofit/>
          </a:bodyPr>
          <a:lstStyle/>
          <a:p>
            <a:pPr algn="r">
              <a:buNone/>
              <a:defRPr sz="975" b="1" i="0">
                <a:solidFill>
                  <a:srgbClr val="B8C9D1"/>
                </a:solidFill>
                <a:latin typeface="Nimbus Sans"/>
                <a:ea typeface="Nimbus Sans"/>
                <a:cs typeface="Nimbus Sans"/>
              </a:defRPr>
            </a:pPr>
            <a:r>
              <a:rPr sz="975" b="1" i="0">
                <a:solidFill>
                  <a:srgbClr val="B8C9D1"/>
                </a:solidFill>
                <a:latin typeface="Nimbus Sans"/>
                <a:ea typeface="Nimbus Sans"/>
                <a:cs typeface="Nimbus Sans"/>
              </a:rPr>
              <a:t>07</a:t>
            </a:r>
          </a:p>
        </p:txBody>
      </p:sp>
    </p:spTree>
    <p:extLst>
      <p:ext uri="{BB962C8B-B14F-4D97-AF65-F5344CB8AC3E}">
        <p14:creationId xmlns:p14="http://schemas.microsoft.com/office/powerpoint/2010/main" val="1873072463"/>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1004</Words>
  <Application>Microsoft Office PowerPoint</Application>
  <DocSecurity>0</DocSecurity>
  <PresentationFormat>Widescreen</PresentationFormat>
  <Paragraphs>77</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Calibri</vt:lpstr>
      <vt:lpstr>Nimbus Sans</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Lisa Rasmussen</cp:lastModifiedBy>
  <cp:revision>1</cp:revision>
  <dcterms:created xsi:type="dcterms:W3CDTF">2026-09-23T06:13:40Z</dcterms:created>
  <dcterms:modified xsi:type="dcterms:W3CDTF">2026-10-05T18:11:20Z</dcterms:modified>
</cp:coreProperties>
</file>