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39"/>
  </p:notesMasterIdLst>
  <p:sldIdLst>
    <p:sldId id="287" r:id="rId2"/>
    <p:sldId id="289" r:id="rId3"/>
    <p:sldId id="290" r:id="rId4"/>
    <p:sldId id="288" r:id="rId5"/>
    <p:sldId id="291" r:id="rId6"/>
    <p:sldId id="258" r:id="rId7"/>
    <p:sldId id="259" r:id="rId8"/>
    <p:sldId id="292" r:id="rId9"/>
    <p:sldId id="293" r:id="rId10"/>
    <p:sldId id="260" r:id="rId11"/>
    <p:sldId id="263" r:id="rId12"/>
    <p:sldId id="278" r:id="rId13"/>
    <p:sldId id="294" r:id="rId14"/>
    <p:sldId id="264" r:id="rId15"/>
    <p:sldId id="267" r:id="rId16"/>
    <p:sldId id="279" r:id="rId17"/>
    <p:sldId id="280" r:id="rId18"/>
    <p:sldId id="295" r:id="rId19"/>
    <p:sldId id="265" r:id="rId20"/>
    <p:sldId id="271" r:id="rId21"/>
    <p:sldId id="272" r:id="rId22"/>
    <p:sldId id="296" r:id="rId23"/>
    <p:sldId id="273" r:id="rId24"/>
    <p:sldId id="281" r:id="rId25"/>
    <p:sldId id="282" r:id="rId26"/>
    <p:sldId id="266" r:id="rId27"/>
    <p:sldId id="275" r:id="rId28"/>
    <p:sldId id="298" r:id="rId29"/>
    <p:sldId id="283" r:id="rId30"/>
    <p:sldId id="297" r:id="rId31"/>
    <p:sldId id="299" r:id="rId32"/>
    <p:sldId id="302" r:id="rId33"/>
    <p:sldId id="274" r:id="rId34"/>
    <p:sldId id="276" r:id="rId35"/>
    <p:sldId id="300" r:id="rId36"/>
    <p:sldId id="277" r:id="rId37"/>
    <p:sldId id="30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D496A-2316-43D2-B9A6-EBBFF88D22A8}" v="145" dt="2025-09-18T19:38:30.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8" autoAdjust="0"/>
    <p:restoredTop sz="64975"/>
  </p:normalViewPr>
  <p:slideViewPr>
    <p:cSldViewPr snapToGrid="0">
      <p:cViewPr varScale="1">
        <p:scale>
          <a:sx n="70" d="100"/>
          <a:sy n="70" d="100"/>
        </p:scale>
        <p:origin x="864" y="7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y Salazar" userId="b71b4463-382f-408b-9a3b-275f2a01179d" providerId="ADAL" clId="{24C6EAB4-E928-4852-9CF3-7C2A6F062040}"/>
    <pc:docChg chg="undo redo custSel addSld delSld modSld">
      <pc:chgData name="Rudy Salazar" userId="b71b4463-382f-408b-9a3b-275f2a01179d" providerId="ADAL" clId="{24C6EAB4-E928-4852-9CF3-7C2A6F062040}" dt="2025-09-18T19:38:30.773" v="711" actId="20577"/>
      <pc:docMkLst>
        <pc:docMk/>
      </pc:docMkLst>
      <pc:sldChg chg="del">
        <pc:chgData name="Rudy Salazar" userId="b71b4463-382f-408b-9a3b-275f2a01179d" providerId="ADAL" clId="{24C6EAB4-E928-4852-9CF3-7C2A6F062040}" dt="2025-09-16T21:10:37.879" v="20" actId="47"/>
        <pc:sldMkLst>
          <pc:docMk/>
          <pc:sldMk cId="235903052" sldId="256"/>
        </pc:sldMkLst>
      </pc:sldChg>
      <pc:sldChg chg="delSp modSp mod">
        <pc:chgData name="Rudy Salazar" userId="b71b4463-382f-408b-9a3b-275f2a01179d" providerId="ADAL" clId="{24C6EAB4-E928-4852-9CF3-7C2A6F062040}" dt="2025-09-18T18:35:28.403" v="402" actId="207"/>
        <pc:sldMkLst>
          <pc:docMk/>
          <pc:sldMk cId="543365443" sldId="258"/>
        </pc:sldMkLst>
        <pc:spChg chg="mod">
          <ac:chgData name="Rudy Salazar" userId="b71b4463-382f-408b-9a3b-275f2a01179d" providerId="ADAL" clId="{24C6EAB4-E928-4852-9CF3-7C2A6F062040}" dt="2025-09-18T18:35:28.403" v="402" actId="207"/>
          <ac:spMkLst>
            <pc:docMk/>
            <pc:sldMk cId="543365443" sldId="258"/>
            <ac:spMk id="3" creationId="{BEDB6A6C-C63E-40A9-9867-ED8F395A842A}"/>
          </ac:spMkLst>
        </pc:spChg>
      </pc:sldChg>
      <pc:sldChg chg="delSp modSp mod">
        <pc:chgData name="Rudy Salazar" userId="b71b4463-382f-408b-9a3b-275f2a01179d" providerId="ADAL" clId="{24C6EAB4-E928-4852-9CF3-7C2A6F062040}" dt="2025-09-18T18:35:18.012" v="401" actId="14100"/>
        <pc:sldMkLst>
          <pc:docMk/>
          <pc:sldMk cId="3242950111" sldId="259"/>
        </pc:sldMkLst>
        <pc:spChg chg="del mod">
          <ac:chgData name="Rudy Salazar" userId="b71b4463-382f-408b-9a3b-275f2a01179d" providerId="ADAL" clId="{24C6EAB4-E928-4852-9CF3-7C2A6F062040}" dt="2025-09-18T18:34:27.701" v="388" actId="478"/>
          <ac:spMkLst>
            <pc:docMk/>
            <pc:sldMk cId="3242950111" sldId="259"/>
            <ac:spMk id="2" creationId="{98E144A6-7711-49FB-8D08-48C96C397F8F}"/>
          </ac:spMkLst>
        </pc:spChg>
        <pc:spChg chg="mod">
          <ac:chgData name="Rudy Salazar" userId="b71b4463-382f-408b-9a3b-275f2a01179d" providerId="ADAL" clId="{24C6EAB4-E928-4852-9CF3-7C2A6F062040}" dt="2025-09-18T18:35:18.012" v="401" actId="14100"/>
          <ac:spMkLst>
            <pc:docMk/>
            <pc:sldMk cId="3242950111" sldId="259"/>
            <ac:spMk id="3" creationId="{BEDB6A6C-C63E-40A9-9867-ED8F395A842A}"/>
          </ac:spMkLst>
        </pc:spChg>
      </pc:sldChg>
      <pc:sldChg chg="addSp delSp modSp mod">
        <pc:chgData name="Rudy Salazar" userId="b71b4463-382f-408b-9a3b-275f2a01179d" providerId="ADAL" clId="{24C6EAB4-E928-4852-9CF3-7C2A6F062040}" dt="2025-09-18T18:41:46.062" v="448" actId="403"/>
        <pc:sldMkLst>
          <pc:docMk/>
          <pc:sldMk cId="988185109" sldId="260"/>
        </pc:sldMkLst>
        <pc:spChg chg="del">
          <ac:chgData name="Rudy Salazar" userId="b71b4463-382f-408b-9a3b-275f2a01179d" providerId="ADAL" clId="{24C6EAB4-E928-4852-9CF3-7C2A6F062040}" dt="2025-09-18T18:36:59.593" v="403" actId="478"/>
          <ac:spMkLst>
            <pc:docMk/>
            <pc:sldMk cId="988185109" sldId="260"/>
            <ac:spMk id="2" creationId="{98E144A6-7711-49FB-8D08-48C96C397F8F}"/>
          </ac:spMkLst>
        </pc:spChg>
        <pc:spChg chg="mod">
          <ac:chgData name="Rudy Salazar" userId="b71b4463-382f-408b-9a3b-275f2a01179d" providerId="ADAL" clId="{24C6EAB4-E928-4852-9CF3-7C2A6F062040}" dt="2025-09-18T18:41:46.062" v="448" actId="403"/>
          <ac:spMkLst>
            <pc:docMk/>
            <pc:sldMk cId="988185109" sldId="260"/>
            <ac:spMk id="3" creationId="{BEDB6A6C-C63E-40A9-9867-ED8F395A842A}"/>
          </ac:spMkLst>
        </pc:spChg>
        <pc:spChg chg="add del mod">
          <ac:chgData name="Rudy Salazar" userId="b71b4463-382f-408b-9a3b-275f2a01179d" providerId="ADAL" clId="{24C6EAB4-E928-4852-9CF3-7C2A6F062040}" dt="2025-09-18T18:37:01.049" v="404" actId="478"/>
          <ac:spMkLst>
            <pc:docMk/>
            <pc:sldMk cId="988185109" sldId="260"/>
            <ac:spMk id="5" creationId="{DED25CDA-F454-2FA2-DD8B-FA957F60EF4A}"/>
          </ac:spMkLst>
        </pc:spChg>
      </pc:sldChg>
      <pc:sldChg chg="modSp mod">
        <pc:chgData name="Rudy Salazar" userId="b71b4463-382f-408b-9a3b-275f2a01179d" providerId="ADAL" clId="{24C6EAB4-E928-4852-9CF3-7C2A6F062040}" dt="2025-09-18T18:52:35.462" v="484"/>
        <pc:sldMkLst>
          <pc:docMk/>
          <pc:sldMk cId="2918697706" sldId="267"/>
        </pc:sldMkLst>
        <pc:spChg chg="mod">
          <ac:chgData name="Rudy Salazar" userId="b71b4463-382f-408b-9a3b-275f2a01179d" providerId="ADAL" clId="{24C6EAB4-E928-4852-9CF3-7C2A6F062040}" dt="2025-09-18T18:52:35.462" v="484"/>
          <ac:spMkLst>
            <pc:docMk/>
            <pc:sldMk cId="2918697706" sldId="267"/>
            <ac:spMk id="9" creationId="{9A81666E-9528-4272-B1E4-24F35B88A9B6}"/>
          </ac:spMkLst>
        </pc:spChg>
      </pc:sldChg>
      <pc:sldChg chg="del">
        <pc:chgData name="Rudy Salazar" userId="b71b4463-382f-408b-9a3b-275f2a01179d" providerId="ADAL" clId="{24C6EAB4-E928-4852-9CF3-7C2A6F062040}" dt="2025-09-18T18:59:49.504" v="548" actId="47"/>
        <pc:sldMkLst>
          <pc:docMk/>
          <pc:sldMk cId="2528695996" sldId="270"/>
        </pc:sldMkLst>
      </pc:sldChg>
      <pc:sldChg chg="modSp mod">
        <pc:chgData name="Rudy Salazar" userId="b71b4463-382f-408b-9a3b-275f2a01179d" providerId="ADAL" clId="{24C6EAB4-E928-4852-9CF3-7C2A6F062040}" dt="2025-09-18T19:02:47.602" v="559" actId="20577"/>
        <pc:sldMkLst>
          <pc:docMk/>
          <pc:sldMk cId="2847174566" sldId="271"/>
        </pc:sldMkLst>
        <pc:spChg chg="mod">
          <ac:chgData name="Rudy Salazar" userId="b71b4463-382f-408b-9a3b-275f2a01179d" providerId="ADAL" clId="{24C6EAB4-E928-4852-9CF3-7C2A6F062040}" dt="2025-09-18T19:02:47.602" v="559" actId="20577"/>
          <ac:spMkLst>
            <pc:docMk/>
            <pc:sldMk cId="2847174566" sldId="271"/>
            <ac:spMk id="9" creationId="{9A81666E-9528-4272-B1E4-24F35B88A9B6}"/>
          </ac:spMkLst>
        </pc:spChg>
      </pc:sldChg>
      <pc:sldChg chg="modSp mod">
        <pc:chgData name="Rudy Salazar" userId="b71b4463-382f-408b-9a3b-275f2a01179d" providerId="ADAL" clId="{24C6EAB4-E928-4852-9CF3-7C2A6F062040}" dt="2025-09-18T19:03:37.257" v="576"/>
        <pc:sldMkLst>
          <pc:docMk/>
          <pc:sldMk cId="2945341395" sldId="272"/>
        </pc:sldMkLst>
        <pc:spChg chg="mod">
          <ac:chgData name="Rudy Salazar" userId="b71b4463-382f-408b-9a3b-275f2a01179d" providerId="ADAL" clId="{24C6EAB4-E928-4852-9CF3-7C2A6F062040}" dt="2025-09-18T19:03:37.257" v="576"/>
          <ac:spMkLst>
            <pc:docMk/>
            <pc:sldMk cId="2945341395" sldId="272"/>
            <ac:spMk id="9" creationId="{9A81666E-9528-4272-B1E4-24F35B88A9B6}"/>
          </ac:spMkLst>
        </pc:spChg>
      </pc:sldChg>
      <pc:sldChg chg="modSp mod">
        <pc:chgData name="Rudy Salazar" userId="b71b4463-382f-408b-9a3b-275f2a01179d" providerId="ADAL" clId="{24C6EAB4-E928-4852-9CF3-7C2A6F062040}" dt="2025-09-18T19:09:07.859" v="591" actId="20577"/>
        <pc:sldMkLst>
          <pc:docMk/>
          <pc:sldMk cId="3225480623" sldId="273"/>
        </pc:sldMkLst>
        <pc:spChg chg="mod">
          <ac:chgData name="Rudy Salazar" userId="b71b4463-382f-408b-9a3b-275f2a01179d" providerId="ADAL" clId="{24C6EAB4-E928-4852-9CF3-7C2A6F062040}" dt="2025-09-18T19:09:07.859" v="591" actId="20577"/>
          <ac:spMkLst>
            <pc:docMk/>
            <pc:sldMk cId="3225480623" sldId="273"/>
            <ac:spMk id="9" creationId="{9A81666E-9528-4272-B1E4-24F35B88A9B6}"/>
          </ac:spMkLst>
        </pc:spChg>
      </pc:sldChg>
      <pc:sldChg chg="modSp mod">
        <pc:chgData name="Rudy Salazar" userId="b71b4463-382f-408b-9a3b-275f2a01179d" providerId="ADAL" clId="{24C6EAB4-E928-4852-9CF3-7C2A6F062040}" dt="2025-09-18T19:11:20.849" v="606" actId="115"/>
        <pc:sldMkLst>
          <pc:docMk/>
          <pc:sldMk cId="4181335598" sldId="274"/>
        </pc:sldMkLst>
        <pc:spChg chg="mod">
          <ac:chgData name="Rudy Salazar" userId="b71b4463-382f-408b-9a3b-275f2a01179d" providerId="ADAL" clId="{24C6EAB4-E928-4852-9CF3-7C2A6F062040}" dt="2025-09-18T19:11:20.849" v="606" actId="115"/>
          <ac:spMkLst>
            <pc:docMk/>
            <pc:sldMk cId="4181335598" sldId="274"/>
            <ac:spMk id="9" creationId="{9A81666E-9528-4272-B1E4-24F35B88A9B6}"/>
          </ac:spMkLst>
        </pc:spChg>
      </pc:sldChg>
      <pc:sldChg chg="modSp mod">
        <pc:chgData name="Rudy Salazar" userId="b71b4463-382f-408b-9a3b-275f2a01179d" providerId="ADAL" clId="{24C6EAB4-E928-4852-9CF3-7C2A6F062040}" dt="2025-09-18T19:10:25.688" v="602"/>
        <pc:sldMkLst>
          <pc:docMk/>
          <pc:sldMk cId="1493274975" sldId="275"/>
        </pc:sldMkLst>
        <pc:spChg chg="mod">
          <ac:chgData name="Rudy Salazar" userId="b71b4463-382f-408b-9a3b-275f2a01179d" providerId="ADAL" clId="{24C6EAB4-E928-4852-9CF3-7C2A6F062040}" dt="2025-09-18T19:10:25.688" v="602"/>
          <ac:spMkLst>
            <pc:docMk/>
            <pc:sldMk cId="1493274975" sldId="275"/>
            <ac:spMk id="9" creationId="{9A81666E-9528-4272-B1E4-24F35B88A9B6}"/>
          </ac:spMkLst>
        </pc:spChg>
      </pc:sldChg>
      <pc:sldChg chg="modSp mod">
        <pc:chgData name="Rudy Salazar" userId="b71b4463-382f-408b-9a3b-275f2a01179d" providerId="ADAL" clId="{24C6EAB4-E928-4852-9CF3-7C2A6F062040}" dt="2025-09-18T19:26:15.228" v="667" actId="115"/>
        <pc:sldMkLst>
          <pc:docMk/>
          <pc:sldMk cId="1231718285" sldId="277"/>
        </pc:sldMkLst>
        <pc:spChg chg="mod">
          <ac:chgData name="Rudy Salazar" userId="b71b4463-382f-408b-9a3b-275f2a01179d" providerId="ADAL" clId="{24C6EAB4-E928-4852-9CF3-7C2A6F062040}" dt="2025-09-18T19:26:15.228" v="667" actId="115"/>
          <ac:spMkLst>
            <pc:docMk/>
            <pc:sldMk cId="1231718285" sldId="277"/>
            <ac:spMk id="9" creationId="{9A81666E-9528-4272-B1E4-24F35B88A9B6}"/>
          </ac:spMkLst>
        </pc:spChg>
      </pc:sldChg>
      <pc:sldChg chg="modSp mod">
        <pc:chgData name="Rudy Salazar" userId="b71b4463-382f-408b-9a3b-275f2a01179d" providerId="ADAL" clId="{24C6EAB4-E928-4852-9CF3-7C2A6F062040}" dt="2025-09-18T18:52:42.510" v="485"/>
        <pc:sldMkLst>
          <pc:docMk/>
          <pc:sldMk cId="279692707" sldId="279"/>
        </pc:sldMkLst>
        <pc:spChg chg="mod">
          <ac:chgData name="Rudy Salazar" userId="b71b4463-382f-408b-9a3b-275f2a01179d" providerId="ADAL" clId="{24C6EAB4-E928-4852-9CF3-7C2A6F062040}" dt="2025-09-18T18:52:42.510" v="485"/>
          <ac:spMkLst>
            <pc:docMk/>
            <pc:sldMk cId="279692707" sldId="279"/>
            <ac:spMk id="9" creationId="{9A81666E-9528-4272-B1E4-24F35B88A9B6}"/>
          </ac:spMkLst>
        </pc:spChg>
      </pc:sldChg>
      <pc:sldChg chg="modSp mod">
        <pc:chgData name="Rudy Salazar" userId="b71b4463-382f-408b-9a3b-275f2a01179d" providerId="ADAL" clId="{24C6EAB4-E928-4852-9CF3-7C2A6F062040}" dt="2025-09-18T18:53:37.644" v="495" actId="20577"/>
        <pc:sldMkLst>
          <pc:docMk/>
          <pc:sldMk cId="1404245438" sldId="280"/>
        </pc:sldMkLst>
        <pc:spChg chg="mod">
          <ac:chgData name="Rudy Salazar" userId="b71b4463-382f-408b-9a3b-275f2a01179d" providerId="ADAL" clId="{24C6EAB4-E928-4852-9CF3-7C2A6F062040}" dt="2025-09-18T18:53:37.644" v="495" actId="20577"/>
          <ac:spMkLst>
            <pc:docMk/>
            <pc:sldMk cId="1404245438" sldId="280"/>
            <ac:spMk id="9" creationId="{9A81666E-9528-4272-B1E4-24F35B88A9B6}"/>
          </ac:spMkLst>
        </pc:spChg>
      </pc:sldChg>
      <pc:sldChg chg="del">
        <pc:chgData name="Rudy Salazar" userId="b71b4463-382f-408b-9a3b-275f2a01179d" providerId="ADAL" clId="{24C6EAB4-E928-4852-9CF3-7C2A6F062040}" dt="2025-09-18T19:26:46.512" v="668" actId="47"/>
        <pc:sldMkLst>
          <pc:docMk/>
          <pc:sldMk cId="741427537" sldId="284"/>
        </pc:sldMkLst>
      </pc:sldChg>
      <pc:sldChg chg="delSp modSp del mod">
        <pc:chgData name="Rudy Salazar" userId="b71b4463-382f-408b-9a3b-275f2a01179d" providerId="ADAL" clId="{24C6EAB4-E928-4852-9CF3-7C2A6F062040}" dt="2025-09-18T19:36:03.076" v="695" actId="47"/>
        <pc:sldMkLst>
          <pc:docMk/>
          <pc:sldMk cId="1972450427" sldId="285"/>
        </pc:sldMkLst>
        <pc:picChg chg="del mod">
          <ac:chgData name="Rudy Salazar" userId="b71b4463-382f-408b-9a3b-275f2a01179d" providerId="ADAL" clId="{24C6EAB4-E928-4852-9CF3-7C2A6F062040}" dt="2025-09-18T19:33:58.080" v="673" actId="21"/>
          <ac:picMkLst>
            <pc:docMk/>
            <pc:sldMk cId="1972450427" sldId="285"/>
            <ac:picMk id="4" creationId="{0CA60B6E-CDAF-4B48-AD8D-1DBEF41D49A0}"/>
          </ac:picMkLst>
        </pc:picChg>
      </pc:sldChg>
      <pc:sldChg chg="addSp delSp modSp add del mod setBg delDesignElem">
        <pc:chgData name="Rudy Salazar" userId="b71b4463-382f-408b-9a3b-275f2a01179d" providerId="ADAL" clId="{24C6EAB4-E928-4852-9CF3-7C2A6F062040}" dt="2025-09-16T21:10:39.754" v="21" actId="47"/>
        <pc:sldMkLst>
          <pc:docMk/>
          <pc:sldMk cId="2570584236" sldId="286"/>
        </pc:sldMkLst>
      </pc:sldChg>
      <pc:sldChg chg="addSp delSp add del setBg delDesignElem">
        <pc:chgData name="Rudy Salazar" userId="b71b4463-382f-408b-9a3b-275f2a01179d" providerId="ADAL" clId="{24C6EAB4-E928-4852-9CF3-7C2A6F062040}" dt="2025-09-16T21:07:24.227" v="8"/>
        <pc:sldMkLst>
          <pc:docMk/>
          <pc:sldMk cId="50496491" sldId="287"/>
        </pc:sldMkLst>
      </pc:sldChg>
      <pc:sldChg chg="addSp delSp modSp add mod setBg addAnim delDesignElem">
        <pc:chgData name="Rudy Salazar" userId="b71b4463-382f-408b-9a3b-275f2a01179d" providerId="ADAL" clId="{24C6EAB4-E928-4852-9CF3-7C2A6F062040}" dt="2025-09-18T19:38:30.773" v="711" actId="20577"/>
        <pc:sldMkLst>
          <pc:docMk/>
          <pc:sldMk cId="2534771010" sldId="287"/>
        </pc:sldMkLst>
        <pc:spChg chg="mod">
          <ac:chgData name="Rudy Salazar" userId="b71b4463-382f-408b-9a3b-275f2a01179d" providerId="ADAL" clId="{24C6EAB4-E928-4852-9CF3-7C2A6F062040}" dt="2025-09-18T19:38:30.773" v="711" actId="20577"/>
          <ac:spMkLst>
            <pc:docMk/>
            <pc:sldMk cId="2534771010" sldId="287"/>
            <ac:spMk id="2" creationId="{1B70D499-F393-4B2B-9D2B-F7ABE7BBF13A}"/>
          </ac:spMkLst>
        </pc:spChg>
        <pc:spChg chg="add">
          <ac:chgData name="Rudy Salazar" userId="b71b4463-382f-408b-9a3b-275f2a01179d" providerId="ADAL" clId="{24C6EAB4-E928-4852-9CF3-7C2A6F062040}" dt="2025-09-16T21:09:27.484" v="14" actId="26606"/>
          <ac:spMkLst>
            <pc:docMk/>
            <pc:sldMk cId="2534771010" sldId="287"/>
            <ac:spMk id="9" creationId="{75359B37-EBFA-4AA5-9264-B0DA8BBD19AD}"/>
          </ac:spMkLst>
        </pc:spChg>
        <pc:spChg chg="add">
          <ac:chgData name="Rudy Salazar" userId="b71b4463-382f-408b-9a3b-275f2a01179d" providerId="ADAL" clId="{24C6EAB4-E928-4852-9CF3-7C2A6F062040}" dt="2025-09-16T21:09:27.484" v="14" actId="26606"/>
          <ac:spMkLst>
            <pc:docMk/>
            <pc:sldMk cId="2534771010" sldId="287"/>
            <ac:spMk id="11" creationId="{9BFBD80D-8526-4C78-8F1F-ECCFF37F0E28}"/>
          </ac:spMkLst>
        </pc:spChg>
        <pc:spChg chg="add">
          <ac:chgData name="Rudy Salazar" userId="b71b4463-382f-408b-9a3b-275f2a01179d" providerId="ADAL" clId="{24C6EAB4-E928-4852-9CF3-7C2A6F062040}" dt="2025-09-16T21:09:27.484" v="14" actId="26606"/>
          <ac:spMkLst>
            <pc:docMk/>
            <pc:sldMk cId="2534771010" sldId="287"/>
            <ac:spMk id="13" creationId="{EC97ACE8-F0AE-473A-8E56-C321C2074B29}"/>
          </ac:spMkLst>
        </pc:spChg>
        <pc:picChg chg="mod">
          <ac:chgData name="Rudy Salazar" userId="b71b4463-382f-408b-9a3b-275f2a01179d" providerId="ADAL" clId="{24C6EAB4-E928-4852-9CF3-7C2A6F062040}" dt="2025-09-16T21:09:27.484" v="14" actId="26606"/>
          <ac:picMkLst>
            <pc:docMk/>
            <pc:sldMk cId="2534771010" sldId="287"/>
            <ac:picMk id="4" creationId="{841BB7B8-A92D-93D0-E6E2-94E488F06C9C}"/>
          </ac:picMkLst>
        </pc:picChg>
      </pc:sldChg>
      <pc:sldChg chg="addSp delSp add del setBg delDesignElem">
        <pc:chgData name="Rudy Salazar" userId="b71b4463-382f-408b-9a3b-275f2a01179d" providerId="ADAL" clId="{24C6EAB4-E928-4852-9CF3-7C2A6F062040}" dt="2025-09-16T21:07:10.956" v="4"/>
        <pc:sldMkLst>
          <pc:docMk/>
          <pc:sldMk cId="2744889060" sldId="287"/>
        </pc:sldMkLst>
      </pc:sldChg>
      <pc:sldChg chg="modSp add mod">
        <pc:chgData name="Rudy Salazar" userId="b71b4463-382f-408b-9a3b-275f2a01179d" providerId="ADAL" clId="{24C6EAB4-E928-4852-9CF3-7C2A6F062040}" dt="2025-09-18T18:29:23.505" v="338" actId="5793"/>
        <pc:sldMkLst>
          <pc:docMk/>
          <pc:sldMk cId="770531374" sldId="288"/>
        </pc:sldMkLst>
        <pc:spChg chg="mod">
          <ac:chgData name="Rudy Salazar" userId="b71b4463-382f-408b-9a3b-275f2a01179d" providerId="ADAL" clId="{24C6EAB4-E928-4852-9CF3-7C2A6F062040}" dt="2025-09-18T18:29:23.505" v="338" actId="5793"/>
          <ac:spMkLst>
            <pc:docMk/>
            <pc:sldMk cId="770531374" sldId="288"/>
            <ac:spMk id="3" creationId="{BEDB6A6C-C63E-40A9-9867-ED8F395A842A}"/>
          </ac:spMkLst>
        </pc:spChg>
      </pc:sldChg>
      <pc:sldChg chg="addSp delSp modSp new mod setBg">
        <pc:chgData name="Rudy Salazar" userId="b71b4463-382f-408b-9a3b-275f2a01179d" providerId="ADAL" clId="{24C6EAB4-E928-4852-9CF3-7C2A6F062040}" dt="2025-09-18T18:20:02.472" v="99" actId="255"/>
        <pc:sldMkLst>
          <pc:docMk/>
          <pc:sldMk cId="3668049229" sldId="289"/>
        </pc:sldMkLst>
        <pc:spChg chg="mod">
          <ac:chgData name="Rudy Salazar" userId="b71b4463-382f-408b-9a3b-275f2a01179d" providerId="ADAL" clId="{24C6EAB4-E928-4852-9CF3-7C2A6F062040}" dt="2025-09-18T18:20:02.472" v="99" actId="255"/>
          <ac:spMkLst>
            <pc:docMk/>
            <pc:sldMk cId="3668049229" sldId="289"/>
            <ac:spMk id="2" creationId="{A4A9CCDD-BD72-8DC2-881A-D4247AA4EF16}"/>
          </ac:spMkLst>
        </pc:spChg>
        <pc:spChg chg="add">
          <ac:chgData name="Rudy Salazar" userId="b71b4463-382f-408b-9a3b-275f2a01179d" providerId="ADAL" clId="{24C6EAB4-E928-4852-9CF3-7C2A6F062040}" dt="2025-09-18T18:17:52.209" v="86" actId="26606"/>
          <ac:spMkLst>
            <pc:docMk/>
            <pc:sldMk cId="3668049229" sldId="289"/>
            <ac:spMk id="8" creationId="{126ADEF2-2BA7-419F-A580-9C6541A73B57}"/>
          </ac:spMkLst>
        </pc:spChg>
        <pc:spChg chg="add">
          <ac:chgData name="Rudy Salazar" userId="b71b4463-382f-408b-9a3b-275f2a01179d" providerId="ADAL" clId="{24C6EAB4-E928-4852-9CF3-7C2A6F062040}" dt="2025-09-18T18:17:52.209" v="86" actId="26606"/>
          <ac:spMkLst>
            <pc:docMk/>
            <pc:sldMk cId="3668049229" sldId="289"/>
            <ac:spMk id="10" creationId="{2B146248-6675-4D3A-B34A-7363E28C91FE}"/>
          </ac:spMkLst>
        </pc:spChg>
        <pc:spChg chg="add">
          <ac:chgData name="Rudy Salazar" userId="b71b4463-382f-408b-9a3b-275f2a01179d" providerId="ADAL" clId="{24C6EAB4-E928-4852-9CF3-7C2A6F062040}" dt="2025-09-18T18:17:52.209" v="86" actId="26606"/>
          <ac:spMkLst>
            <pc:docMk/>
            <pc:sldMk cId="3668049229" sldId="289"/>
            <ac:spMk id="12" creationId="{B56EF530-75FC-4976-A39D-87A5DFE98CCD}"/>
          </ac:spMkLst>
        </pc:spChg>
        <pc:spChg chg="add">
          <ac:chgData name="Rudy Salazar" userId="b71b4463-382f-408b-9a3b-275f2a01179d" providerId="ADAL" clId="{24C6EAB4-E928-4852-9CF3-7C2A6F062040}" dt="2025-09-18T18:17:52.209" v="86" actId="26606"/>
          <ac:spMkLst>
            <pc:docMk/>
            <pc:sldMk cId="3668049229" sldId="289"/>
            <ac:spMk id="14" creationId="{368ECFAF-FF94-4771-B4BD-B28D909D4709}"/>
          </ac:spMkLst>
        </pc:spChg>
        <pc:spChg chg="add">
          <ac:chgData name="Rudy Salazar" userId="b71b4463-382f-408b-9a3b-275f2a01179d" providerId="ADAL" clId="{24C6EAB4-E928-4852-9CF3-7C2A6F062040}" dt="2025-09-18T18:17:52.209" v="86" actId="26606"/>
          <ac:spMkLst>
            <pc:docMk/>
            <pc:sldMk cId="3668049229" sldId="289"/>
            <ac:spMk id="16" creationId="{E9851F7A-B016-4A91-85E3-61FE4869CE8F}"/>
          </ac:spMkLst>
        </pc:spChg>
        <pc:picChg chg="add mod">
          <ac:chgData name="Rudy Salazar" userId="b71b4463-382f-408b-9a3b-275f2a01179d" providerId="ADAL" clId="{24C6EAB4-E928-4852-9CF3-7C2A6F062040}" dt="2025-09-18T18:17:52.209" v="86" actId="26606"/>
          <ac:picMkLst>
            <pc:docMk/>
            <pc:sldMk cId="3668049229" sldId="289"/>
            <ac:picMk id="3" creationId="{A74365BE-40F2-6645-091C-BB5C8F1D5705}"/>
          </ac:picMkLst>
        </pc:picChg>
        <pc:picChg chg="add del mod">
          <ac:chgData name="Rudy Salazar" userId="b71b4463-382f-408b-9a3b-275f2a01179d" providerId="ADAL" clId="{24C6EAB4-E928-4852-9CF3-7C2A6F062040}" dt="2025-09-18T18:17:27.449" v="83" actId="478"/>
          <ac:picMkLst>
            <pc:docMk/>
            <pc:sldMk cId="3668049229" sldId="289"/>
            <ac:picMk id="1026" creationId="{1E894CA6-B924-AC07-7716-BBDF002C5634}"/>
          </ac:picMkLst>
        </pc:picChg>
      </pc:sldChg>
      <pc:sldChg chg="modSp add mod">
        <pc:chgData name="Rudy Salazar" userId="b71b4463-382f-408b-9a3b-275f2a01179d" providerId="ADAL" clId="{24C6EAB4-E928-4852-9CF3-7C2A6F062040}" dt="2025-09-18T18:25:36.108" v="249" actId="207"/>
        <pc:sldMkLst>
          <pc:docMk/>
          <pc:sldMk cId="208779187" sldId="290"/>
        </pc:sldMkLst>
        <pc:spChg chg="mod">
          <ac:chgData name="Rudy Salazar" userId="b71b4463-382f-408b-9a3b-275f2a01179d" providerId="ADAL" clId="{24C6EAB4-E928-4852-9CF3-7C2A6F062040}" dt="2025-09-18T18:25:36.108" v="249" actId="207"/>
          <ac:spMkLst>
            <pc:docMk/>
            <pc:sldMk cId="208779187" sldId="290"/>
            <ac:spMk id="3" creationId="{BEDB6A6C-C63E-40A9-9867-ED8F395A842A}"/>
          </ac:spMkLst>
        </pc:spChg>
      </pc:sldChg>
      <pc:sldChg chg="modSp add mod">
        <pc:chgData name="Rudy Salazar" userId="b71b4463-382f-408b-9a3b-275f2a01179d" providerId="ADAL" clId="{24C6EAB4-E928-4852-9CF3-7C2A6F062040}" dt="2025-09-18T18:31:35.850" v="373" actId="6549"/>
        <pc:sldMkLst>
          <pc:docMk/>
          <pc:sldMk cId="569439244" sldId="291"/>
        </pc:sldMkLst>
        <pc:spChg chg="mod">
          <ac:chgData name="Rudy Salazar" userId="b71b4463-382f-408b-9a3b-275f2a01179d" providerId="ADAL" clId="{24C6EAB4-E928-4852-9CF3-7C2A6F062040}" dt="2025-09-18T18:31:35.850" v="373" actId="6549"/>
          <ac:spMkLst>
            <pc:docMk/>
            <pc:sldMk cId="569439244" sldId="291"/>
            <ac:spMk id="3" creationId="{BEDB6A6C-C63E-40A9-9867-ED8F395A842A}"/>
          </ac:spMkLst>
        </pc:spChg>
      </pc:sldChg>
      <pc:sldChg chg="add">
        <pc:chgData name="Rudy Salazar" userId="b71b4463-382f-408b-9a3b-275f2a01179d" providerId="ADAL" clId="{24C6EAB4-E928-4852-9CF3-7C2A6F062040}" dt="2025-09-18T18:38:11.354" v="420"/>
        <pc:sldMkLst>
          <pc:docMk/>
          <pc:sldMk cId="385301449" sldId="292"/>
        </pc:sldMkLst>
      </pc:sldChg>
      <pc:sldChg chg="add">
        <pc:chgData name="Rudy Salazar" userId="b71b4463-382f-408b-9a3b-275f2a01179d" providerId="ADAL" clId="{24C6EAB4-E928-4852-9CF3-7C2A6F062040}" dt="2025-09-18T18:41:05.119" v="435"/>
        <pc:sldMkLst>
          <pc:docMk/>
          <pc:sldMk cId="3983471202" sldId="293"/>
        </pc:sldMkLst>
      </pc:sldChg>
      <pc:sldChg chg="modSp add mod">
        <pc:chgData name="Rudy Salazar" userId="b71b4463-382f-408b-9a3b-275f2a01179d" providerId="ADAL" clId="{24C6EAB4-E928-4852-9CF3-7C2A6F062040}" dt="2025-09-18T18:46:28.602" v="462" actId="113"/>
        <pc:sldMkLst>
          <pc:docMk/>
          <pc:sldMk cId="1190306411" sldId="294"/>
        </pc:sldMkLst>
        <pc:spChg chg="mod">
          <ac:chgData name="Rudy Salazar" userId="b71b4463-382f-408b-9a3b-275f2a01179d" providerId="ADAL" clId="{24C6EAB4-E928-4852-9CF3-7C2A6F062040}" dt="2025-09-18T18:46:28.602" v="462" actId="113"/>
          <ac:spMkLst>
            <pc:docMk/>
            <pc:sldMk cId="1190306411" sldId="294"/>
            <ac:spMk id="3" creationId="{BEDB6A6C-C63E-40A9-9867-ED8F395A842A}"/>
          </ac:spMkLst>
        </pc:spChg>
      </pc:sldChg>
      <pc:sldChg chg="modSp add mod">
        <pc:chgData name="Rudy Salazar" userId="b71b4463-382f-408b-9a3b-275f2a01179d" providerId="ADAL" clId="{24C6EAB4-E928-4852-9CF3-7C2A6F062040}" dt="2025-09-18T18:59:29.923" v="547" actId="14100"/>
        <pc:sldMkLst>
          <pc:docMk/>
          <pc:sldMk cId="2050910596" sldId="295"/>
        </pc:sldMkLst>
        <pc:spChg chg="mod">
          <ac:chgData name="Rudy Salazar" userId="b71b4463-382f-408b-9a3b-275f2a01179d" providerId="ADAL" clId="{24C6EAB4-E928-4852-9CF3-7C2A6F062040}" dt="2025-09-18T18:59:29.923" v="547" actId="14100"/>
          <ac:spMkLst>
            <pc:docMk/>
            <pc:sldMk cId="2050910596" sldId="295"/>
            <ac:spMk id="2" creationId="{5D1924C0-0C28-37DC-5F6E-927DB73287E3}"/>
          </ac:spMkLst>
        </pc:spChg>
      </pc:sldChg>
      <pc:sldChg chg="addSp delSp modSp add mod setBg">
        <pc:chgData name="Rudy Salazar" userId="b71b4463-382f-408b-9a3b-275f2a01179d" providerId="ADAL" clId="{24C6EAB4-E928-4852-9CF3-7C2A6F062040}" dt="2025-09-18T19:08:48.363" v="586" actId="26606"/>
        <pc:sldMkLst>
          <pc:docMk/>
          <pc:sldMk cId="3084904677" sldId="296"/>
        </pc:sldMkLst>
        <pc:spChg chg="del mod">
          <ac:chgData name="Rudy Salazar" userId="b71b4463-382f-408b-9a3b-275f2a01179d" providerId="ADAL" clId="{24C6EAB4-E928-4852-9CF3-7C2A6F062040}" dt="2025-09-18T19:08:31.358" v="583" actId="478"/>
          <ac:spMkLst>
            <pc:docMk/>
            <pc:sldMk cId="3084904677" sldId="296"/>
            <ac:spMk id="4" creationId="{BCB1D9E0-A8D9-7549-9A96-BBFC59F43196}"/>
          </ac:spMkLst>
        </pc:spChg>
        <pc:spChg chg="add del">
          <ac:chgData name="Rudy Salazar" userId="b71b4463-382f-408b-9a3b-275f2a01179d" providerId="ADAL" clId="{24C6EAB4-E928-4852-9CF3-7C2A6F062040}" dt="2025-09-18T19:08:48.347" v="585" actId="26606"/>
          <ac:spMkLst>
            <pc:docMk/>
            <pc:sldMk cId="3084904677" sldId="296"/>
            <ac:spMk id="2055" creationId="{4221C5A0-F29A-44D5-BE5B-DBD8AF0DDC7D}"/>
          </ac:spMkLst>
        </pc:spChg>
        <pc:spChg chg="add del">
          <ac:chgData name="Rudy Salazar" userId="b71b4463-382f-408b-9a3b-275f2a01179d" providerId="ADAL" clId="{24C6EAB4-E928-4852-9CF3-7C2A6F062040}" dt="2025-09-18T19:08:48.347" v="585" actId="26606"/>
          <ac:spMkLst>
            <pc:docMk/>
            <pc:sldMk cId="3084904677" sldId="296"/>
            <ac:spMk id="2057" creationId="{841A7E89-7EDD-40F4-BA61-22543A146F29}"/>
          </ac:spMkLst>
        </pc:spChg>
        <pc:spChg chg="add">
          <ac:chgData name="Rudy Salazar" userId="b71b4463-382f-408b-9a3b-275f2a01179d" providerId="ADAL" clId="{24C6EAB4-E928-4852-9CF3-7C2A6F062040}" dt="2025-09-18T19:08:48.363" v="586" actId="26606"/>
          <ac:spMkLst>
            <pc:docMk/>
            <pc:sldMk cId="3084904677" sldId="296"/>
            <ac:spMk id="2059" creationId="{13232480-DB8D-4177-8D69-820FA84FFFE5}"/>
          </ac:spMkLst>
        </pc:spChg>
        <pc:spChg chg="add">
          <ac:chgData name="Rudy Salazar" userId="b71b4463-382f-408b-9a3b-275f2a01179d" providerId="ADAL" clId="{24C6EAB4-E928-4852-9CF3-7C2A6F062040}" dt="2025-09-18T19:08:48.363" v="586" actId="26606"/>
          <ac:spMkLst>
            <pc:docMk/>
            <pc:sldMk cId="3084904677" sldId="296"/>
            <ac:spMk id="2060" creationId="{9652F351-1557-4DB6-A123-DB6DBBD68E70}"/>
          </ac:spMkLst>
        </pc:spChg>
        <pc:picChg chg="del">
          <ac:chgData name="Rudy Salazar" userId="b71b4463-382f-408b-9a3b-275f2a01179d" providerId="ADAL" clId="{24C6EAB4-E928-4852-9CF3-7C2A6F062040}" dt="2025-09-18T19:05:28.408" v="578" actId="478"/>
          <ac:picMkLst>
            <pc:docMk/>
            <pc:sldMk cId="3084904677" sldId="296"/>
            <ac:picMk id="3" creationId="{387F878D-7169-D741-8EE9-B73006B3B1FF}"/>
          </ac:picMkLst>
        </pc:picChg>
        <pc:picChg chg="add mod">
          <ac:chgData name="Rudy Salazar" userId="b71b4463-382f-408b-9a3b-275f2a01179d" providerId="ADAL" clId="{24C6EAB4-E928-4852-9CF3-7C2A6F062040}" dt="2025-09-18T19:08:48.363" v="586" actId="26606"/>
          <ac:picMkLst>
            <pc:docMk/>
            <pc:sldMk cId="3084904677" sldId="296"/>
            <ac:picMk id="2050" creationId="{7C92C714-B95F-732E-7016-114CEBF8CC61}"/>
          </ac:picMkLst>
        </pc:picChg>
      </pc:sldChg>
      <pc:sldChg chg="modSp add mod">
        <pc:chgData name="Rudy Salazar" userId="b71b4463-382f-408b-9a3b-275f2a01179d" providerId="ADAL" clId="{24C6EAB4-E928-4852-9CF3-7C2A6F062040}" dt="2025-09-18T19:14:04.609" v="613" actId="1076"/>
        <pc:sldMkLst>
          <pc:docMk/>
          <pc:sldMk cId="397594032" sldId="297"/>
        </pc:sldMkLst>
        <pc:spChg chg="mod">
          <ac:chgData name="Rudy Salazar" userId="b71b4463-382f-408b-9a3b-275f2a01179d" providerId="ADAL" clId="{24C6EAB4-E928-4852-9CF3-7C2A6F062040}" dt="2025-09-18T19:14:04.609" v="613" actId="1076"/>
          <ac:spMkLst>
            <pc:docMk/>
            <pc:sldMk cId="397594032" sldId="297"/>
            <ac:spMk id="9" creationId="{9A81666E-9528-4272-B1E4-24F35B88A9B6}"/>
          </ac:spMkLst>
        </pc:spChg>
      </pc:sldChg>
      <pc:sldChg chg="modSp add mod">
        <pc:chgData name="Rudy Salazar" userId="b71b4463-382f-408b-9a3b-275f2a01179d" providerId="ADAL" clId="{24C6EAB4-E928-4852-9CF3-7C2A6F062040}" dt="2025-09-18T19:15:26.568" v="624" actId="20577"/>
        <pc:sldMkLst>
          <pc:docMk/>
          <pc:sldMk cId="1908594768" sldId="298"/>
        </pc:sldMkLst>
        <pc:spChg chg="mod">
          <ac:chgData name="Rudy Salazar" userId="b71b4463-382f-408b-9a3b-275f2a01179d" providerId="ADAL" clId="{24C6EAB4-E928-4852-9CF3-7C2A6F062040}" dt="2025-09-18T19:15:26.568" v="624" actId="20577"/>
          <ac:spMkLst>
            <pc:docMk/>
            <pc:sldMk cId="1908594768" sldId="298"/>
            <ac:spMk id="9" creationId="{9A81666E-9528-4272-B1E4-24F35B88A9B6}"/>
          </ac:spMkLst>
        </pc:spChg>
      </pc:sldChg>
      <pc:sldChg chg="addSp delSp modSp add mod setBg">
        <pc:chgData name="Rudy Salazar" userId="b71b4463-382f-408b-9a3b-275f2a01179d" providerId="ADAL" clId="{24C6EAB4-E928-4852-9CF3-7C2A6F062040}" dt="2025-09-18T19:21:36.455" v="630" actId="27614"/>
        <pc:sldMkLst>
          <pc:docMk/>
          <pc:sldMk cId="167232988" sldId="299"/>
        </pc:sldMkLst>
        <pc:picChg chg="add mod">
          <ac:chgData name="Rudy Salazar" userId="b71b4463-382f-408b-9a3b-275f2a01179d" providerId="ADAL" clId="{24C6EAB4-E928-4852-9CF3-7C2A6F062040}" dt="2025-09-18T19:21:36.455" v="630" actId="27614"/>
          <ac:picMkLst>
            <pc:docMk/>
            <pc:sldMk cId="167232988" sldId="299"/>
            <ac:picMk id="2" creationId="{5510DFB0-5651-9EDC-C2C1-22479655A0A3}"/>
          </ac:picMkLst>
        </pc:picChg>
        <pc:picChg chg="del">
          <ac:chgData name="Rudy Salazar" userId="b71b4463-382f-408b-9a3b-275f2a01179d" providerId="ADAL" clId="{24C6EAB4-E928-4852-9CF3-7C2A6F062040}" dt="2025-09-18T19:18:14.776" v="626" actId="478"/>
          <ac:picMkLst>
            <pc:docMk/>
            <pc:sldMk cId="167232988" sldId="299"/>
            <ac:picMk id="4" creationId="{C73A8B44-E3E7-B44E-B053-D8D702347CF3}"/>
          </ac:picMkLst>
        </pc:picChg>
        <pc:picChg chg="add">
          <ac:chgData name="Rudy Salazar" userId="b71b4463-382f-408b-9a3b-275f2a01179d" providerId="ADAL" clId="{24C6EAB4-E928-4852-9CF3-7C2A6F062040}" dt="2025-09-18T19:18:17.057" v="627"/>
          <ac:picMkLst>
            <pc:docMk/>
            <pc:sldMk cId="167232988" sldId="299"/>
            <ac:picMk id="3074" creationId="{3A5559EE-EF49-E1A9-1C85-866201183A6C}"/>
          </ac:picMkLst>
        </pc:picChg>
      </pc:sldChg>
      <pc:sldChg chg="modSp add mod">
        <pc:chgData name="Rudy Salazar" userId="b71b4463-382f-408b-9a3b-275f2a01179d" providerId="ADAL" clId="{24C6EAB4-E928-4852-9CF3-7C2A6F062040}" dt="2025-09-18T19:24:00.040" v="643" actId="403"/>
        <pc:sldMkLst>
          <pc:docMk/>
          <pc:sldMk cId="2399022590" sldId="300"/>
        </pc:sldMkLst>
        <pc:spChg chg="mod">
          <ac:chgData name="Rudy Salazar" userId="b71b4463-382f-408b-9a3b-275f2a01179d" providerId="ADAL" clId="{24C6EAB4-E928-4852-9CF3-7C2A6F062040}" dt="2025-09-18T19:24:00.040" v="643" actId="403"/>
          <ac:spMkLst>
            <pc:docMk/>
            <pc:sldMk cId="2399022590" sldId="300"/>
            <ac:spMk id="9" creationId="{9A81666E-9528-4272-B1E4-24F35B88A9B6}"/>
          </ac:spMkLst>
        </pc:spChg>
      </pc:sldChg>
      <pc:sldChg chg="addSp modSp add mod setBg">
        <pc:chgData name="Rudy Salazar" userId="b71b4463-382f-408b-9a3b-275f2a01179d" providerId="ADAL" clId="{24C6EAB4-E928-4852-9CF3-7C2A6F062040}" dt="2025-09-18T19:35:55.747" v="694" actId="14100"/>
        <pc:sldMkLst>
          <pc:docMk/>
          <pc:sldMk cId="3826796971" sldId="301"/>
        </pc:sldMkLst>
        <pc:spChg chg="mod">
          <ac:chgData name="Rudy Salazar" userId="b71b4463-382f-408b-9a3b-275f2a01179d" providerId="ADAL" clId="{24C6EAB4-E928-4852-9CF3-7C2A6F062040}" dt="2025-09-18T19:35:32.644" v="691" actId="404"/>
          <ac:spMkLst>
            <pc:docMk/>
            <pc:sldMk cId="3826796971" sldId="301"/>
            <ac:spMk id="9" creationId="{9A81666E-9528-4272-B1E4-24F35B88A9B6}"/>
          </ac:spMkLst>
        </pc:spChg>
        <pc:spChg chg="add">
          <ac:chgData name="Rudy Salazar" userId="b71b4463-382f-408b-9a3b-275f2a01179d" providerId="ADAL" clId="{24C6EAB4-E928-4852-9CF3-7C2A6F062040}" dt="2025-09-18T19:34:30.659" v="675" actId="26606"/>
          <ac:spMkLst>
            <pc:docMk/>
            <pc:sldMk cId="3826796971" sldId="301"/>
            <ac:spMk id="14" creationId="{126ADEF2-2BA7-419F-A580-9C6541A73B57}"/>
          </ac:spMkLst>
        </pc:spChg>
        <pc:spChg chg="add">
          <ac:chgData name="Rudy Salazar" userId="b71b4463-382f-408b-9a3b-275f2a01179d" providerId="ADAL" clId="{24C6EAB4-E928-4852-9CF3-7C2A6F062040}" dt="2025-09-18T19:34:30.659" v="675" actId="26606"/>
          <ac:spMkLst>
            <pc:docMk/>
            <pc:sldMk cId="3826796971" sldId="301"/>
            <ac:spMk id="16" creationId="{2B146248-6675-4D3A-B34A-7363E28C91FE}"/>
          </ac:spMkLst>
        </pc:spChg>
        <pc:spChg chg="add">
          <ac:chgData name="Rudy Salazar" userId="b71b4463-382f-408b-9a3b-275f2a01179d" providerId="ADAL" clId="{24C6EAB4-E928-4852-9CF3-7C2A6F062040}" dt="2025-09-18T19:34:30.659" v="675" actId="26606"/>
          <ac:spMkLst>
            <pc:docMk/>
            <pc:sldMk cId="3826796971" sldId="301"/>
            <ac:spMk id="18" creationId="{8E52EA45-4231-40F0-A5F9-509764441E61}"/>
          </ac:spMkLst>
        </pc:spChg>
        <pc:spChg chg="add">
          <ac:chgData name="Rudy Salazar" userId="b71b4463-382f-408b-9a3b-275f2a01179d" providerId="ADAL" clId="{24C6EAB4-E928-4852-9CF3-7C2A6F062040}" dt="2025-09-18T19:34:30.659" v="675" actId="26606"/>
          <ac:spMkLst>
            <pc:docMk/>
            <pc:sldMk cId="3826796971" sldId="301"/>
            <ac:spMk id="20" creationId="{E26580E3-C3E7-4C81-9BC7-D725DBB7436E}"/>
          </ac:spMkLst>
        </pc:spChg>
        <pc:picChg chg="add mod">
          <ac:chgData name="Rudy Salazar" userId="b71b4463-382f-408b-9a3b-275f2a01179d" providerId="ADAL" clId="{24C6EAB4-E928-4852-9CF3-7C2A6F062040}" dt="2025-09-18T19:35:55.747" v="694" actId="14100"/>
          <ac:picMkLst>
            <pc:docMk/>
            <pc:sldMk cId="3826796971" sldId="301"/>
            <ac:picMk id="4" creationId="{0CA60B6E-CDAF-4B48-AD8D-1DBEF41D49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B5B59-AD08-614A-8A19-0CC062479E87}"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810FC-A619-2345-91EC-346CA6BF7A5B}" type="slidenum">
              <a:rPr lang="en-US" smtClean="0"/>
              <a:t>‹#›</a:t>
            </a:fld>
            <a:endParaRPr lang="en-US"/>
          </a:p>
        </p:txBody>
      </p:sp>
    </p:spTree>
    <p:extLst>
      <p:ext uri="{BB962C8B-B14F-4D97-AF65-F5344CB8AC3E}">
        <p14:creationId xmlns:p14="http://schemas.microsoft.com/office/powerpoint/2010/main" val="96262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810FC-A619-2345-91EC-346CA6BF7A5B}" type="slidenum">
              <a:rPr lang="en-US" smtClean="0"/>
              <a:t>11</a:t>
            </a:fld>
            <a:endParaRPr lang="en-US"/>
          </a:p>
        </p:txBody>
      </p:sp>
    </p:spTree>
    <p:extLst>
      <p:ext uri="{BB962C8B-B14F-4D97-AF65-F5344CB8AC3E}">
        <p14:creationId xmlns:p14="http://schemas.microsoft.com/office/powerpoint/2010/main" val="64761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12</a:t>
            </a:fld>
            <a:endParaRPr lang="en-US"/>
          </a:p>
        </p:txBody>
      </p:sp>
    </p:spTree>
    <p:extLst>
      <p:ext uri="{BB962C8B-B14F-4D97-AF65-F5344CB8AC3E}">
        <p14:creationId xmlns:p14="http://schemas.microsoft.com/office/powerpoint/2010/main" val="182550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15</a:t>
            </a:fld>
            <a:endParaRPr lang="en-US"/>
          </a:p>
        </p:txBody>
      </p:sp>
    </p:spTree>
    <p:extLst>
      <p:ext uri="{BB962C8B-B14F-4D97-AF65-F5344CB8AC3E}">
        <p14:creationId xmlns:p14="http://schemas.microsoft.com/office/powerpoint/2010/main" val="374458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16</a:t>
            </a:fld>
            <a:endParaRPr lang="en-US"/>
          </a:p>
        </p:txBody>
      </p:sp>
    </p:spTree>
    <p:extLst>
      <p:ext uri="{BB962C8B-B14F-4D97-AF65-F5344CB8AC3E}">
        <p14:creationId xmlns:p14="http://schemas.microsoft.com/office/powerpoint/2010/main" val="88940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17</a:t>
            </a:fld>
            <a:endParaRPr lang="en-US"/>
          </a:p>
        </p:txBody>
      </p:sp>
    </p:spTree>
    <p:extLst>
      <p:ext uri="{BB962C8B-B14F-4D97-AF65-F5344CB8AC3E}">
        <p14:creationId xmlns:p14="http://schemas.microsoft.com/office/powerpoint/2010/main" val="88646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810FC-A619-2345-91EC-346CA6BF7A5B}" type="slidenum">
              <a:rPr lang="en-US" smtClean="0"/>
              <a:t>31</a:t>
            </a:fld>
            <a:endParaRPr lang="en-US"/>
          </a:p>
        </p:txBody>
      </p:sp>
    </p:spTree>
    <p:extLst>
      <p:ext uri="{BB962C8B-B14F-4D97-AF65-F5344CB8AC3E}">
        <p14:creationId xmlns:p14="http://schemas.microsoft.com/office/powerpoint/2010/main" val="358196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81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3994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9486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7572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280093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863556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9947021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4997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2613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4470729"/>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4283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98230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unsplash.com/@headwayio?utm_content=creditCopyText&amp;utm_medium=referral&amp;utm_source=unsplash" TargetMode="External"/><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hyperlink" Target="https://unsplash.com/photos/crowd-of-people-sitting-on-chairs-inside-room-F2KRf_QfCqw?utm_content=creditCopyText&amp;utm_medium=referral&amp;utm_source=unsplash"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359B37-EBFA-4AA5-9264-B0DA8BBD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0D499-F393-4B2B-9D2B-F7ABE7BBF13A}"/>
              </a:ext>
            </a:extLst>
          </p:cNvPr>
          <p:cNvSpPr>
            <a:spLocks noGrp="1"/>
          </p:cNvSpPr>
          <p:nvPr>
            <p:ph type="ctrTitle"/>
          </p:nvPr>
        </p:nvSpPr>
        <p:spPr>
          <a:xfrm>
            <a:off x="1375423" y="3176833"/>
            <a:ext cx="10318418" cy="2581538"/>
          </a:xfrm>
        </p:spPr>
        <p:txBody>
          <a:bodyPr>
            <a:noAutofit/>
          </a:bodyPr>
          <a:lstStyle/>
          <a:p>
            <a:r>
              <a:rPr lang="en-US" sz="7200" dirty="0">
                <a:effectLst>
                  <a:outerShdw blurRad="38100" dist="38100" dir="2700000" algn="tl">
                    <a:srgbClr val="000000">
                      <a:alpha val="43137"/>
                    </a:srgbClr>
                  </a:outerShdw>
                </a:effectLst>
                <a:latin typeface="Bahnschrift SemiBold" panose="020B0502040204020203" pitchFamily="34" charset="0"/>
              </a:rPr>
              <a:t>BIENES </a:t>
            </a:r>
            <a:br>
              <a:rPr lang="en-US" sz="7200" dirty="0">
                <a:effectLst>
                  <a:outerShdw blurRad="38100" dist="38100" dir="2700000" algn="tl">
                    <a:srgbClr val="000000">
                      <a:alpha val="43137"/>
                    </a:srgbClr>
                  </a:outerShdw>
                </a:effectLst>
                <a:latin typeface="Bahnschrift SemiBold" panose="020B0502040204020203" pitchFamily="34" charset="0"/>
              </a:rPr>
            </a:br>
            <a:r>
              <a:rPr lang="en-US" sz="7200" dirty="0">
                <a:effectLst>
                  <a:outerShdw blurRad="38100" dist="38100" dir="2700000" algn="tl">
                    <a:srgbClr val="000000">
                      <a:alpha val="43137"/>
                    </a:srgbClr>
                  </a:outerShdw>
                </a:effectLst>
                <a:latin typeface="Bahnschrift SemiBold" panose="020B0502040204020203" pitchFamily="34" charset="0"/>
              </a:rPr>
              <a:t>Y </a:t>
            </a:r>
            <a:br>
              <a:rPr lang="en-US" sz="7200" dirty="0">
                <a:effectLst>
                  <a:outerShdw blurRad="38100" dist="38100" dir="2700000" algn="tl">
                    <a:srgbClr val="000000">
                      <a:alpha val="43137"/>
                    </a:srgbClr>
                  </a:outerShdw>
                </a:effectLst>
                <a:latin typeface="Bahnschrift SemiBold" panose="020B0502040204020203" pitchFamily="34" charset="0"/>
              </a:rPr>
            </a:br>
            <a:r>
              <a:rPr lang="en-US" sz="7200" dirty="0" err="1">
                <a:effectLst>
                  <a:outerShdw blurRad="38100" dist="38100" dir="2700000" algn="tl">
                    <a:srgbClr val="000000">
                      <a:alpha val="43137"/>
                    </a:srgbClr>
                  </a:outerShdw>
                </a:effectLst>
                <a:latin typeface="Bahnschrift SemiBold" panose="020B0502040204020203" pitchFamily="34" charset="0"/>
              </a:rPr>
              <a:t>motivos</a:t>
            </a:r>
            <a:endParaRPr lang="en-US" sz="7200" dirty="0">
              <a:effectLst>
                <a:outerShdw blurRad="38100" dist="38100" dir="2700000" algn="tl">
                  <a:srgbClr val="000000">
                    <a:alpha val="43137"/>
                  </a:srgbClr>
                </a:outerShdw>
              </a:effectLst>
              <a:latin typeface="Bahnschrift SemiBold" panose="020B0502040204020203" pitchFamily="34" charset="0"/>
            </a:endParaRPr>
          </a:p>
        </p:txBody>
      </p:sp>
      <p:pic>
        <p:nvPicPr>
          <p:cNvPr id="4" name="Picture 3" descr="Close-up of hopscotch on a sidewalk">
            <a:extLst>
              <a:ext uri="{FF2B5EF4-FFF2-40B4-BE49-F238E27FC236}">
                <a16:creationId xmlns:a16="http://schemas.microsoft.com/office/drawing/2014/main" id="{841BB7B8-A92D-93D0-E6E2-94E488F06C9C}"/>
              </a:ext>
            </a:extLst>
          </p:cNvPr>
          <p:cNvPicPr>
            <a:picLocks noChangeAspect="1"/>
          </p:cNvPicPr>
          <p:nvPr/>
        </p:nvPicPr>
        <p:blipFill>
          <a:blip r:embed="rId2"/>
          <a:srcRect t="33136" b="32108"/>
          <a:stretch>
            <a:fillRect/>
          </a:stretch>
        </p:blipFill>
        <p:spPr>
          <a:xfrm>
            <a:off x="1" y="10"/>
            <a:ext cx="12192000" cy="2828482"/>
          </a:xfrm>
          <a:prstGeom prst="rect">
            <a:avLst/>
          </a:prstGeom>
        </p:spPr>
      </p:pic>
      <p:sp>
        <p:nvSpPr>
          <p:cNvPr id="11" name="Rectangle 10">
            <a:extLst>
              <a:ext uri="{FF2B5EF4-FFF2-40B4-BE49-F238E27FC236}">
                <a16:creationId xmlns:a16="http://schemas.microsoft.com/office/drawing/2014/main" id="{9BFBD80D-8526-4C78-8F1F-ECCFF37F0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3" name="Freeform 6">
            <a:extLst>
              <a:ext uri="{FF2B5EF4-FFF2-40B4-BE49-F238E27FC236}">
                <a16:creationId xmlns:a16="http://schemas.microsoft.com/office/drawing/2014/main" id="{EC97ACE8-F0AE-473A-8E56-C321C2074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25347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054359" y="951724"/>
            <a:ext cx="10450286" cy="5273102"/>
          </a:xfrm>
        </p:spPr>
        <p:txBody>
          <a:bodyPr anchor="ctr">
            <a:normAutofit/>
          </a:bodyPr>
          <a:lstStyle/>
          <a:p>
            <a:pPr marL="0" indent="0" algn="ctr">
              <a:buNone/>
            </a:pPr>
            <a:r>
              <a:rPr lang="es-ES" sz="4000" b="1" dirty="0">
                <a:solidFill>
                  <a:schemeClr val="tx1"/>
                </a:solidFill>
                <a:effectLst>
                  <a:outerShdw blurRad="38100" dist="38100" dir="2700000" algn="tl">
                    <a:srgbClr val="000000">
                      <a:alpha val="43137"/>
                    </a:srgbClr>
                  </a:outerShdw>
                </a:effectLst>
              </a:rPr>
              <a:t>La pirámide de Maslow y la Dadivosidad</a:t>
            </a:r>
            <a:endParaRPr lang="en-US" sz="4000" dirty="0">
              <a:solidFill>
                <a:schemeClr val="tx1"/>
              </a:solidFill>
              <a:effectLst>
                <a:outerShdw blurRad="38100" dist="38100" dir="2700000" algn="tl">
                  <a:srgbClr val="000000">
                    <a:alpha val="43137"/>
                  </a:srgbClr>
                </a:outerShdw>
              </a:effectLst>
            </a:endParaRPr>
          </a:p>
          <a:p>
            <a:pPr marL="0" indent="0" algn="ctr">
              <a:buNone/>
            </a:pPr>
            <a:endParaRPr lang="es-ES" sz="4000" dirty="0">
              <a:solidFill>
                <a:schemeClr val="tx1"/>
              </a:solidFill>
              <a:effectLst>
                <a:outerShdw blurRad="38100" dist="38100" dir="2700000" algn="tl">
                  <a:srgbClr val="000000">
                    <a:alpha val="43137"/>
                  </a:srgbClr>
                </a:outerShdw>
              </a:effectLst>
            </a:endParaRPr>
          </a:p>
          <a:p>
            <a:pPr marL="0" indent="0" algn="ctr">
              <a:buNone/>
            </a:pPr>
            <a:r>
              <a:rPr lang="es-ES" sz="4000" dirty="0">
                <a:solidFill>
                  <a:schemeClr val="tx1"/>
                </a:solidFill>
                <a:effectLst>
                  <a:outerShdw blurRad="38100" dist="38100" dir="2700000" algn="tl">
                    <a:srgbClr val="000000">
                      <a:alpha val="43137"/>
                    </a:srgbClr>
                  </a:outerShdw>
                </a:effectLst>
              </a:rPr>
              <a:t>Al hacer un paralelismo con la pirámide de Maslow, en el tema de la dadivosidad comenzamos en el nivel inferior con las motivaciones más básicas para dar dinero a la obra de Dios.</a:t>
            </a:r>
            <a:endParaRPr lang="en-US" sz="4000" dirty="0">
              <a:solidFill>
                <a:schemeClr val="tx1"/>
              </a:solidFill>
              <a:effectLst>
                <a:outerShdw blurRad="38100" dist="38100" dir="2700000" algn="tl">
                  <a:srgbClr val="000000">
                    <a:alpha val="43137"/>
                  </a:srgbClr>
                </a:outerShdw>
              </a:effectLst>
            </a:endParaRPr>
          </a:p>
          <a:p>
            <a:pPr marL="0" indent="0">
              <a:buNone/>
            </a:pP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98818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Nivel </a:t>
            </a:r>
            <a:r>
              <a:rPr lang="en-US" sz="6000" dirty="0" err="1">
                <a:latin typeface="Bahnschrift SemiBold" panose="020B0502040204020203" pitchFamily="34" charset="0"/>
              </a:rPr>
              <a:t>uno</a:t>
            </a:r>
            <a:r>
              <a:rPr lang="en-US" sz="6000" dirty="0">
                <a:latin typeface="Bahnschrift SemiBold" panose="020B0502040204020203" pitchFamily="34" charset="0"/>
              </a:rPr>
              <a:t>:</a:t>
            </a:r>
            <a:br>
              <a:rPr lang="en-US" sz="7200" dirty="0">
                <a:latin typeface="Bahnschrift SemiBold" panose="020B0502040204020203" pitchFamily="34" charset="0"/>
              </a:rPr>
            </a:br>
            <a:r>
              <a:rPr lang="en-US" sz="7200" dirty="0" err="1">
                <a:latin typeface="Bahnschrift SemiBold" panose="020B0502040204020203" pitchFamily="34" charset="0"/>
              </a:rPr>
              <a:t>Autointerés</a:t>
            </a:r>
            <a:endParaRPr lang="en-US" sz="7200" dirty="0">
              <a:latin typeface="Bahnschrift SemiBold" panose="020B0502040204020203" pitchFamily="34" charset="0"/>
            </a:endParaRPr>
          </a:p>
        </p:txBody>
      </p:sp>
    </p:spTree>
    <p:extLst>
      <p:ext uri="{BB962C8B-B14F-4D97-AF65-F5344CB8AC3E}">
        <p14:creationId xmlns:p14="http://schemas.microsoft.com/office/powerpoint/2010/main" val="49052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878532"/>
          </a:xfrm>
          <a:prstGeom prst="rect">
            <a:avLst/>
          </a:prstGeom>
          <a:noFill/>
        </p:spPr>
        <p:txBody>
          <a:bodyPr wrap="square" rtlCol="0">
            <a:spAutoFit/>
          </a:bodyPr>
          <a:lstStyle/>
          <a:p>
            <a:pPr algn="ctr"/>
            <a:r>
              <a:rPr lang="en-US" sz="4800" b="1" dirty="0">
                <a:latin typeface="Bahnschrift Light Condensed" panose="020B0502040204020203" pitchFamily="34" charset="0"/>
              </a:rPr>
              <a:t>Matthew 8:5-10 NIV</a:t>
            </a:r>
          </a:p>
          <a:p>
            <a:pPr algn="ctr"/>
            <a:endParaRPr lang="en-US" sz="2800" dirty="0">
              <a:latin typeface="Bahnschrift Light Condensed" panose="020B0502040204020203" pitchFamily="34" charset="0"/>
            </a:endParaRPr>
          </a:p>
          <a:p>
            <a:pPr algn="ctr"/>
            <a:r>
              <a:rPr lang="en-US" sz="3000" dirty="0">
                <a:latin typeface="Bahnschrift Light Condensed" panose="020B0502040204020203" pitchFamily="34" charset="0"/>
              </a:rPr>
              <a:t>When Jesus had entered Capernaum, a centurion came to him, asking for help. (6) “Lord,” he said, “my servant lies at home paralyzed and in terrible suffering” (7) Jesus said to him, “I will go and heal him.” (8) The centurion replied, “Lord, I do not deserve to have you come under my roof. But just say the word, and my servant will be healed. (9) For I myself am a man under authority, with soldiers under me. I tell this one, ‘Go,’ and he goes; and that one, ‘Come,’ and he comes. I say to my servant, ‘Do this,’ and he does it.”</a:t>
            </a:r>
          </a:p>
        </p:txBody>
      </p:sp>
      <p:pic>
        <p:nvPicPr>
          <p:cNvPr id="4" name="Picture 3">
            <a:extLst>
              <a:ext uri="{FF2B5EF4-FFF2-40B4-BE49-F238E27FC236}">
                <a16:creationId xmlns:a16="http://schemas.microsoft.com/office/drawing/2014/main" id="{B833FD00-7F4C-C14E-8CB2-7123FD9D7DC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9726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054359" y="951724"/>
            <a:ext cx="10450286" cy="5273102"/>
          </a:xfrm>
        </p:spPr>
        <p:txBody>
          <a:bodyPr anchor="ctr">
            <a:normAutofit/>
          </a:bodyPr>
          <a:lstStyle/>
          <a:p>
            <a:pPr marL="0" indent="0" algn="ctr">
              <a:buNone/>
            </a:pPr>
            <a:r>
              <a:rPr lang="es-ES" sz="4000" dirty="0">
                <a:solidFill>
                  <a:schemeClr val="tx1"/>
                </a:solidFill>
                <a:effectLst>
                  <a:outerShdw blurRad="38100" dist="38100" dir="2700000" algn="tl">
                    <a:srgbClr val="000000">
                      <a:alpha val="43137"/>
                    </a:srgbClr>
                  </a:outerShdw>
                </a:effectLst>
              </a:rPr>
              <a:t>Pero la Biblia </a:t>
            </a:r>
            <a:r>
              <a:rPr lang="es-ES" sz="4000" b="1" dirty="0">
                <a:solidFill>
                  <a:schemeClr val="tx1"/>
                </a:solidFill>
                <a:effectLst>
                  <a:outerShdw blurRad="38100" dist="38100" dir="2700000" algn="tl">
                    <a:srgbClr val="000000">
                      <a:alpha val="43137"/>
                    </a:srgbClr>
                  </a:outerShdw>
                </a:effectLst>
              </a:rPr>
              <a:t>NO</a:t>
            </a:r>
            <a:r>
              <a:rPr lang="es-ES" sz="4000" dirty="0">
                <a:solidFill>
                  <a:schemeClr val="tx1"/>
                </a:solidFill>
                <a:effectLst>
                  <a:outerShdw blurRad="38100" dist="38100" dir="2700000" algn="tl">
                    <a:srgbClr val="000000">
                      <a:alpha val="43137"/>
                    </a:srgbClr>
                  </a:outerShdw>
                </a:effectLst>
              </a:rPr>
              <a:t> nos enseña este tipo de dadivosidad. No hay ningún pasaje en las Escrituras que autorice este tipo de motivación para dar. Sin embargo, algunos dan únicamente por autointerés. Para ellos, sus ofrendas representan solo lo que deben hacer.</a:t>
            </a:r>
            <a:endParaRPr lang="en-US" sz="4000" dirty="0">
              <a:solidFill>
                <a:schemeClr val="tx1"/>
              </a:solidFill>
              <a:effectLst>
                <a:outerShdw blurRad="38100" dist="38100" dir="2700000" algn="tl">
                  <a:srgbClr val="000000">
                    <a:alpha val="43137"/>
                  </a:srgbClr>
                </a:outerShdw>
              </a:effectLst>
            </a:endParaRPr>
          </a:p>
          <a:p>
            <a:pPr marL="0" indent="0">
              <a:buNone/>
            </a:pP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1190306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Nivel dos:</a:t>
            </a:r>
            <a:br>
              <a:rPr lang="en-US" sz="7200" dirty="0">
                <a:latin typeface="Bahnschrift SemiBold" panose="020B0502040204020203" pitchFamily="34" charset="0"/>
              </a:rPr>
            </a:br>
            <a:r>
              <a:rPr lang="en-US" sz="7200" dirty="0" err="1">
                <a:latin typeface="Bahnschrift SemiBold" panose="020B0502040204020203" pitchFamily="34" charset="0"/>
              </a:rPr>
              <a:t>Obediencia</a:t>
            </a:r>
            <a:endParaRPr lang="en-US" sz="7200" dirty="0">
              <a:latin typeface="Bahnschrift SemiBold" panose="020B0502040204020203" pitchFamily="34" charset="0"/>
            </a:endParaRPr>
          </a:p>
        </p:txBody>
      </p:sp>
    </p:spTree>
    <p:extLst>
      <p:ext uri="{BB962C8B-B14F-4D97-AF65-F5344CB8AC3E}">
        <p14:creationId xmlns:p14="http://schemas.microsoft.com/office/powerpoint/2010/main" val="421965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755422"/>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Mateo 8:5-9  (RV60)</a:t>
            </a:r>
          </a:p>
          <a:p>
            <a:pPr algn="ctr"/>
            <a:endParaRPr lang="en-US" sz="3200" dirty="0">
              <a:effectLst>
                <a:outerShdw blurRad="38100" dist="38100" dir="2700000" algn="tl">
                  <a:srgbClr val="000000">
                    <a:alpha val="43137"/>
                  </a:srgbClr>
                </a:outerShdw>
              </a:effectLst>
              <a:latin typeface="Bahnschrift Light Condensed" panose="020B0502040204020203" pitchFamily="34" charset="0"/>
            </a:endParaRPr>
          </a:p>
          <a:p>
            <a:r>
              <a:rPr lang="es-ES" sz="4800" i="1" dirty="0">
                <a:effectLst>
                  <a:outerShdw blurRad="38100" dist="38100" dir="2700000" algn="tl">
                    <a:srgbClr val="000000">
                      <a:alpha val="43137"/>
                    </a:srgbClr>
                  </a:outerShdw>
                </a:effectLst>
                <a:latin typeface="Bahnschrift" panose="020B0502040204020203" pitchFamily="34" charset="0"/>
              </a:rPr>
              <a:t>“Entrando Jesús en </a:t>
            </a:r>
            <a:r>
              <a:rPr lang="es-ES" sz="4800" i="1" dirty="0" err="1">
                <a:effectLst>
                  <a:outerShdw blurRad="38100" dist="38100" dir="2700000" algn="tl">
                    <a:srgbClr val="000000">
                      <a:alpha val="43137"/>
                    </a:srgbClr>
                  </a:outerShdw>
                </a:effectLst>
                <a:latin typeface="Bahnschrift" panose="020B0502040204020203" pitchFamily="34" charset="0"/>
              </a:rPr>
              <a:t>Capernaum</a:t>
            </a:r>
            <a:r>
              <a:rPr lang="es-ES" sz="4800" i="1" dirty="0">
                <a:effectLst>
                  <a:outerShdw blurRad="38100" dist="38100" dir="2700000" algn="tl">
                    <a:srgbClr val="000000">
                      <a:alpha val="43137"/>
                    </a:srgbClr>
                  </a:outerShdw>
                </a:effectLst>
                <a:latin typeface="Bahnschrift" panose="020B0502040204020203" pitchFamily="34" charset="0"/>
              </a:rPr>
              <a:t>, vino a él un centurión, rogándole,  y diciendo: Señor, mi criado está postrado en casa, paralítico, gravemente atormentado.</a:t>
            </a:r>
            <a:endParaRPr lang="en-US" sz="4800" dirty="0">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2918697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755422"/>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Mateo 8:5-9 </a:t>
            </a:r>
          </a:p>
          <a:p>
            <a:pPr algn="ctr"/>
            <a:endParaRPr lang="en-US" sz="3200" dirty="0">
              <a:latin typeface="Bahnschrift Light Condensed" panose="020B0502040204020203" pitchFamily="34" charset="0"/>
            </a:endParaRPr>
          </a:p>
          <a:p>
            <a:r>
              <a:rPr lang="es-ES" sz="4800" i="1" dirty="0">
                <a:effectLst>
                  <a:outerShdw blurRad="38100" dist="38100" dir="2700000" algn="tl">
                    <a:srgbClr val="000000">
                      <a:alpha val="43137"/>
                    </a:srgbClr>
                  </a:outerShdw>
                </a:effectLst>
                <a:latin typeface="Bahnschrift" panose="020B0502040204020203" pitchFamily="34" charset="0"/>
              </a:rPr>
              <a:t>Y Jesús le dijo: Yo iré y le sanaré.  Respondió el centurión y dijo: Señor, no soy digno de que entres bajo mi techo; solamente di la palabra, y mi criado sanará.</a:t>
            </a:r>
            <a:endParaRPr lang="en-US" sz="4800" i="1"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279692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262979"/>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Mateo 8:5-9 </a:t>
            </a:r>
          </a:p>
          <a:p>
            <a:pPr algn="ctr"/>
            <a:endParaRPr lang="en-US" sz="4800" dirty="0">
              <a:effectLst>
                <a:outerShdw blurRad="38100" dist="38100" dir="2700000" algn="tl">
                  <a:srgbClr val="000000">
                    <a:alpha val="43137"/>
                  </a:srgbClr>
                </a:outerShdw>
              </a:effectLst>
              <a:latin typeface="Bahnschrift Light Condensed" panose="020B0502040204020203" pitchFamily="34" charset="0"/>
            </a:endParaRPr>
          </a:p>
          <a:p>
            <a:r>
              <a:rPr lang="es-ES" sz="4800" i="1" dirty="0">
                <a:effectLst>
                  <a:outerShdw blurRad="38100" dist="38100" dir="2700000" algn="tl">
                    <a:srgbClr val="000000">
                      <a:alpha val="43137"/>
                    </a:srgbClr>
                  </a:outerShdw>
                </a:effectLst>
                <a:latin typeface="Bahnschrift" panose="020B0502040204020203" pitchFamily="34" charset="0"/>
              </a:rPr>
              <a:t>Porque también yo soy hombre bajo autoridad, y tengo bajo mis órdenes soldados; y digo a este: Ve, y va; y al otro: Ven, y viene; y a mi siervo: Haz esto, y lo hace.</a:t>
            </a:r>
            <a:endParaRPr lang="en-US" sz="4800"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1404245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655988"/>
            <a:ext cx="8945217" cy="6093976"/>
          </a:xfrm>
          <a:prstGeom prst="rect">
            <a:avLst/>
          </a:prstGeom>
          <a:noFill/>
        </p:spPr>
        <p:txBody>
          <a:bodyPr wrap="square" rtlCol="0">
            <a:spAutoFit/>
          </a:bodyPr>
          <a:lstStyle/>
          <a:p>
            <a:pPr algn="ctr"/>
            <a:r>
              <a:rPr lang="en-US" sz="3000" dirty="0">
                <a:latin typeface="Bahnschrift Light Condensed" panose="020B0502040204020203" pitchFamily="34" charset="0"/>
              </a:rPr>
              <a:t>“These brain studies show the profound state of joy and delight that comes from giving to others. It doesn’t come from dry action– where the act is out of duty in the narrowest sense, like writing a check for a good cause. It comes from working to cultivate a generous quality– from </a:t>
            </a:r>
            <a:r>
              <a:rPr lang="en-US" sz="3000" dirty="0" err="1">
                <a:latin typeface="Bahnschrift Light Condensed" panose="020B0502040204020203" pitchFamily="34" charset="0"/>
              </a:rPr>
              <a:t>intera</a:t>
            </a:r>
            <a:r>
              <a:rPr lang="en-US" sz="3000" dirty="0">
                <a:latin typeface="Bahnschrift Light Condensed" panose="020B0502040204020203" pitchFamily="34" charset="0"/>
              </a:rPr>
              <a:t> https://</a:t>
            </a:r>
            <a:r>
              <a:rPr lang="en-US" sz="3000" dirty="0" err="1">
                <a:latin typeface="Bahnschrift Light Condensed" panose="020B0502040204020203" pitchFamily="34" charset="0"/>
              </a:rPr>
              <a:t>www.istockphoto.com</a:t>
            </a:r>
            <a:r>
              <a:rPr lang="en-US" sz="3000" dirty="0">
                <a:latin typeface="Bahnschrift Light Condensed" panose="020B0502040204020203" pitchFamily="34" charset="0"/>
              </a:rPr>
              <a:t>/vector/silhouette-of-a-mans-head-gm898672018-247983868 </a:t>
            </a:r>
            <a:r>
              <a:rPr lang="en-US" sz="3000" dirty="0" err="1">
                <a:latin typeface="Bahnschrift Light Condensed" panose="020B0502040204020203" pitchFamily="34" charset="0"/>
              </a:rPr>
              <a:t>cting</a:t>
            </a:r>
            <a:r>
              <a:rPr lang="en-US" sz="3000" dirty="0">
                <a:latin typeface="Bahnschrift Light Condensed" panose="020B0502040204020203" pitchFamily="34" charset="0"/>
              </a:rPr>
              <a:t> with people. There is the smile, the tone in the voice, the touch on the shoulder. We’re talking about altruistic love.”</a:t>
            </a:r>
          </a:p>
          <a:p>
            <a:pPr algn="r"/>
            <a:endParaRPr lang="en-US" sz="3000" dirty="0">
              <a:latin typeface="Bahnschrift Light Condensed" panose="020B0502040204020203" pitchFamily="34" charset="0"/>
            </a:endParaRPr>
          </a:p>
          <a:p>
            <a:pPr algn="ctr"/>
            <a:r>
              <a:rPr lang="en-US" sz="3000" dirty="0">
                <a:latin typeface="Bahnschrift Light Condensed" panose="020B0502040204020203" pitchFamily="34" charset="0"/>
              </a:rPr>
              <a:t>-Jeanie </a:t>
            </a:r>
            <a:r>
              <a:rPr lang="en-US" sz="3000" dirty="0" err="1">
                <a:latin typeface="Bahnschrift Light Condensed" panose="020B0502040204020203" pitchFamily="34" charset="0"/>
              </a:rPr>
              <a:t>Lerche</a:t>
            </a:r>
            <a:r>
              <a:rPr lang="en-US" sz="3000" dirty="0">
                <a:latin typeface="Bahnschrift Light Condensed" panose="020B0502040204020203" pitchFamily="34" charset="0"/>
              </a:rPr>
              <a:t> </a:t>
            </a:r>
            <a:r>
              <a:rPr lang="en-US" sz="3000" dirty="0" err="1">
                <a:latin typeface="Bahnschrift Light Condensed" panose="020B0502040204020203" pitchFamily="34" charset="0"/>
              </a:rPr>
              <a:t>Dacis</a:t>
            </a:r>
            <a:r>
              <a:rPr lang="en-US" sz="3000" dirty="0">
                <a:latin typeface="Bahnschrift Light Condensed" panose="020B0502040204020203" pitchFamily="34" charset="0"/>
              </a:rPr>
              <a:t> “The Science of Good Deeds”</a:t>
            </a:r>
          </a:p>
        </p:txBody>
      </p:sp>
      <p:pic>
        <p:nvPicPr>
          <p:cNvPr id="4" name="Picture 3">
            <a:extLst>
              <a:ext uri="{FF2B5EF4-FFF2-40B4-BE49-F238E27FC236}">
                <a16:creationId xmlns:a16="http://schemas.microsoft.com/office/drawing/2014/main" id="{54473A01-A3DE-C248-BCFA-491843B43069}"/>
              </a:ext>
            </a:extLst>
          </p:cNvPr>
          <p:cNvPicPr>
            <a:picLocks noChangeAspect="1"/>
          </p:cNvPicPr>
          <p:nvPr/>
        </p:nvPicPr>
        <p:blipFill>
          <a:blip r:embed="rId2"/>
          <a:stretch>
            <a:fillRect/>
          </a:stretch>
        </p:blipFill>
        <p:spPr>
          <a:xfrm>
            <a:off x="-1" y="0"/>
            <a:ext cx="12426461" cy="6858000"/>
          </a:xfrm>
          <a:prstGeom prst="rect">
            <a:avLst/>
          </a:prstGeom>
        </p:spPr>
      </p:pic>
      <p:sp>
        <p:nvSpPr>
          <p:cNvPr id="2" name="TextBox 1">
            <a:extLst>
              <a:ext uri="{FF2B5EF4-FFF2-40B4-BE49-F238E27FC236}">
                <a16:creationId xmlns:a16="http://schemas.microsoft.com/office/drawing/2014/main" id="{5D1924C0-0C28-37DC-5F6E-927DB73287E3}"/>
              </a:ext>
            </a:extLst>
          </p:cNvPr>
          <p:cNvSpPr txBox="1"/>
          <p:nvPr/>
        </p:nvSpPr>
        <p:spPr>
          <a:xfrm>
            <a:off x="737118" y="867747"/>
            <a:ext cx="6120883" cy="4524315"/>
          </a:xfrm>
          <a:prstGeom prst="rect">
            <a:avLst/>
          </a:prstGeom>
          <a:gradFill flip="none" rotWithShape="1">
            <a:gsLst>
              <a:gs pos="0">
                <a:schemeClr val="bg1"/>
              </a:gs>
              <a:gs pos="100000">
                <a:schemeClr val="bg1">
                  <a:lumMod val="95000"/>
                </a:schemeClr>
              </a:gs>
              <a:gs pos="100000">
                <a:schemeClr val="bg2">
                  <a:shade val="100000"/>
                  <a:satMod val="115000"/>
                </a:schemeClr>
              </a:gs>
            </a:gsLst>
            <a:path path="circle">
              <a:fillToRect l="50000" t="50000" r="50000" b="50000"/>
            </a:path>
            <a:tileRect/>
          </a:gradFill>
        </p:spPr>
        <p:txBody>
          <a:bodyPr wrap="square" rtlCol="0">
            <a:spAutoFit/>
          </a:bodyPr>
          <a:lstStyle/>
          <a:p>
            <a:r>
              <a:rPr lang="es-ES" sz="3600" dirty="0">
                <a:effectLst>
                  <a:outerShdw blurRad="38100" dist="38100" dir="2700000" algn="tl">
                    <a:srgbClr val="000000">
                      <a:alpha val="43137"/>
                    </a:srgbClr>
                  </a:outerShdw>
                </a:effectLst>
                <a:latin typeface="Bahnschrift Light SemiCondensed" panose="020B0502040204020203" pitchFamily="34" charset="0"/>
              </a:rPr>
              <a:t>Estudio de la Universidad Cornell</a:t>
            </a:r>
          </a:p>
          <a:p>
            <a:endParaRPr lang="es-ES" sz="3600" dirty="0">
              <a:effectLst>
                <a:outerShdw blurRad="38100" dist="38100" dir="2700000" algn="tl">
                  <a:srgbClr val="000000">
                    <a:alpha val="43137"/>
                  </a:srgbClr>
                </a:outerShdw>
              </a:effectLst>
              <a:latin typeface="Bahnschrift Light SemiCondensed" panose="020B0502040204020203" pitchFamily="34" charset="0"/>
            </a:endParaRPr>
          </a:p>
          <a:p>
            <a:r>
              <a:rPr lang="es-ES" sz="3600" dirty="0">
                <a:effectLst>
                  <a:outerShdw blurRad="38100" dist="38100" dir="2700000" algn="tl">
                    <a:srgbClr val="000000">
                      <a:alpha val="43137"/>
                    </a:srgbClr>
                  </a:outerShdw>
                </a:effectLst>
                <a:latin typeface="Bahnschrift Light SemiCondensed" panose="020B0502040204020203" pitchFamily="34" charset="0"/>
              </a:rPr>
              <a:t>Descubrieron que las personas que dan por </a:t>
            </a:r>
            <a:r>
              <a:rPr lang="es-ES" sz="3600" b="1" u="sng" dirty="0">
                <a:effectLst>
                  <a:outerShdw blurRad="38100" dist="38100" dir="2700000" algn="tl">
                    <a:srgbClr val="000000">
                      <a:alpha val="43137"/>
                    </a:srgbClr>
                  </a:outerShdw>
                </a:effectLst>
                <a:latin typeface="Bahnschrift Light SemiCondensed" panose="020B0502040204020203" pitchFamily="34" charset="0"/>
              </a:rPr>
              <a:t>altruismo</a:t>
            </a:r>
            <a:r>
              <a:rPr lang="es-ES" sz="3600" dirty="0">
                <a:effectLst>
                  <a:outerShdw blurRad="38100" dist="38100" dir="2700000" algn="tl">
                    <a:srgbClr val="000000">
                      <a:alpha val="43137"/>
                    </a:srgbClr>
                  </a:outerShdw>
                </a:effectLst>
                <a:latin typeface="Bahnschrift Light SemiCondensed" panose="020B0502040204020203" pitchFamily="34" charset="0"/>
              </a:rPr>
              <a:t> tienen una reducción del 44% de muerte temprana, comparados con quienes dan solo por </a:t>
            </a:r>
            <a:r>
              <a:rPr lang="es-ES" sz="3600" b="1" u="sng" dirty="0">
                <a:effectLst>
                  <a:outerShdw blurRad="38100" dist="38100" dir="2700000" algn="tl">
                    <a:srgbClr val="000000">
                      <a:alpha val="43137"/>
                    </a:srgbClr>
                  </a:outerShdw>
                </a:effectLst>
                <a:latin typeface="Bahnschrift Light SemiCondensed" panose="020B0502040204020203" pitchFamily="34" charset="0"/>
              </a:rPr>
              <a:t>un sentido del deber</a:t>
            </a:r>
            <a:r>
              <a:rPr lang="es-ES" sz="3600" dirty="0">
                <a:effectLst>
                  <a:outerShdw blurRad="38100" dist="38100" dir="2700000" algn="tl">
                    <a:srgbClr val="000000">
                      <a:alpha val="43137"/>
                    </a:srgbClr>
                  </a:outerShdw>
                </a:effectLst>
                <a:latin typeface="Bahnschrift Light SemiCondensed" panose="020B0502040204020203" pitchFamily="34" charset="0"/>
              </a:rPr>
              <a:t>. </a:t>
            </a:r>
            <a:endParaRPr lang="en-US" sz="3600" dirty="0">
              <a:effectLst>
                <a:outerShdw blurRad="38100" dist="38100" dir="2700000" algn="tl">
                  <a:srgbClr val="000000">
                    <a:alpha val="43137"/>
                  </a:srgbClr>
                </a:outerShdw>
              </a:effectLst>
              <a:latin typeface="Bahnschrift Light SemiCondensed" panose="020B0502040204020203" pitchFamily="34" charset="0"/>
            </a:endParaRPr>
          </a:p>
        </p:txBody>
      </p:sp>
    </p:spTree>
    <p:extLst>
      <p:ext uri="{BB962C8B-B14F-4D97-AF65-F5344CB8AC3E}">
        <p14:creationId xmlns:p14="http://schemas.microsoft.com/office/powerpoint/2010/main" val="205091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7200" dirty="0">
                <a:latin typeface="Bahnschrift SemiBold" panose="020B0502040204020203" pitchFamily="34" charset="0"/>
              </a:rPr>
              <a:t>Nivel </a:t>
            </a:r>
            <a:r>
              <a:rPr lang="en-US" sz="7200" dirty="0" err="1">
                <a:latin typeface="Bahnschrift SemiBold" panose="020B0502040204020203" pitchFamily="34" charset="0"/>
              </a:rPr>
              <a:t>tres</a:t>
            </a:r>
            <a:r>
              <a:rPr lang="en-US" sz="7200" dirty="0">
                <a:latin typeface="Bahnschrift SemiBold" panose="020B0502040204020203" pitchFamily="34" charset="0"/>
              </a:rPr>
              <a:t>:</a:t>
            </a:r>
            <a:br>
              <a:rPr lang="en-US" sz="7200" dirty="0">
                <a:latin typeface="Bahnschrift SemiBold" panose="020B0502040204020203" pitchFamily="34" charset="0"/>
              </a:rPr>
            </a:br>
            <a:r>
              <a:rPr lang="en-US" sz="7200" dirty="0" err="1">
                <a:latin typeface="Bahnschrift SemiBold" panose="020B0502040204020203" pitchFamily="34" charset="0"/>
              </a:rPr>
              <a:t>comprensión</a:t>
            </a:r>
            <a:r>
              <a:rPr lang="en-US" sz="7200" dirty="0">
                <a:latin typeface="Bahnschrift SemiBold" panose="020B0502040204020203" pitchFamily="34" charset="0"/>
              </a:rPr>
              <a:t> </a:t>
            </a:r>
            <a:r>
              <a:rPr lang="en-US" sz="7200" dirty="0" err="1">
                <a:latin typeface="Bahnschrift SemiBold" panose="020B0502040204020203" pitchFamily="34" charset="0"/>
              </a:rPr>
              <a:t>bíblica</a:t>
            </a:r>
            <a:endParaRPr lang="en-US" sz="7200" dirty="0">
              <a:latin typeface="Bahnschrift SemiBold" panose="020B0502040204020203" pitchFamily="34" charset="0"/>
            </a:endParaRPr>
          </a:p>
        </p:txBody>
      </p:sp>
    </p:spTree>
    <p:extLst>
      <p:ext uri="{BB962C8B-B14F-4D97-AF65-F5344CB8AC3E}">
        <p14:creationId xmlns:p14="http://schemas.microsoft.com/office/powerpoint/2010/main" val="383041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0" name="Rectangle 9">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B56EF530-75FC-4976-A39D-87A5DFE9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13">
            <a:extLst>
              <a:ext uri="{FF2B5EF4-FFF2-40B4-BE49-F238E27FC236}">
                <a16:creationId xmlns:a16="http://schemas.microsoft.com/office/drawing/2014/main" id="{368ECFAF-FF94-4771-B4BD-B28D909D4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A4A9CCDD-BD72-8DC2-881A-D4247AA4EF16}"/>
              </a:ext>
            </a:extLst>
          </p:cNvPr>
          <p:cNvSpPr>
            <a:spLocks noGrp="1"/>
          </p:cNvSpPr>
          <p:nvPr>
            <p:ph type="title"/>
          </p:nvPr>
        </p:nvSpPr>
        <p:spPr>
          <a:xfrm>
            <a:off x="425194" y="997839"/>
            <a:ext cx="6874890" cy="4573233"/>
          </a:xfrm>
        </p:spPr>
        <p:txBody>
          <a:bodyPr vert="horz" lIns="91440" tIns="45720" rIns="91440" bIns="45720" rtlCol="0" anchor="ctr">
            <a:normAutofit/>
          </a:bodyPr>
          <a:lstStyle/>
          <a:p>
            <a:r>
              <a:rPr lang="en-US" sz="38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a:t>
            </a:r>
            <a:r>
              <a:rPr lang="en-US" sz="3800" spc="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jerarquía</a:t>
            </a:r>
            <a:r>
              <a:rPr lang="en-US" sz="38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las 5 </a:t>
            </a:r>
            <a:r>
              <a:rPr lang="en-US" sz="3800" spc="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necesidades</a:t>
            </a:r>
            <a:r>
              <a:rPr lang="en-US" sz="38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800" spc="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fundamentales</a:t>
            </a:r>
            <a:r>
              <a:rPr lang="en-US" sz="38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del ser </a:t>
            </a:r>
            <a:r>
              <a:rPr lang="en-US" sz="3800" spc="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humano</a:t>
            </a:r>
            <a:r>
              <a:rPr lang="en-US" sz="38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0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spc="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E9851F7A-B016-4A91-85E3-61FE4869C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Free Vectors | Pyramid Maslow's five levels of needs">
            <a:extLst>
              <a:ext uri="{FF2B5EF4-FFF2-40B4-BE49-F238E27FC236}">
                <a16:creationId xmlns:a16="http://schemas.microsoft.com/office/drawing/2014/main" id="{A74365BE-40F2-6645-091C-BB5C8F1D57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2944" y="1604524"/>
            <a:ext cx="3995592" cy="359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4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1442597"/>
            <a:ext cx="8945217" cy="3785652"/>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Salmos 24:1</a:t>
            </a:r>
          </a:p>
          <a:p>
            <a:pPr algn="ctr"/>
            <a:endParaRPr lang="en-US" sz="4800" dirty="0">
              <a:effectLst>
                <a:outerShdw blurRad="38100" dist="38100" dir="2700000" algn="tl">
                  <a:srgbClr val="000000">
                    <a:alpha val="43137"/>
                  </a:srgbClr>
                </a:outerShdw>
              </a:effectLst>
              <a:latin typeface="Bahnschrift Light Condensed" panose="020B0502040204020203" pitchFamily="34" charset="0"/>
            </a:endParaRPr>
          </a:p>
          <a:p>
            <a:pPr algn="ctr"/>
            <a:r>
              <a:rPr lang="es-ES" sz="4800" i="1" dirty="0">
                <a:effectLst>
                  <a:outerShdw blurRad="38100" dist="38100" dir="2700000" algn="tl">
                    <a:srgbClr val="000000">
                      <a:alpha val="43137"/>
                    </a:srgbClr>
                  </a:outerShdw>
                </a:effectLst>
                <a:latin typeface="Bahnschrift" panose="020B0502040204020203" pitchFamily="34" charset="0"/>
              </a:rPr>
              <a:t>De Jehová es la tierra y su plenitud; el mundo, y los que en él habitan. </a:t>
            </a:r>
            <a:endParaRPr lang="en-US" sz="4800"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2847174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777683" y="795136"/>
            <a:ext cx="8945217" cy="5262979"/>
          </a:xfrm>
          <a:prstGeom prst="rect">
            <a:avLst/>
          </a:prstGeom>
          <a:noFill/>
        </p:spPr>
        <p:txBody>
          <a:bodyPr wrap="square" rtlCol="0">
            <a:spAutoFit/>
          </a:bodyPr>
          <a:lstStyle/>
          <a:p>
            <a:pPr algn="ctr"/>
            <a:r>
              <a:rPr lang="en-US" sz="4800" b="1" dirty="0" err="1">
                <a:effectLst>
                  <a:outerShdw blurRad="38100" dist="38100" dir="2700000" algn="tl">
                    <a:srgbClr val="000000">
                      <a:alpha val="43137"/>
                    </a:srgbClr>
                  </a:outerShdw>
                </a:effectLst>
                <a:latin typeface="Bahnschrift Light Condensed" panose="020B0502040204020203" pitchFamily="34" charset="0"/>
              </a:rPr>
              <a:t>Ecclesiastés</a:t>
            </a:r>
            <a:r>
              <a:rPr lang="en-US" sz="4800" b="1" dirty="0">
                <a:effectLst>
                  <a:outerShdw blurRad="38100" dist="38100" dir="2700000" algn="tl">
                    <a:srgbClr val="000000">
                      <a:alpha val="43137"/>
                    </a:srgbClr>
                  </a:outerShdw>
                </a:effectLst>
                <a:latin typeface="Bahnschrift Light Condensed" panose="020B0502040204020203" pitchFamily="34" charset="0"/>
              </a:rPr>
              <a:t> 5:15</a:t>
            </a:r>
          </a:p>
          <a:p>
            <a:pPr algn="ctr"/>
            <a:endParaRPr lang="en-US" sz="4800" dirty="0">
              <a:effectLst>
                <a:outerShdw blurRad="38100" dist="38100" dir="2700000" algn="tl">
                  <a:srgbClr val="000000">
                    <a:alpha val="43137"/>
                  </a:srgbClr>
                </a:outerShdw>
              </a:effectLst>
              <a:latin typeface="Bahnschrift Light Condensed" panose="020B0502040204020203" pitchFamily="34" charset="0"/>
            </a:endParaRPr>
          </a:p>
          <a:p>
            <a:pPr algn="ctr"/>
            <a:r>
              <a:rPr lang="es-ES" sz="4800" i="1" dirty="0">
                <a:effectLst>
                  <a:outerShdw blurRad="38100" dist="38100" dir="2700000" algn="tl">
                    <a:srgbClr val="000000">
                      <a:alpha val="43137"/>
                    </a:srgbClr>
                  </a:outerShdw>
                </a:effectLst>
                <a:latin typeface="Bahnschrift" panose="020B0502040204020203" pitchFamily="34" charset="0"/>
              </a:rPr>
              <a:t>Como salió del vientre de su madre, desnudo, así vuelve, yéndose tal como vino; y nada tiene de su trabajo para llevar en su mano.</a:t>
            </a:r>
            <a:endParaRPr lang="en-US" sz="4800"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2945341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13232480-DB8D-4177-8D69-820FA84FF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nderbaked Cookies? : r/Baking">
            <a:extLst>
              <a:ext uri="{FF2B5EF4-FFF2-40B4-BE49-F238E27FC236}">
                <a16:creationId xmlns:a16="http://schemas.microsoft.com/office/drawing/2014/main" id="{7C92C714-B95F-732E-7016-114CEBF8C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24" b="44553"/>
          <a:stretch>
            <a:fillRect/>
          </a:stretch>
        </p:blipFill>
        <p:spPr bwMode="auto">
          <a:xfrm>
            <a:off x="528810" y="482599"/>
            <a:ext cx="11178558" cy="5890769"/>
          </a:xfrm>
          <a:prstGeom prst="rect">
            <a:avLst/>
          </a:prstGeom>
          <a:noFill/>
          <a:extLst>
            <a:ext uri="{909E8E84-426E-40DD-AFC4-6F175D3DCCD1}">
              <a14:hiddenFill xmlns:a14="http://schemas.microsoft.com/office/drawing/2010/main">
                <a:solidFill>
                  <a:srgbClr val="FFFFFF"/>
                </a:solidFill>
              </a14:hiddenFill>
            </a:ext>
          </a:extLst>
        </p:spPr>
      </p:pic>
      <p:sp>
        <p:nvSpPr>
          <p:cNvPr id="2060" name="Freeform 6">
            <a:extLst>
              <a:ext uri="{FF2B5EF4-FFF2-40B4-BE49-F238E27FC236}">
                <a16:creationId xmlns:a16="http://schemas.microsoft.com/office/drawing/2014/main" id="{9652F351-1557-4DB6-A123-DB6DBBD6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308490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6001643"/>
          </a:xfrm>
          <a:prstGeom prst="rect">
            <a:avLst/>
          </a:prstGeom>
          <a:noFill/>
        </p:spPr>
        <p:txBody>
          <a:bodyPr wrap="square" rtlCol="0">
            <a:spAutoFit/>
          </a:bodyPr>
          <a:lstStyle/>
          <a:p>
            <a:pPr algn="ctr"/>
            <a:r>
              <a:rPr lang="en-US" sz="4800" b="1" dirty="0">
                <a:latin typeface="Bahnschrift Light Condensed" panose="020B0502040204020203" pitchFamily="34" charset="0"/>
              </a:rPr>
              <a:t>Mateo 6:19-21 </a:t>
            </a:r>
          </a:p>
          <a:p>
            <a:pPr algn="ctr"/>
            <a:endParaRPr lang="en-US" sz="4800" dirty="0">
              <a:latin typeface="Bahnschrift Light Condensed" panose="020B0502040204020203" pitchFamily="34" charset="0"/>
            </a:endParaRPr>
          </a:p>
          <a:p>
            <a:pPr algn="ctr"/>
            <a:r>
              <a:rPr lang="es-ES" sz="4800" i="1" dirty="0">
                <a:latin typeface="Bahnschrift" panose="020B0502040204020203" pitchFamily="34" charset="0"/>
              </a:rPr>
              <a:t>No acumulen para sí tesoros en la tierra, donde la polilla y el óxido destruyen, y donde los ladrones se meten a robar. Más bien, acumulen para sí tesoros en el cielo, </a:t>
            </a:r>
            <a:endParaRPr lang="en-US" sz="4800" dirty="0">
              <a:latin typeface="Bahnschrift" panose="020B0502040204020203" pitchFamily="34" charset="0"/>
            </a:endParaRPr>
          </a:p>
        </p:txBody>
      </p:sp>
    </p:spTree>
    <p:extLst>
      <p:ext uri="{BB962C8B-B14F-4D97-AF65-F5344CB8AC3E}">
        <p14:creationId xmlns:p14="http://schemas.microsoft.com/office/powerpoint/2010/main" val="322548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Mateo 6:19-21</a:t>
            </a:r>
          </a:p>
          <a:p>
            <a:pPr algn="ctr"/>
            <a:endParaRPr lang="en-US" sz="4800" dirty="0">
              <a:latin typeface="Bahnschrift Light Condensed" panose="020B0502040204020203" pitchFamily="34" charset="0"/>
            </a:endParaRPr>
          </a:p>
          <a:p>
            <a:pPr algn="ctr"/>
            <a:r>
              <a:rPr lang="es-ES" sz="4800" i="1" dirty="0">
                <a:latin typeface="Bahnschrift" panose="020B0502040204020203" pitchFamily="34" charset="0"/>
              </a:rPr>
              <a:t>donde ni la polilla ni el óxido carcomen, ni los ladrones se meten a robar. Porque donde esté tu tesoro, allí estará también tu corazón.</a:t>
            </a:r>
            <a:r>
              <a:rPr lang="es-ES" sz="4800" dirty="0">
                <a:latin typeface="Bahnschrift" panose="020B0502040204020203" pitchFamily="34" charset="0"/>
              </a:rPr>
              <a:t> </a:t>
            </a: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3884086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B1D9E0-A8D9-7549-9A96-BBFC59F43196}"/>
              </a:ext>
            </a:extLst>
          </p:cNvPr>
          <p:cNvSpPr/>
          <p:nvPr/>
        </p:nvSpPr>
        <p:spPr>
          <a:xfrm>
            <a:off x="3048000" y="3105835"/>
            <a:ext cx="6096000" cy="646331"/>
          </a:xfrm>
          <a:prstGeom prst="rect">
            <a:avLst/>
          </a:prstGeom>
        </p:spPr>
        <p:txBody>
          <a:bodyPr>
            <a:spAutoFit/>
          </a:bodyPr>
          <a:lstStyle/>
          <a:p>
            <a:r>
              <a:rPr lang="en-US" dirty="0"/>
              <a:t>https://</a:t>
            </a:r>
            <a:r>
              <a:rPr lang="en-US" dirty="0" err="1"/>
              <a:t>www.istockphoto.com</a:t>
            </a:r>
            <a:r>
              <a:rPr lang="en-US" dirty="0"/>
              <a:t>/photo/bag-lunch-gm172201593-3302290</a:t>
            </a:r>
          </a:p>
        </p:txBody>
      </p:sp>
      <p:pic>
        <p:nvPicPr>
          <p:cNvPr id="3" name="Picture 2">
            <a:extLst>
              <a:ext uri="{FF2B5EF4-FFF2-40B4-BE49-F238E27FC236}">
                <a16:creationId xmlns:a16="http://schemas.microsoft.com/office/drawing/2014/main" id="{387F878D-7169-D741-8EE9-B73006B3B1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35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Nivel </a:t>
            </a:r>
            <a:r>
              <a:rPr lang="en-US" sz="6000" dirty="0" err="1">
                <a:latin typeface="Bahnschrift SemiBold" panose="020B0502040204020203" pitchFamily="34" charset="0"/>
              </a:rPr>
              <a:t>cuatro</a:t>
            </a:r>
            <a:r>
              <a:rPr lang="en-US" sz="6000" dirty="0">
                <a:latin typeface="Bahnschrift SemiBold" panose="020B0502040204020203" pitchFamily="34" charset="0"/>
              </a:rPr>
              <a:t>:</a:t>
            </a:r>
            <a:br>
              <a:rPr lang="en-US" sz="7200" dirty="0">
                <a:latin typeface="Bahnschrift SemiBold" panose="020B0502040204020203" pitchFamily="34" charset="0"/>
              </a:rPr>
            </a:br>
            <a:r>
              <a:rPr lang="en-US" sz="7200" dirty="0" err="1">
                <a:latin typeface="Bahnschrift SemiBold" panose="020B0502040204020203" pitchFamily="34" charset="0"/>
              </a:rPr>
              <a:t>Gratitud</a:t>
            </a:r>
            <a:endParaRPr lang="en-US" sz="7200" dirty="0">
              <a:latin typeface="Bahnschrift SemiBold" panose="020B0502040204020203" pitchFamily="34" charset="0"/>
            </a:endParaRPr>
          </a:p>
        </p:txBody>
      </p:sp>
    </p:spTree>
    <p:extLst>
      <p:ext uri="{BB962C8B-B14F-4D97-AF65-F5344CB8AC3E}">
        <p14:creationId xmlns:p14="http://schemas.microsoft.com/office/powerpoint/2010/main" val="391063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315481" y="719765"/>
            <a:ext cx="8945217" cy="3785652"/>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Salmos 116:12</a:t>
            </a:r>
          </a:p>
          <a:p>
            <a:pPr algn="ctr"/>
            <a:endParaRPr lang="en-US" sz="4800" dirty="0">
              <a:effectLst>
                <a:outerShdw blurRad="38100" dist="38100" dir="2700000" algn="tl">
                  <a:srgbClr val="000000">
                    <a:alpha val="43137"/>
                  </a:srgbClr>
                </a:outerShdw>
              </a:effectLst>
              <a:latin typeface="Bahnschrift Light Condensed" panose="020B0502040204020203" pitchFamily="34" charset="0"/>
            </a:endParaRPr>
          </a:p>
          <a:p>
            <a:pPr algn="ctr"/>
            <a:r>
              <a:rPr lang="es-ES" sz="4800" i="1" dirty="0">
                <a:effectLst>
                  <a:outerShdw blurRad="38100" dist="38100" dir="2700000" algn="tl">
                    <a:srgbClr val="000000">
                      <a:alpha val="43137"/>
                    </a:srgbClr>
                  </a:outerShdw>
                </a:effectLst>
                <a:latin typeface="Bahnschrift" panose="020B0502040204020203" pitchFamily="34" charset="0"/>
              </a:rPr>
              <a:t>“¿Qué pagaré a Jehová por todos sus beneficios para conmigo?”</a:t>
            </a:r>
            <a:endParaRPr lang="en-US" sz="4800"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149327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989046" y="466531"/>
            <a:ext cx="10105052" cy="5537192"/>
          </a:xfrm>
          <a:prstGeom prst="rect">
            <a:avLst/>
          </a:prstGeom>
          <a:noFill/>
        </p:spPr>
        <p:txBody>
          <a:bodyPr wrap="square" rtlCol="0">
            <a:spAutoFit/>
          </a:bodyPr>
          <a:lstStyle/>
          <a:p>
            <a:pPr algn="ctr"/>
            <a:r>
              <a:rPr lang="es-E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Milo Kauffman escribió: </a:t>
            </a:r>
          </a:p>
          <a:p>
            <a:pPr algn="ctr"/>
            <a:r>
              <a:rPr lang="es-E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mayordomía cristiana ciertamente no es la legislación de la iglesia ni una treta para privar a los humanos de su dinero. Es una consecuencia natural de una experiencia con Dios. Es la reacción natural del corazón humano que ha sido tocado por el Espíritu Divino”.</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594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A8B44-E3E7-B44E-B053-D8D702347C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56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390260" y="606491"/>
            <a:ext cx="10039739" cy="5273102"/>
          </a:xfrm>
        </p:spPr>
        <p:txBody>
          <a:bodyPr anchor="ctr">
            <a:normAutofit/>
          </a:bodyPr>
          <a:lstStyle/>
          <a:p>
            <a:pPr marL="0" indent="0" algn="ctr">
              <a:buNone/>
            </a:pPr>
            <a:r>
              <a:rPr lang="es-ES" sz="4000" dirty="0">
                <a:solidFill>
                  <a:schemeClr val="tx1"/>
                </a:solidFill>
                <a:effectLst>
                  <a:outerShdw blurRad="38100" dist="38100" dir="2700000" algn="tl">
                    <a:srgbClr val="000000">
                      <a:alpha val="43137"/>
                    </a:srgbClr>
                  </a:outerShdw>
                </a:effectLst>
              </a:rPr>
              <a:t>Vamos a hacer un paralelismo entre la teoría de motivación de Abraham Maslow y su pirámide de jerarquía de necesidades fundamentales del ser humano y nuestras motivaciones de dadivosidad para la causa de Dios</a:t>
            </a:r>
            <a:endParaRPr lang="en-US"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779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3646" y="1344213"/>
            <a:ext cx="8945217" cy="1754326"/>
          </a:xfrm>
          <a:prstGeom prst="rect">
            <a:avLst/>
          </a:prstGeom>
          <a:noFill/>
        </p:spPr>
        <p:txBody>
          <a:bodyPr wrap="square" rtlCol="0">
            <a:spAutoFit/>
          </a:bodyPr>
          <a:lstStyle/>
          <a:p>
            <a:pPr algn="ctr"/>
            <a:r>
              <a:rPr lang="es-E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“Pensar que nuestro precioso hijo dio su vida por este…”</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94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A person with a beard on a cross&#10;&#10;AI-generated content may be incorrect.">
            <a:extLst>
              <a:ext uri="{FF2B5EF4-FFF2-40B4-BE49-F238E27FC236}">
                <a16:creationId xmlns:a16="http://schemas.microsoft.com/office/drawing/2014/main" id="{5510DFB0-5651-9EDC-C2C1-22479655A0A3}"/>
              </a:ext>
            </a:extLst>
          </p:cNvPr>
          <p:cNvPicPr>
            <a:picLocks noChangeAspect="1"/>
          </p:cNvPicPr>
          <p:nvPr/>
        </p:nvPicPr>
        <p:blipFill>
          <a:blip r:embed="rId3"/>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67232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room&#10;&#10;AI-generated content may be incorrect.">
            <a:extLst>
              <a:ext uri="{FF2B5EF4-FFF2-40B4-BE49-F238E27FC236}">
                <a16:creationId xmlns:a16="http://schemas.microsoft.com/office/drawing/2014/main" id="{AACFDB11-C1F3-64A1-9FE5-94489324F33E}"/>
              </a:ext>
            </a:extLst>
          </p:cNvPr>
          <p:cNvPicPr>
            <a:picLocks noChangeAspect="1"/>
          </p:cNvPicPr>
          <p:nvPr/>
        </p:nvPicPr>
        <p:blipFill>
          <a:blip r:embed="rId2"/>
          <a:srcRect t="15658"/>
          <a:stretch>
            <a:fillRect/>
          </a:stretch>
        </p:blipFill>
        <p:spPr>
          <a:xfrm>
            <a:off x="0" y="0"/>
            <a:ext cx="12196823" cy="6858000"/>
          </a:xfrm>
          <a:prstGeom prst="rect">
            <a:avLst/>
          </a:prstGeom>
        </p:spPr>
      </p:pic>
      <p:sp>
        <p:nvSpPr>
          <p:cNvPr id="3" name="Rectangle 1">
            <a:extLst>
              <a:ext uri="{FF2B5EF4-FFF2-40B4-BE49-F238E27FC236}">
                <a16:creationId xmlns:a16="http://schemas.microsoft.com/office/drawing/2014/main" id="{91408933-026B-07EC-8E6C-B0BDDFF1A1DA}"/>
              </a:ext>
            </a:extLst>
          </p:cNvPr>
          <p:cNvSpPr>
            <a:spLocks noChangeArrowheads="1"/>
          </p:cNvSpPr>
          <p:nvPr/>
        </p:nvSpPr>
        <p:spPr bwMode="auto">
          <a:xfrm rot="16200000">
            <a:off x="11442425" y="564909"/>
            <a:ext cx="13144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Photo by </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Headway</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 on </a:t>
            </a:r>
            <a:r>
              <a:rPr kumimoji="0" lang="en-US" altLang="en-US" sz="600" b="0" i="0" u="none" strike="noStrike" cap="none" normalizeH="0" baseline="0" dirty="0" err="1">
                <a:ln>
                  <a:noFill/>
                </a:ln>
                <a:solidFill>
                  <a:schemeClr val="accent6">
                    <a:lumMod val="60000"/>
                    <a:lumOff val="4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Unsplash</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 </a:t>
            </a:r>
          </a:p>
        </p:txBody>
      </p:sp>
    </p:spTree>
    <p:extLst>
      <p:ext uri="{BB962C8B-B14F-4D97-AF65-F5344CB8AC3E}">
        <p14:creationId xmlns:p14="http://schemas.microsoft.com/office/powerpoint/2010/main" val="435501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728393"/>
            <a:ext cx="8945217" cy="674030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Bahnschrift Light Condensed" panose="020B0502040204020203" pitchFamily="34" charset="0"/>
              </a:rPr>
              <a:t>Elena White </a:t>
            </a:r>
          </a:p>
          <a:p>
            <a:pPr algn="ctr"/>
            <a:r>
              <a:rPr lang="es-ES" sz="4800" dirty="0">
                <a:effectLst>
                  <a:outerShdw blurRad="38100" dist="38100" dir="2700000" algn="tl">
                    <a:srgbClr val="000000">
                      <a:alpha val="43137"/>
                    </a:srgbClr>
                  </a:outerShdw>
                </a:effectLst>
                <a:latin typeface="Bahnschrift" panose="020B0502040204020203" pitchFamily="34" charset="0"/>
              </a:rPr>
              <a:t>“Cuando la luz y </a:t>
            </a:r>
            <a:r>
              <a:rPr lang="es-ES" sz="4800" b="1" u="sng" dirty="0">
                <a:effectLst>
                  <a:outerShdw blurRad="38100" dist="38100" dir="2700000" algn="tl">
                    <a:srgbClr val="000000">
                      <a:alpha val="43137"/>
                    </a:srgbClr>
                  </a:outerShdw>
                </a:effectLst>
                <a:latin typeface="Bahnschrift" panose="020B0502040204020203" pitchFamily="34" charset="0"/>
              </a:rPr>
              <a:t>el amor de Jesús</a:t>
            </a:r>
            <a:r>
              <a:rPr lang="es-ES" sz="4800" dirty="0">
                <a:effectLst>
                  <a:outerShdw blurRad="38100" dist="38100" dir="2700000" algn="tl">
                    <a:srgbClr val="000000">
                      <a:alpha val="43137"/>
                    </a:srgbClr>
                  </a:outerShdw>
                </a:effectLst>
                <a:latin typeface="Bahnschrift" panose="020B0502040204020203" pitchFamily="34" charset="0"/>
              </a:rPr>
              <a:t> iluminan los corazones de sus seguidores, no habrá necesidad de encarecerlos o de rogar para que den su dinero o presten servicio”.</a:t>
            </a:r>
          </a:p>
          <a:p>
            <a:pPr algn="ctr"/>
            <a:r>
              <a:rPr lang="es-ES" sz="2800" b="1" i="1" dirty="0">
                <a:effectLst>
                  <a:outerShdw blurRad="38100" dist="38100" dir="2700000" algn="tl">
                    <a:srgbClr val="000000">
                      <a:alpha val="43137"/>
                    </a:srgbClr>
                  </a:outerShdw>
                </a:effectLst>
                <a:latin typeface="Bahnschrift" panose="020B0502040204020203" pitchFamily="34" charset="0"/>
              </a:rPr>
              <a:t>(Testimonios para la iglesia T 5, p. 265)</a:t>
            </a:r>
            <a:r>
              <a:rPr lang="es-ES" sz="4800" b="1" dirty="0">
                <a:effectLst>
                  <a:outerShdw blurRad="38100" dist="38100" dir="2700000" algn="tl">
                    <a:srgbClr val="000000">
                      <a:alpha val="43137"/>
                    </a:srgbClr>
                  </a:outerShdw>
                </a:effectLst>
                <a:latin typeface="Bahnschrift" panose="020B0502040204020203" pitchFamily="34" charset="0"/>
              </a:rPr>
              <a:t> </a:t>
            </a:r>
            <a:endParaRPr lang="en-US" sz="4800" dirty="0">
              <a:effectLst>
                <a:outerShdw blurRad="38100" dist="38100" dir="2700000" algn="tl">
                  <a:srgbClr val="000000">
                    <a:alpha val="43137"/>
                  </a:srgbClr>
                </a:outerShdw>
              </a:effectLst>
              <a:latin typeface="Bahnschrift" panose="020B0502040204020203" pitchFamily="34" charset="0"/>
            </a:endParaRPr>
          </a:p>
          <a:p>
            <a:pPr algn="ct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4181335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Nivel </a:t>
            </a:r>
            <a:r>
              <a:rPr lang="en-US" sz="6000" dirty="0" err="1">
                <a:latin typeface="Bahnschrift SemiBold" panose="020B0502040204020203" pitchFamily="34" charset="0"/>
              </a:rPr>
              <a:t>cinco</a:t>
            </a:r>
            <a:r>
              <a:rPr lang="en-US" sz="6000" dirty="0">
                <a:latin typeface="Bahnschrift SemiBold" panose="020B0502040204020203" pitchFamily="34" charset="0"/>
              </a:rPr>
              <a:t>:</a:t>
            </a:r>
            <a:br>
              <a:rPr lang="en-US" sz="7200" dirty="0">
                <a:latin typeface="Bahnschrift SemiBold" panose="020B0502040204020203" pitchFamily="34" charset="0"/>
              </a:rPr>
            </a:br>
            <a:r>
              <a:rPr lang="en-US" sz="7200" dirty="0" err="1">
                <a:latin typeface="Bahnschrift SemiBold" panose="020B0502040204020203" pitchFamily="34" charset="0"/>
              </a:rPr>
              <a:t>amor</a:t>
            </a:r>
            <a:r>
              <a:rPr lang="en-US" sz="7200" dirty="0">
                <a:latin typeface="Bahnschrift SemiBold" panose="020B0502040204020203" pitchFamily="34" charset="0"/>
              </a:rPr>
              <a:t> </a:t>
            </a:r>
            <a:r>
              <a:rPr lang="en-US" sz="7200" dirty="0" err="1">
                <a:latin typeface="Bahnschrift SemiBold" panose="020B0502040204020203" pitchFamily="34" charset="0"/>
              </a:rPr>
              <a:t>sacrificado</a:t>
            </a:r>
            <a:endParaRPr lang="en-US" sz="7200" dirty="0">
              <a:latin typeface="Bahnschrift SemiBold" panose="020B0502040204020203" pitchFamily="34" charset="0"/>
            </a:endParaRPr>
          </a:p>
        </p:txBody>
      </p:sp>
    </p:spTree>
    <p:extLst>
      <p:ext uri="{BB962C8B-B14F-4D97-AF65-F5344CB8AC3E}">
        <p14:creationId xmlns:p14="http://schemas.microsoft.com/office/powerpoint/2010/main" val="72470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42998" y="761050"/>
            <a:ext cx="8945217" cy="4985980"/>
          </a:xfrm>
          <a:prstGeom prst="rect">
            <a:avLst/>
          </a:prstGeom>
          <a:noFill/>
        </p:spPr>
        <p:txBody>
          <a:bodyPr wrap="square" rtlCol="0">
            <a:spAutoFit/>
          </a:bodyPr>
          <a:lstStyle/>
          <a:p>
            <a:pPr algn="ctr"/>
            <a:r>
              <a:rPr lang="es-ES" sz="4800" dirty="0">
                <a:effectLst>
                  <a:outerShdw blurRad="38100" dist="38100" dir="2700000" algn="tl">
                    <a:srgbClr val="000000">
                      <a:alpha val="43137"/>
                    </a:srgbClr>
                  </a:outerShdw>
                </a:effectLst>
                <a:latin typeface="Bahnschrift Light Condensed" panose="020B0502040204020203" pitchFamily="34" charset="0"/>
              </a:rPr>
              <a:t>1 Crónicas 29:14</a:t>
            </a:r>
          </a:p>
          <a:p>
            <a:pPr algn="ctr"/>
            <a:r>
              <a:rPr lang="es-ES" sz="5400" dirty="0">
                <a:effectLst>
                  <a:outerShdw blurRad="38100" dist="38100" dir="2700000" algn="tl">
                    <a:srgbClr val="000000">
                      <a:alpha val="43137"/>
                    </a:srgbClr>
                  </a:outerShdw>
                </a:effectLst>
                <a:latin typeface="Bahnschrift Light Condensed" panose="020B0502040204020203" pitchFamily="34" charset="0"/>
              </a:rPr>
              <a:t>“Porque ¿quién soy yo, y quién es mi pueblo, para que pudiésemos ofrecer </a:t>
            </a:r>
            <a:r>
              <a:rPr lang="es-ES" sz="5400" b="1" u="sng" dirty="0">
                <a:effectLst>
                  <a:outerShdw blurRad="38100" dist="38100" dir="2700000" algn="tl">
                    <a:srgbClr val="000000">
                      <a:alpha val="43137"/>
                    </a:srgbClr>
                  </a:outerShdw>
                </a:effectLst>
                <a:latin typeface="Bahnschrift Light Condensed" panose="020B0502040204020203" pitchFamily="34" charset="0"/>
              </a:rPr>
              <a:t>voluntariamente</a:t>
            </a:r>
            <a:r>
              <a:rPr lang="es-ES" sz="5400" dirty="0">
                <a:effectLst>
                  <a:outerShdw blurRad="38100" dist="38100" dir="2700000" algn="tl">
                    <a:srgbClr val="000000">
                      <a:alpha val="43137"/>
                    </a:srgbClr>
                  </a:outerShdw>
                </a:effectLst>
                <a:latin typeface="Bahnschrift Light Condensed" panose="020B0502040204020203" pitchFamily="34" charset="0"/>
              </a:rPr>
              <a:t> cosas semejantes? Pues todo es tuyo, y de lo recibido de tu mano te damos”. </a:t>
            </a:r>
            <a:endParaRPr lang="en-US" sz="5400" dirty="0">
              <a:effectLst>
                <a:outerShdw blurRad="38100" dist="38100" dir="2700000" algn="tl">
                  <a:srgbClr val="000000">
                    <a:alpha val="43137"/>
                  </a:srgbClr>
                </a:outerShdw>
              </a:effectLst>
              <a:latin typeface="Bahnschrift" panose="020B0502040204020203" pitchFamily="34" charset="0"/>
            </a:endParaRPr>
          </a:p>
        </p:txBody>
      </p:sp>
    </p:spTree>
    <p:extLst>
      <p:ext uri="{BB962C8B-B14F-4D97-AF65-F5344CB8AC3E}">
        <p14:creationId xmlns:p14="http://schemas.microsoft.com/office/powerpoint/2010/main" val="2399022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539551" y="419878"/>
            <a:ext cx="9871787" cy="4832092"/>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4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Corintios</a:t>
            </a:r>
            <a:r>
              <a:rPr lang="en-U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9:6, 7</a:t>
            </a:r>
          </a:p>
          <a:p>
            <a:pPr algn="ctr"/>
            <a:r>
              <a:rPr lang="es-E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que siembra escasamente, también segará escasamente; y el que siembra generosamente, generosamente también segará.  Cada uno dé como propuso en su corazón: no con tristeza, ni por necesidad, porque </a:t>
            </a:r>
            <a:r>
              <a:rPr lang="es-ES" sz="4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Dios ama al dador alegre</a:t>
            </a:r>
            <a:r>
              <a:rPr lang="es-E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718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6" name="Rectangle 15">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8E52EA45-4231-40F0-A5F9-509764441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9A81666E-9528-4272-B1E4-24F35B88A9B6}"/>
              </a:ext>
            </a:extLst>
          </p:cNvPr>
          <p:cNvSpPr txBox="1"/>
          <p:nvPr/>
        </p:nvSpPr>
        <p:spPr>
          <a:xfrm>
            <a:off x="283464" y="630935"/>
            <a:ext cx="4045940" cy="441692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cap="all" spc="8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r>
              <a:rPr lang="en-US" sz="4400" cap="all" spc="800" dirty="0" err="1">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el</a:t>
            </a:r>
            <a:r>
              <a:rPr lang="en-US" sz="4400" cap="all" spc="8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amor me </a:t>
            </a:r>
            <a:r>
              <a:rPr lang="en-US" sz="4400" cap="all" spc="800" dirty="0" err="1">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motivó</a:t>
            </a:r>
            <a:r>
              <a:rPr lang="en-US" sz="4400" cap="all" spc="8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 </a:t>
            </a:r>
            <a:r>
              <a:rPr lang="en-US" sz="4400" cap="all" spc="800" dirty="0" err="1">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hacerlo</a:t>
            </a:r>
            <a:r>
              <a:rPr lang="en-US" sz="4400" cap="all" spc="8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p>
          <a:p>
            <a:pPr algn="ctr" defTabSz="914400">
              <a:lnSpc>
                <a:spcPct val="90000"/>
              </a:lnSpc>
              <a:spcBef>
                <a:spcPct val="0"/>
              </a:spcBef>
              <a:spcAft>
                <a:spcPts val="600"/>
              </a:spcAft>
            </a:pPr>
            <a:endParaRPr lang="en-US" sz="5100" cap="all" spc="800" dirty="0">
              <a:solidFill>
                <a:schemeClr val="tx2"/>
              </a:solidFill>
              <a:latin typeface="+mj-lt"/>
              <a:ea typeface="+mj-ea"/>
              <a:cs typeface="+mj-cs"/>
            </a:endParaRPr>
          </a:p>
        </p:txBody>
      </p:sp>
      <p:pic>
        <p:nvPicPr>
          <p:cNvPr id="4" name="Picture 3">
            <a:extLst>
              <a:ext uri="{FF2B5EF4-FFF2-40B4-BE49-F238E27FC236}">
                <a16:creationId xmlns:a16="http://schemas.microsoft.com/office/drawing/2014/main" id="{0CA60B6E-CDAF-4B48-AD8D-1DBEF41D49A0}"/>
              </a:ext>
            </a:extLst>
          </p:cNvPr>
          <p:cNvPicPr>
            <a:picLocks noChangeAspect="1"/>
          </p:cNvPicPr>
          <p:nvPr/>
        </p:nvPicPr>
        <p:blipFill>
          <a:blip r:embed="rId2"/>
          <a:stretch>
            <a:fillRect/>
          </a:stretch>
        </p:blipFill>
        <p:spPr>
          <a:xfrm>
            <a:off x="4691588" y="637345"/>
            <a:ext cx="7304637" cy="5222815"/>
          </a:xfrm>
          <a:prstGeom prst="rect">
            <a:avLst/>
          </a:prstGeom>
        </p:spPr>
      </p:pic>
    </p:spTree>
    <p:extLst>
      <p:ext uri="{BB962C8B-B14F-4D97-AF65-F5344CB8AC3E}">
        <p14:creationId xmlns:p14="http://schemas.microsoft.com/office/powerpoint/2010/main" val="382679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195694" y="933062"/>
            <a:ext cx="10178322" cy="3593591"/>
          </a:xfrm>
        </p:spPr>
        <p:txBody>
          <a:bodyPr anchor="ctr">
            <a:normAutofit fontScale="85000" lnSpcReduction="10000"/>
          </a:bodyPr>
          <a:lstStyle/>
          <a:p>
            <a:pPr marL="914400" indent="-914400" algn="ctr">
              <a:buAutoNum type="arabicPeriod"/>
            </a:pPr>
            <a:r>
              <a:rPr lang="en-US" sz="52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Necesidades</a:t>
            </a:r>
            <a:r>
              <a:rPr lang="en-US" sz="52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52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fisiológicas</a:t>
            </a:r>
            <a:r>
              <a:rPr lang="en-US" sz="52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52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supervivencia</a:t>
            </a:r>
            <a:r>
              <a:rPr lang="en-US" sz="52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52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básica</a:t>
            </a:r>
            <a:r>
              <a:rPr lang="en-US" sz="5200" dirty="0">
                <a:solidFill>
                  <a:schemeClr val="tx1"/>
                </a:solidFill>
                <a:effectLst>
                  <a:outerShdw blurRad="38100" dist="38100" dir="2700000" algn="tl">
                    <a:srgbClr val="000000">
                      <a:alpha val="43137"/>
                    </a:srgbClr>
                  </a:outerShdw>
                </a:effectLst>
                <a:latin typeface="Bahnschrift Light Condensed" panose="020B0502040204020203" pitchFamily="34" charset="0"/>
              </a:rPr>
              <a:t>)</a:t>
            </a:r>
          </a:p>
          <a:p>
            <a:pPr marL="0" indent="0" algn="ctr">
              <a:buNone/>
            </a:pPr>
            <a:endParaRPr lang="en-US" sz="5200" dirty="0">
              <a:solidFill>
                <a:schemeClr val="tx1"/>
              </a:solidFill>
              <a:effectLst>
                <a:outerShdw blurRad="38100" dist="38100" dir="2700000" algn="tl">
                  <a:srgbClr val="000000">
                    <a:alpha val="43137"/>
                  </a:srgbClr>
                </a:outerShdw>
              </a:effectLst>
              <a:latin typeface="Bahnschrift Light Condensed" panose="020B0502040204020203" pitchFamily="34" charset="0"/>
            </a:endParaRPr>
          </a:p>
          <a:p>
            <a:pPr marL="0" indent="0" algn="ctr">
              <a:buNone/>
            </a:pP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De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acuerdo</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 la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teoría</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de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motivación</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de Maslow, la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primera</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necesidad</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que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tenemos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como</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seres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humanos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es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satisfacer</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nuestras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necesidades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t>
            </a:r>
            <a:r>
              <a:rPr lang="en-US" sz="4800" dirty="0" err="1">
                <a:solidFill>
                  <a:schemeClr val="tx1"/>
                </a:solidFill>
                <a:effectLst>
                  <a:outerShdw blurRad="38100" dist="38100" dir="2700000" algn="tl">
                    <a:srgbClr val="000000">
                      <a:alpha val="43137"/>
                    </a:srgbClr>
                  </a:outerShdw>
                </a:effectLst>
                <a:latin typeface="Bahnschrift Light Condensed" panose="020B0502040204020203" pitchFamily="34" charset="0"/>
              </a:rPr>
              <a:t>fisiológicas</a:t>
            </a:r>
            <a:r>
              <a:rPr lang="en-US" sz="48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 </a:t>
            </a:r>
          </a:p>
        </p:txBody>
      </p:sp>
    </p:spTree>
    <p:extLst>
      <p:ext uri="{BB962C8B-B14F-4D97-AF65-F5344CB8AC3E}">
        <p14:creationId xmlns:p14="http://schemas.microsoft.com/office/powerpoint/2010/main" val="77053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195693" y="933062"/>
            <a:ext cx="10402257" cy="4329403"/>
          </a:xfrm>
        </p:spPr>
        <p:txBody>
          <a:bodyPr anchor="ctr">
            <a:normAutofit fontScale="70000" lnSpcReduction="20000"/>
          </a:bodyPr>
          <a:lstStyle/>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Son la base: </a:t>
            </a:r>
          </a:p>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lo que necesitamos para mantenernos vivos.</a:t>
            </a:r>
          </a:p>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Comida</a:t>
            </a:r>
          </a:p>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Agua</a:t>
            </a:r>
          </a:p>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Aire</a:t>
            </a:r>
          </a:p>
          <a:p>
            <a:pPr marL="0" indent="0">
              <a:buNone/>
            </a:pPr>
            <a:r>
              <a:rPr lang="es-ES" sz="65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Sueño</a:t>
            </a:r>
            <a:endParaRPr lang="es-ES" sz="5200" dirty="0">
              <a:solidFill>
                <a:schemeClr val="tx1"/>
              </a:solidFill>
              <a:effectLst>
                <a:outerShdw blurRad="38100" dist="38100" dir="2700000" algn="tl">
                  <a:srgbClr val="000000">
                    <a:alpha val="43137"/>
                  </a:srgbClr>
                </a:outerShdw>
              </a:effectLst>
              <a:latin typeface="Bahnschrift Light Condensed" panose="020B0502040204020203" pitchFamily="34" charset="0"/>
            </a:endParaRPr>
          </a:p>
        </p:txBody>
      </p:sp>
    </p:spTree>
    <p:extLst>
      <p:ext uri="{BB962C8B-B14F-4D97-AF65-F5344CB8AC3E}">
        <p14:creationId xmlns:p14="http://schemas.microsoft.com/office/powerpoint/2010/main" val="56943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082351" y="923731"/>
            <a:ext cx="10347649" cy="4955861"/>
          </a:xfrm>
        </p:spPr>
        <p:txBody>
          <a:bodyPr anchor="ctr">
            <a:normAutofit/>
          </a:bodyPr>
          <a:lstStyle/>
          <a:p>
            <a:pPr marL="0" indent="0">
              <a:buNone/>
            </a:pPr>
            <a:r>
              <a:rPr lang="es-MX" sz="3600" b="1" dirty="0">
                <a:solidFill>
                  <a:schemeClr val="tx1"/>
                </a:solidFill>
              </a:rPr>
              <a:t>2. Necesidades de seguridad (protección y estabilidad) </a:t>
            </a:r>
            <a:r>
              <a:rPr lang="es-MX" sz="3600" dirty="0">
                <a:solidFill>
                  <a:schemeClr val="tx1"/>
                </a:solidFill>
              </a:rPr>
              <a:t>Una vez asegurada la supervivencia, las personas buscan protección y estabilidad.</a:t>
            </a:r>
            <a:endParaRPr lang="en-US" sz="3600" dirty="0">
              <a:solidFill>
                <a:schemeClr val="tx1"/>
              </a:solidFill>
            </a:endParaRPr>
          </a:p>
          <a:p>
            <a:pPr lvl="0"/>
            <a:r>
              <a:rPr lang="es-MX" sz="3600" dirty="0">
                <a:solidFill>
                  <a:schemeClr val="tx1"/>
                </a:solidFill>
              </a:rPr>
              <a:t>Seguridad personal (libertad de peligro o daño)</a:t>
            </a:r>
            <a:endParaRPr lang="en-US" sz="3600" dirty="0">
              <a:solidFill>
                <a:schemeClr val="tx1"/>
              </a:solidFill>
            </a:endParaRPr>
          </a:p>
          <a:p>
            <a:pPr lvl="0"/>
            <a:r>
              <a:rPr lang="es-MX" sz="3600" dirty="0">
                <a:solidFill>
                  <a:schemeClr val="tx1"/>
                </a:solidFill>
              </a:rPr>
              <a:t>Seguridad financiera (ingresos, recursos estables)</a:t>
            </a:r>
            <a:endParaRPr lang="en-US" sz="3600" dirty="0">
              <a:solidFill>
                <a:schemeClr val="tx1"/>
              </a:solidFill>
            </a:endParaRPr>
          </a:p>
          <a:p>
            <a:pPr lvl="0"/>
            <a:r>
              <a:rPr lang="en-US" sz="3600" dirty="0">
                <a:solidFill>
                  <a:schemeClr val="tx1"/>
                </a:solidFill>
              </a:rPr>
              <a:t>Salud y </a:t>
            </a:r>
            <a:r>
              <a:rPr lang="en-US" sz="3600" dirty="0" err="1">
                <a:solidFill>
                  <a:schemeClr val="tx1"/>
                </a:solidFill>
              </a:rPr>
              <a:t>bienestar</a:t>
            </a:r>
            <a:endParaRPr lang="en-US" sz="3600" dirty="0">
              <a:solidFill>
                <a:schemeClr val="tx1"/>
              </a:solidFill>
            </a:endParaRPr>
          </a:p>
          <a:p>
            <a:pPr lvl="0"/>
            <a:r>
              <a:rPr lang="es-MX" sz="3600" dirty="0">
                <a:solidFill>
                  <a:schemeClr val="tx1"/>
                </a:solidFill>
              </a:rPr>
              <a:t>Un ambiente seguro (hogar, leyes, orden)</a:t>
            </a:r>
            <a:endParaRPr lang="en-US" sz="3600" dirty="0">
              <a:solidFill>
                <a:schemeClr val="tx1"/>
              </a:solidFill>
            </a:endParaRPr>
          </a:p>
        </p:txBody>
      </p:sp>
    </p:spTree>
    <p:extLst>
      <p:ext uri="{BB962C8B-B14F-4D97-AF65-F5344CB8AC3E}">
        <p14:creationId xmlns:p14="http://schemas.microsoft.com/office/powerpoint/2010/main" val="54336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22310" y="699796"/>
            <a:ext cx="10207690" cy="5393093"/>
          </a:xfrm>
        </p:spPr>
        <p:txBody>
          <a:bodyPr anchor="ctr">
            <a:normAutofit fontScale="70000" lnSpcReduction="20000"/>
          </a:bodyPr>
          <a:lstStyle/>
          <a:p>
            <a:pPr marL="0" indent="0">
              <a:buNone/>
            </a:pPr>
            <a:r>
              <a:rPr lang="es-ES" sz="5700" b="1" dirty="0">
                <a:solidFill>
                  <a:schemeClr val="tx1"/>
                </a:solidFill>
                <a:effectLst>
                  <a:outerShdw blurRad="38100" dist="38100" dir="2700000" algn="tl">
                    <a:srgbClr val="000000">
                      <a:alpha val="43137"/>
                    </a:srgbClr>
                  </a:outerShdw>
                </a:effectLst>
                <a:latin typeface="Bahnschrift Light Condensed" panose="020B0502040204020203" pitchFamily="34" charset="0"/>
              </a:rPr>
              <a:t>3. Amor y pertenencia (necesidades sociales)</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Los seres humanos somos sociales: anhelamos relaciones y comunidad.</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Amistad</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Familia</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Intimidad</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	Pertenencia a grupos (clubes, iglesia, círculos sociales)</a:t>
            </a:r>
          </a:p>
          <a:p>
            <a:pPr marL="0" indent="0">
              <a:buNone/>
            </a:pPr>
            <a:r>
              <a:rPr lang="es-ES" sz="5100" dirty="0">
                <a:solidFill>
                  <a:schemeClr val="tx1"/>
                </a:solidFill>
                <a:effectLst>
                  <a:outerShdw blurRad="38100" dist="38100" dir="2700000" algn="tl">
                    <a:srgbClr val="000000">
                      <a:alpha val="43137"/>
                    </a:srgbClr>
                  </a:outerShdw>
                </a:effectLst>
                <a:latin typeface="Bahnschrift Light Condensed" panose="020B0502040204020203" pitchFamily="34" charset="0"/>
              </a:rPr>
              <a:t>Cuando esta necesidad no se cumple, suele aparecer la soledad o el aislamiento.</a:t>
            </a:r>
          </a:p>
          <a:p>
            <a:pPr marL="0" indent="0">
              <a:buNone/>
            </a:pP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324295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979714" y="606491"/>
            <a:ext cx="10450286" cy="5273102"/>
          </a:xfrm>
        </p:spPr>
        <p:txBody>
          <a:bodyPr anchor="ctr">
            <a:normAutofit/>
          </a:bodyPr>
          <a:lstStyle/>
          <a:p>
            <a:pPr marL="0" indent="0">
              <a:buNone/>
            </a:pPr>
            <a:r>
              <a:rPr lang="es-MX" sz="4000" b="1" dirty="0">
                <a:solidFill>
                  <a:schemeClr val="tx1"/>
                </a:solidFill>
                <a:effectLst>
                  <a:outerShdw blurRad="38100" dist="38100" dir="2700000" algn="tl">
                    <a:srgbClr val="000000">
                      <a:alpha val="43137"/>
                    </a:srgbClr>
                  </a:outerShdw>
                </a:effectLst>
              </a:rPr>
              <a:t>4. Estima (respeto y reconocimiento)</a:t>
            </a:r>
            <a:endParaRPr lang="en-US" sz="4000" b="1" dirty="0">
              <a:solidFill>
                <a:schemeClr val="tx1"/>
              </a:solidFill>
              <a:effectLst>
                <a:outerShdw blurRad="38100" dist="38100" dir="2700000" algn="tl">
                  <a:srgbClr val="000000">
                    <a:alpha val="43137"/>
                  </a:srgbClr>
                </a:outerShdw>
              </a:effectLst>
            </a:endParaRPr>
          </a:p>
          <a:p>
            <a:pPr marL="0" indent="0">
              <a:buNone/>
            </a:pPr>
            <a:r>
              <a:rPr lang="es-MX" sz="3200" dirty="0">
                <a:solidFill>
                  <a:schemeClr val="tx1"/>
                </a:solidFill>
                <a:effectLst>
                  <a:outerShdw blurRad="38100" dist="38100" dir="2700000" algn="tl">
                    <a:srgbClr val="000000">
                      <a:alpha val="43137"/>
                    </a:srgbClr>
                  </a:outerShdw>
                </a:effectLst>
              </a:rPr>
              <a:t>Después de la pertenencia, las personas buscan reconocimiento y respeto.</a:t>
            </a:r>
            <a:endParaRPr lang="en-US" sz="3200" dirty="0">
              <a:solidFill>
                <a:schemeClr val="tx1"/>
              </a:solidFill>
              <a:effectLst>
                <a:outerShdw blurRad="38100" dist="38100" dir="2700000" algn="tl">
                  <a:srgbClr val="000000">
                    <a:alpha val="43137"/>
                  </a:srgbClr>
                </a:outerShdw>
              </a:effectLst>
            </a:endParaRPr>
          </a:p>
          <a:p>
            <a:pPr lvl="0"/>
            <a:r>
              <a:rPr lang="en-US" sz="3200" dirty="0" err="1">
                <a:solidFill>
                  <a:schemeClr val="tx1"/>
                </a:solidFill>
                <a:effectLst>
                  <a:outerShdw blurRad="38100" dist="38100" dir="2700000" algn="tl">
                    <a:srgbClr val="000000">
                      <a:alpha val="43137"/>
                    </a:srgbClr>
                  </a:outerShdw>
                </a:effectLst>
              </a:rPr>
              <a:t>Autoestima</a:t>
            </a:r>
            <a:r>
              <a:rPr lang="en-US" sz="3200" dirty="0">
                <a:solidFill>
                  <a:schemeClr val="tx1"/>
                </a:solidFill>
                <a:effectLst>
                  <a:outerShdw blurRad="38100" dist="38100" dir="2700000" algn="tl">
                    <a:srgbClr val="000000">
                      <a:alpha val="43137"/>
                    </a:srgbClr>
                  </a:outerShdw>
                </a:effectLst>
              </a:rPr>
              <a:t> (</a:t>
            </a:r>
            <a:r>
              <a:rPr lang="en-US" sz="3200" dirty="0" err="1">
                <a:solidFill>
                  <a:schemeClr val="tx1"/>
                </a:solidFill>
                <a:effectLst>
                  <a:outerShdw blurRad="38100" dist="38100" dir="2700000" algn="tl">
                    <a:srgbClr val="000000">
                      <a:alpha val="43137"/>
                    </a:srgbClr>
                  </a:outerShdw>
                </a:effectLst>
              </a:rPr>
              <a:t>confianza</a:t>
            </a:r>
            <a:r>
              <a:rPr lang="en-US" sz="3200" dirty="0">
                <a:solidFill>
                  <a:schemeClr val="tx1"/>
                </a:solidFill>
                <a:effectLst>
                  <a:outerShdw blurRad="38100" dist="38100" dir="2700000" algn="tl">
                    <a:srgbClr val="000000">
                      <a:alpha val="43137"/>
                    </a:srgbClr>
                  </a:outerShdw>
                </a:effectLst>
              </a:rPr>
              <a:t>, </a:t>
            </a:r>
            <a:r>
              <a:rPr lang="en-US" sz="3200" dirty="0" err="1">
                <a:solidFill>
                  <a:schemeClr val="tx1"/>
                </a:solidFill>
                <a:effectLst>
                  <a:outerShdw blurRad="38100" dist="38100" dir="2700000" algn="tl">
                    <a:srgbClr val="000000">
                      <a:alpha val="43137"/>
                    </a:srgbClr>
                  </a:outerShdw>
                </a:effectLst>
              </a:rPr>
              <a:t>independencia</a:t>
            </a:r>
            <a:r>
              <a:rPr lang="en-US" sz="3200" dirty="0">
                <a:solidFill>
                  <a:schemeClr val="tx1"/>
                </a:solidFill>
                <a:effectLst>
                  <a:outerShdw blurRad="38100" dist="38100" dir="2700000" algn="tl">
                    <a:srgbClr val="000000">
                      <a:alpha val="43137"/>
                    </a:srgbClr>
                  </a:outerShdw>
                </a:effectLst>
              </a:rPr>
              <a:t>, </a:t>
            </a:r>
            <a:r>
              <a:rPr lang="en-US" sz="3200" dirty="0" err="1">
                <a:solidFill>
                  <a:schemeClr val="tx1"/>
                </a:solidFill>
                <a:effectLst>
                  <a:outerShdw blurRad="38100" dist="38100" dir="2700000" algn="tl">
                    <a:srgbClr val="000000">
                      <a:alpha val="43137"/>
                    </a:srgbClr>
                  </a:outerShdw>
                </a:effectLst>
              </a:rPr>
              <a:t>dominio</a:t>
            </a:r>
            <a:r>
              <a:rPr lang="en-US" sz="3200" dirty="0">
                <a:solidFill>
                  <a:schemeClr val="tx1"/>
                </a:solidFill>
                <a:effectLst>
                  <a:outerShdw blurRad="38100" dist="38100" dir="2700000" algn="tl">
                    <a:srgbClr val="000000">
                      <a:alpha val="43137"/>
                    </a:srgbClr>
                  </a:outerShdw>
                </a:effectLst>
              </a:rPr>
              <a:t>)</a:t>
            </a:r>
          </a:p>
          <a:p>
            <a:pPr lvl="0"/>
            <a:r>
              <a:rPr lang="es-MX" sz="3200" dirty="0">
                <a:solidFill>
                  <a:schemeClr val="tx1"/>
                </a:solidFill>
                <a:effectLst>
                  <a:outerShdw blurRad="38100" dist="38100" dir="2700000" algn="tl">
                    <a:srgbClr val="000000">
                      <a:alpha val="43137"/>
                    </a:srgbClr>
                  </a:outerShdw>
                </a:effectLst>
              </a:rPr>
              <a:t>Estima de los demás (estatus, reconocimiento, respeto)</a:t>
            </a:r>
            <a:endParaRPr lang="en-US" sz="3200" dirty="0">
              <a:solidFill>
                <a:schemeClr val="tx1"/>
              </a:solidFill>
              <a:effectLst>
                <a:outerShdw blurRad="38100" dist="38100" dir="2700000" algn="tl">
                  <a:srgbClr val="000000">
                    <a:alpha val="43137"/>
                  </a:srgbClr>
                </a:outerShdw>
              </a:effectLst>
            </a:endParaRPr>
          </a:p>
          <a:p>
            <a:r>
              <a:rPr lang="es-MX" sz="3200" dirty="0">
                <a:solidFill>
                  <a:schemeClr val="tx1"/>
                </a:solidFill>
                <a:effectLst>
                  <a:outerShdw blurRad="38100" dist="38100" dir="2700000" algn="tl">
                    <a:srgbClr val="000000">
                      <a:alpha val="43137"/>
                    </a:srgbClr>
                  </a:outerShdw>
                </a:effectLst>
              </a:rPr>
              <a:t>Esto tiene que ver con sentirse valorado y competente.</a:t>
            </a:r>
            <a:endParaRPr lang="en-US" sz="3200" dirty="0">
              <a:solidFill>
                <a:schemeClr val="tx1"/>
              </a:solidFill>
              <a:effectLst>
                <a:outerShdw blurRad="38100" dist="38100" dir="2700000" algn="tl">
                  <a:srgbClr val="000000">
                    <a:alpha val="43137"/>
                  </a:srgbClr>
                </a:outerShdw>
              </a:effectLst>
            </a:endParaRPr>
          </a:p>
          <a:p>
            <a:pPr marL="0" indent="0">
              <a:buNone/>
            </a:pP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38530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054359" y="951724"/>
            <a:ext cx="10450286" cy="5273102"/>
          </a:xfrm>
        </p:spPr>
        <p:txBody>
          <a:bodyPr anchor="ctr">
            <a:normAutofit fontScale="92500" lnSpcReduction="20000"/>
          </a:bodyPr>
          <a:lstStyle/>
          <a:p>
            <a:pPr marL="0" indent="0">
              <a:buNone/>
            </a:pPr>
            <a:r>
              <a:rPr lang="es-MX" sz="4300" b="1" dirty="0">
                <a:solidFill>
                  <a:schemeClr val="tx1"/>
                </a:solidFill>
                <a:effectLst>
                  <a:outerShdw blurRad="38100" dist="38100" dir="2700000" algn="tl">
                    <a:srgbClr val="000000">
                      <a:alpha val="43137"/>
                    </a:srgbClr>
                  </a:outerShdw>
                </a:effectLst>
              </a:rPr>
              <a:t>5. Autorrealización (pleno potencial)</a:t>
            </a:r>
            <a:endParaRPr lang="en-US" sz="4300" dirty="0">
              <a:solidFill>
                <a:schemeClr val="tx1"/>
              </a:solidFill>
              <a:effectLst>
                <a:outerShdw blurRad="38100" dist="38100" dir="2700000" algn="tl">
                  <a:srgbClr val="000000">
                    <a:alpha val="43137"/>
                  </a:srgbClr>
                </a:outerShdw>
              </a:effectLst>
            </a:endParaRPr>
          </a:p>
          <a:p>
            <a:pPr marL="0" indent="0">
              <a:buNone/>
            </a:pPr>
            <a:r>
              <a:rPr lang="es-MX" sz="3500" dirty="0">
                <a:solidFill>
                  <a:schemeClr val="tx1"/>
                </a:solidFill>
                <a:effectLst>
                  <a:outerShdw blurRad="38100" dist="38100" dir="2700000" algn="tl">
                    <a:srgbClr val="000000">
                      <a:alpha val="43137"/>
                    </a:srgbClr>
                  </a:outerShdw>
                </a:effectLst>
              </a:rPr>
              <a:t>En la cima de la pirámide está el llegar al máximo potencial personal.</a:t>
            </a:r>
            <a:endParaRPr lang="en-US" sz="3500" dirty="0">
              <a:solidFill>
                <a:schemeClr val="tx1"/>
              </a:solidFill>
              <a:effectLst>
                <a:outerShdw blurRad="38100" dist="38100" dir="2700000" algn="tl">
                  <a:srgbClr val="000000">
                    <a:alpha val="43137"/>
                  </a:srgbClr>
                </a:outerShdw>
              </a:effectLst>
            </a:endParaRPr>
          </a:p>
          <a:p>
            <a:pPr lvl="0"/>
            <a:r>
              <a:rPr lang="en-US" sz="3500" dirty="0" err="1">
                <a:solidFill>
                  <a:schemeClr val="tx1"/>
                </a:solidFill>
                <a:effectLst>
                  <a:outerShdw blurRad="38100" dist="38100" dir="2700000" algn="tl">
                    <a:srgbClr val="000000">
                      <a:alpha val="43137"/>
                    </a:srgbClr>
                  </a:outerShdw>
                </a:effectLst>
              </a:rPr>
              <a:t>Creatividad</a:t>
            </a:r>
            <a:endParaRPr lang="en-US" sz="3500" dirty="0">
              <a:solidFill>
                <a:schemeClr val="tx1"/>
              </a:solidFill>
              <a:effectLst>
                <a:outerShdw blurRad="38100" dist="38100" dir="2700000" algn="tl">
                  <a:srgbClr val="000000">
                    <a:alpha val="43137"/>
                  </a:srgbClr>
                </a:outerShdw>
              </a:effectLst>
            </a:endParaRPr>
          </a:p>
          <a:p>
            <a:pPr lvl="0"/>
            <a:r>
              <a:rPr lang="en-US" sz="3500" dirty="0" err="1">
                <a:solidFill>
                  <a:schemeClr val="tx1"/>
                </a:solidFill>
                <a:effectLst>
                  <a:outerShdw blurRad="38100" dist="38100" dir="2700000" algn="tl">
                    <a:srgbClr val="000000">
                      <a:alpha val="43137"/>
                    </a:srgbClr>
                  </a:outerShdw>
                </a:effectLst>
              </a:rPr>
              <a:t>Moralidad</a:t>
            </a:r>
            <a:r>
              <a:rPr lang="en-US" sz="3500" dirty="0">
                <a:solidFill>
                  <a:schemeClr val="tx1"/>
                </a:solidFill>
                <a:effectLst>
                  <a:outerShdw blurRad="38100" dist="38100" dir="2700000" algn="tl">
                    <a:srgbClr val="000000">
                      <a:alpha val="43137"/>
                    </a:srgbClr>
                  </a:outerShdw>
                </a:effectLst>
              </a:rPr>
              <a:t> y </a:t>
            </a:r>
            <a:r>
              <a:rPr lang="en-US" sz="3500" dirty="0" err="1">
                <a:solidFill>
                  <a:schemeClr val="tx1"/>
                </a:solidFill>
                <a:effectLst>
                  <a:outerShdw blurRad="38100" dist="38100" dir="2700000" algn="tl">
                    <a:srgbClr val="000000">
                      <a:alpha val="43137"/>
                    </a:srgbClr>
                  </a:outerShdw>
                </a:effectLst>
              </a:rPr>
              <a:t>ética</a:t>
            </a:r>
            <a:endParaRPr lang="en-US" sz="3500" dirty="0">
              <a:solidFill>
                <a:schemeClr val="tx1"/>
              </a:solidFill>
              <a:effectLst>
                <a:outerShdw blurRad="38100" dist="38100" dir="2700000" algn="tl">
                  <a:srgbClr val="000000">
                    <a:alpha val="43137"/>
                  </a:srgbClr>
                </a:outerShdw>
              </a:effectLst>
            </a:endParaRPr>
          </a:p>
          <a:p>
            <a:pPr lvl="0"/>
            <a:r>
              <a:rPr lang="en-US" sz="3500" dirty="0" err="1">
                <a:solidFill>
                  <a:schemeClr val="tx1"/>
                </a:solidFill>
                <a:effectLst>
                  <a:outerShdw blurRad="38100" dist="38100" dir="2700000" algn="tl">
                    <a:srgbClr val="000000">
                      <a:alpha val="43137"/>
                    </a:srgbClr>
                  </a:outerShdw>
                </a:effectLst>
              </a:rPr>
              <a:t>Resolución</a:t>
            </a:r>
            <a:r>
              <a:rPr lang="en-US" sz="3500" dirty="0">
                <a:solidFill>
                  <a:schemeClr val="tx1"/>
                </a:solidFill>
                <a:effectLst>
                  <a:outerShdw blurRad="38100" dist="38100" dir="2700000" algn="tl">
                    <a:srgbClr val="000000">
                      <a:alpha val="43137"/>
                    </a:srgbClr>
                  </a:outerShdw>
                </a:effectLst>
              </a:rPr>
              <a:t> de </a:t>
            </a:r>
            <a:r>
              <a:rPr lang="en-US" sz="3500" dirty="0" err="1">
                <a:solidFill>
                  <a:schemeClr val="tx1"/>
                </a:solidFill>
                <a:effectLst>
                  <a:outerShdw blurRad="38100" dist="38100" dir="2700000" algn="tl">
                    <a:srgbClr val="000000">
                      <a:alpha val="43137"/>
                    </a:srgbClr>
                  </a:outerShdw>
                </a:effectLst>
              </a:rPr>
              <a:t>problemas</a:t>
            </a:r>
            <a:endParaRPr lang="en-US" sz="3500" dirty="0">
              <a:solidFill>
                <a:schemeClr val="tx1"/>
              </a:solidFill>
              <a:effectLst>
                <a:outerShdw blurRad="38100" dist="38100" dir="2700000" algn="tl">
                  <a:srgbClr val="000000">
                    <a:alpha val="43137"/>
                  </a:srgbClr>
                </a:outerShdw>
              </a:effectLst>
            </a:endParaRPr>
          </a:p>
          <a:p>
            <a:pPr lvl="0"/>
            <a:r>
              <a:rPr lang="en-US" sz="3500" dirty="0" err="1">
                <a:solidFill>
                  <a:schemeClr val="tx1"/>
                </a:solidFill>
                <a:effectLst>
                  <a:outerShdw blurRad="38100" dist="38100" dir="2700000" algn="tl">
                    <a:srgbClr val="000000">
                      <a:alpha val="43137"/>
                    </a:srgbClr>
                  </a:outerShdw>
                </a:effectLst>
              </a:rPr>
              <a:t>Crecimiento</a:t>
            </a:r>
            <a:r>
              <a:rPr lang="en-US" sz="3500" dirty="0">
                <a:solidFill>
                  <a:schemeClr val="tx1"/>
                </a:solidFill>
                <a:effectLst>
                  <a:outerShdw blurRad="38100" dist="38100" dir="2700000" algn="tl">
                    <a:srgbClr val="000000">
                      <a:alpha val="43137"/>
                    </a:srgbClr>
                  </a:outerShdw>
                </a:effectLst>
              </a:rPr>
              <a:t> personal</a:t>
            </a:r>
          </a:p>
          <a:p>
            <a:pPr lvl="0"/>
            <a:r>
              <a:rPr lang="en-US" sz="3500" dirty="0">
                <a:solidFill>
                  <a:schemeClr val="tx1"/>
                </a:solidFill>
                <a:effectLst>
                  <a:outerShdw blurRad="38100" dist="38100" dir="2700000" algn="tl">
                    <a:srgbClr val="000000">
                      <a:alpha val="43137"/>
                    </a:srgbClr>
                  </a:outerShdw>
                </a:effectLst>
              </a:rPr>
              <a:t>Vivir con </a:t>
            </a:r>
            <a:r>
              <a:rPr lang="en-US" sz="3500" dirty="0" err="1">
                <a:solidFill>
                  <a:schemeClr val="tx1"/>
                </a:solidFill>
                <a:effectLst>
                  <a:outerShdw blurRad="38100" dist="38100" dir="2700000" algn="tl">
                    <a:srgbClr val="000000">
                      <a:alpha val="43137"/>
                    </a:srgbClr>
                  </a:outerShdw>
                </a:effectLst>
              </a:rPr>
              <a:t>propósito</a:t>
            </a:r>
            <a:endParaRPr lang="en-US" sz="3500" dirty="0">
              <a:solidFill>
                <a:schemeClr val="tx1"/>
              </a:solidFill>
              <a:effectLst>
                <a:outerShdw blurRad="38100" dist="38100" dir="2700000" algn="tl">
                  <a:srgbClr val="000000">
                    <a:alpha val="43137"/>
                  </a:srgbClr>
                </a:outerShdw>
              </a:effectLst>
            </a:endParaRPr>
          </a:p>
          <a:p>
            <a:pPr marL="0" indent="0">
              <a:buNone/>
            </a:pPr>
            <a:r>
              <a:rPr lang="es-MX" sz="3500" dirty="0">
                <a:solidFill>
                  <a:schemeClr val="tx1"/>
                </a:solidFill>
                <a:effectLst>
                  <a:outerShdw blurRad="38100" dist="38100" dir="2700000" algn="tl">
                    <a:srgbClr val="000000">
                      <a:alpha val="43137"/>
                    </a:srgbClr>
                  </a:outerShdw>
                </a:effectLst>
              </a:rPr>
              <a:t>Se trata de convertirse en la mejor persona que Dios quiere que tu seas.</a:t>
            </a:r>
            <a:endParaRPr lang="en-US" sz="3500" dirty="0">
              <a:solidFill>
                <a:schemeClr val="tx1"/>
              </a:solidFill>
              <a:effectLst>
                <a:outerShdw blurRad="38100" dist="38100" dir="2700000" algn="tl">
                  <a:srgbClr val="000000">
                    <a:alpha val="43137"/>
                  </a:srgbClr>
                </a:outerShdw>
              </a:effectLst>
            </a:endParaRPr>
          </a:p>
          <a:p>
            <a:pPr marL="0" indent="0">
              <a:buNone/>
            </a:pPr>
            <a:endParaRPr lang="en-US" sz="4800" dirty="0">
              <a:latin typeface="Bahnschrift Light Condensed" panose="020B0502040204020203" pitchFamily="34" charset="0"/>
            </a:endParaRPr>
          </a:p>
        </p:txBody>
      </p:sp>
    </p:spTree>
    <p:extLst>
      <p:ext uri="{BB962C8B-B14F-4D97-AF65-F5344CB8AC3E}">
        <p14:creationId xmlns:p14="http://schemas.microsoft.com/office/powerpoint/2010/main" val="398347120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4164</TotalTime>
  <Words>1207</Words>
  <Application>Microsoft Office PowerPoint</Application>
  <PresentationFormat>Widescreen</PresentationFormat>
  <Paragraphs>98</Paragraphs>
  <Slides>37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Bahnschrift</vt:lpstr>
      <vt:lpstr>Bahnschrift Light Condensed</vt:lpstr>
      <vt:lpstr>Bahnschrift Light SemiCondensed</vt:lpstr>
      <vt:lpstr>Bahnschrift SemiBold</vt:lpstr>
      <vt:lpstr>Calibri</vt:lpstr>
      <vt:lpstr>Gill Sans MT</vt:lpstr>
      <vt:lpstr>Impact</vt:lpstr>
      <vt:lpstr>Times New Roman</vt:lpstr>
      <vt:lpstr>Badge</vt:lpstr>
      <vt:lpstr>BIENES  Y  motivos</vt:lpstr>
      <vt:lpstr>La jerarquía de las 5 necesidades fundamentales del ser humano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Nivel uno: Autointerés</vt:lpstr>
      <vt:lpstr>PowerPoint Presentation</vt:lpstr>
      <vt:lpstr>PowerPoint Presentation</vt:lpstr>
      <vt:lpstr>Nivel dos: Obediencia</vt:lpstr>
      <vt:lpstr>PowerPoint Presentation</vt:lpstr>
      <vt:lpstr>PowerPoint Presentation</vt:lpstr>
      <vt:lpstr>PowerPoint Presentation</vt:lpstr>
      <vt:lpstr>PowerPoint Presentation</vt:lpstr>
      <vt:lpstr>Nivel tres: comprensión bíblica</vt:lpstr>
      <vt:lpstr>PowerPoint Presentation</vt:lpstr>
      <vt:lpstr>PowerPoint Presentation</vt:lpstr>
      <vt:lpstr>PowerPoint Presentation</vt:lpstr>
      <vt:lpstr>PowerPoint Presentation</vt:lpstr>
      <vt:lpstr>PowerPoint Presentation</vt:lpstr>
      <vt:lpstr>PowerPoint Presentation</vt:lpstr>
      <vt:lpstr>Nivel cuatro: Gratitud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Nivel cinco: amor sacrificado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 Assets and Attitudes</dc:title>
  <dc:creator>Christian Brown</dc:creator>
  <cp:lastModifiedBy>Lisa Rasmussen</cp:lastModifiedBy>
  <cp:revision>23</cp:revision>
  <dcterms:created xsi:type="dcterms:W3CDTF">2018-07-16T13:36:24Z</dcterms:created>
  <dcterms:modified xsi:type="dcterms:W3CDTF">2025-09-18T20:24:42Z</dcterms:modified>
</cp:coreProperties>
</file>