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9" r:id="rId7"/>
    <p:sldId id="270" r:id="rId8"/>
    <p:sldId id="271" r:id="rId9"/>
    <p:sldId id="272" r:id="rId10"/>
    <p:sldId id="273" r:id="rId11"/>
    <p:sldId id="274" r:id="rId12"/>
    <p:sldId id="275" r:id="rId13"/>
    <p:sldId id="276" r:id="rId14"/>
    <p:sldId id="277" r:id="rId15"/>
    <p:sldId id="278" r:id="rId16"/>
    <p:sldId id="298" r:id="rId17"/>
    <p:sldId id="299" r:id="rId18"/>
    <p:sldId id="300" r:id="rId19"/>
    <p:sldId id="279" r:id="rId20"/>
    <p:sldId id="280" r:id="rId21"/>
    <p:sldId id="281" r:id="rId22"/>
    <p:sldId id="282" r:id="rId23"/>
    <p:sldId id="283" r:id="rId24"/>
    <p:sldId id="284" r:id="rId25"/>
    <p:sldId id="260" r:id="rId26"/>
    <p:sldId id="285" r:id="rId27"/>
    <p:sldId id="302" r:id="rId28"/>
    <p:sldId id="286" r:id="rId29"/>
    <p:sldId id="287" r:id="rId30"/>
    <p:sldId id="288" r:id="rId31"/>
    <p:sldId id="289" r:id="rId32"/>
    <p:sldId id="301" r:id="rId33"/>
    <p:sldId id="2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B3B1D-D930-4D7A-BD7C-EC23E389E9BC}" v="64" dt="2024-09-18T19:50:27.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85" d="100"/>
          <a:sy n="85" d="100"/>
        </p:scale>
        <p:origin x="204"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y Salazar" userId="b71b4463-382f-408b-9a3b-275f2a01179d" providerId="ADAL" clId="{FE2B3B1D-D930-4D7A-BD7C-EC23E389E9BC}"/>
    <pc:docChg chg="custSel modSld">
      <pc:chgData name="Rudy Salazar" userId="b71b4463-382f-408b-9a3b-275f2a01179d" providerId="ADAL" clId="{FE2B3B1D-D930-4D7A-BD7C-EC23E389E9BC}" dt="2024-09-18T19:50:45.392" v="149" actId="20577"/>
      <pc:docMkLst>
        <pc:docMk/>
      </pc:docMkLst>
      <pc:sldChg chg="modSp">
        <pc:chgData name="Rudy Salazar" userId="b71b4463-382f-408b-9a3b-275f2a01179d" providerId="ADAL" clId="{FE2B3B1D-D930-4D7A-BD7C-EC23E389E9BC}" dt="2024-09-18T19:35:56.563" v="6"/>
        <pc:sldMkLst>
          <pc:docMk/>
          <pc:sldMk cId="3482127101" sldId="259"/>
        </pc:sldMkLst>
        <pc:spChg chg="mod">
          <ac:chgData name="Rudy Salazar" userId="b71b4463-382f-408b-9a3b-275f2a01179d" providerId="ADAL" clId="{FE2B3B1D-D930-4D7A-BD7C-EC23E389E9BC}" dt="2024-09-18T19:35:56.563" v="6"/>
          <ac:spMkLst>
            <pc:docMk/>
            <pc:sldMk cId="3482127101" sldId="259"/>
            <ac:spMk id="2" creationId="{D6AD59BE-139D-E2B0-31F6-1DCC97F0F7D4}"/>
          </ac:spMkLst>
        </pc:spChg>
      </pc:sldChg>
      <pc:sldChg chg="modSp">
        <pc:chgData name="Rudy Salazar" userId="b71b4463-382f-408b-9a3b-275f2a01179d" providerId="ADAL" clId="{FE2B3B1D-D930-4D7A-BD7C-EC23E389E9BC}" dt="2024-09-18T19:49:41.933" v="136" actId="113"/>
        <pc:sldMkLst>
          <pc:docMk/>
          <pc:sldMk cId="1403980662" sldId="260"/>
        </pc:sldMkLst>
        <pc:spChg chg="mod">
          <ac:chgData name="Rudy Salazar" userId="b71b4463-382f-408b-9a3b-275f2a01179d" providerId="ADAL" clId="{FE2B3B1D-D930-4D7A-BD7C-EC23E389E9BC}" dt="2024-09-18T19:49:41.933" v="136" actId="113"/>
          <ac:spMkLst>
            <pc:docMk/>
            <pc:sldMk cId="1403980662" sldId="260"/>
            <ac:spMk id="2" creationId="{D6AD59BE-139D-E2B0-31F6-1DCC97F0F7D4}"/>
          </ac:spMkLst>
        </pc:spChg>
      </pc:sldChg>
      <pc:sldChg chg="modSp">
        <pc:chgData name="Rudy Salazar" userId="b71b4463-382f-408b-9a3b-275f2a01179d" providerId="ADAL" clId="{FE2B3B1D-D930-4D7A-BD7C-EC23E389E9BC}" dt="2024-09-18T19:36:06.719" v="7"/>
        <pc:sldMkLst>
          <pc:docMk/>
          <pc:sldMk cId="2138746359" sldId="269"/>
        </pc:sldMkLst>
        <pc:spChg chg="mod">
          <ac:chgData name="Rudy Salazar" userId="b71b4463-382f-408b-9a3b-275f2a01179d" providerId="ADAL" clId="{FE2B3B1D-D930-4D7A-BD7C-EC23E389E9BC}" dt="2024-09-18T19:36:06.719" v="7"/>
          <ac:spMkLst>
            <pc:docMk/>
            <pc:sldMk cId="2138746359" sldId="269"/>
            <ac:spMk id="2" creationId="{D6AD59BE-139D-E2B0-31F6-1DCC97F0F7D4}"/>
          </ac:spMkLst>
        </pc:spChg>
      </pc:sldChg>
      <pc:sldChg chg="modSp">
        <pc:chgData name="Rudy Salazar" userId="b71b4463-382f-408b-9a3b-275f2a01179d" providerId="ADAL" clId="{FE2B3B1D-D930-4D7A-BD7C-EC23E389E9BC}" dt="2024-09-18T19:36:15.360" v="8"/>
        <pc:sldMkLst>
          <pc:docMk/>
          <pc:sldMk cId="2530639658" sldId="270"/>
        </pc:sldMkLst>
        <pc:spChg chg="mod">
          <ac:chgData name="Rudy Salazar" userId="b71b4463-382f-408b-9a3b-275f2a01179d" providerId="ADAL" clId="{FE2B3B1D-D930-4D7A-BD7C-EC23E389E9BC}" dt="2024-09-18T19:36:15.360" v="8"/>
          <ac:spMkLst>
            <pc:docMk/>
            <pc:sldMk cId="2530639658" sldId="270"/>
            <ac:spMk id="2" creationId="{D6AD59BE-139D-E2B0-31F6-1DCC97F0F7D4}"/>
          </ac:spMkLst>
        </pc:spChg>
      </pc:sldChg>
      <pc:sldChg chg="modSp mod">
        <pc:chgData name="Rudy Salazar" userId="b71b4463-382f-408b-9a3b-275f2a01179d" providerId="ADAL" clId="{FE2B3B1D-D930-4D7A-BD7C-EC23E389E9BC}" dt="2024-09-18T19:37:11.316" v="17" actId="114"/>
        <pc:sldMkLst>
          <pc:docMk/>
          <pc:sldMk cId="4132822435" sldId="271"/>
        </pc:sldMkLst>
        <pc:spChg chg="mod">
          <ac:chgData name="Rudy Salazar" userId="b71b4463-382f-408b-9a3b-275f2a01179d" providerId="ADAL" clId="{FE2B3B1D-D930-4D7A-BD7C-EC23E389E9BC}" dt="2024-09-18T19:37:11.316" v="17" actId="114"/>
          <ac:spMkLst>
            <pc:docMk/>
            <pc:sldMk cId="4132822435" sldId="271"/>
            <ac:spMk id="2" creationId="{D6AD59BE-139D-E2B0-31F6-1DCC97F0F7D4}"/>
          </ac:spMkLst>
        </pc:spChg>
      </pc:sldChg>
      <pc:sldChg chg="modSp mod">
        <pc:chgData name="Rudy Salazar" userId="b71b4463-382f-408b-9a3b-275f2a01179d" providerId="ADAL" clId="{FE2B3B1D-D930-4D7A-BD7C-EC23E389E9BC}" dt="2024-09-18T19:50:45.392" v="149" actId="20577"/>
        <pc:sldMkLst>
          <pc:docMk/>
          <pc:sldMk cId="2489311726" sldId="272"/>
        </pc:sldMkLst>
        <pc:spChg chg="mod">
          <ac:chgData name="Rudy Salazar" userId="b71b4463-382f-408b-9a3b-275f2a01179d" providerId="ADAL" clId="{FE2B3B1D-D930-4D7A-BD7C-EC23E389E9BC}" dt="2024-09-18T19:50:45.392" v="149" actId="20577"/>
          <ac:spMkLst>
            <pc:docMk/>
            <pc:sldMk cId="2489311726" sldId="272"/>
            <ac:spMk id="2" creationId="{D6AD59BE-139D-E2B0-31F6-1DCC97F0F7D4}"/>
          </ac:spMkLst>
        </pc:spChg>
      </pc:sldChg>
      <pc:sldChg chg="modSp mod">
        <pc:chgData name="Rudy Salazar" userId="b71b4463-382f-408b-9a3b-275f2a01179d" providerId="ADAL" clId="{FE2B3B1D-D930-4D7A-BD7C-EC23E389E9BC}" dt="2024-09-18T19:50:35.361" v="145" actId="113"/>
        <pc:sldMkLst>
          <pc:docMk/>
          <pc:sldMk cId="2082610008" sldId="273"/>
        </pc:sldMkLst>
        <pc:spChg chg="mod">
          <ac:chgData name="Rudy Salazar" userId="b71b4463-382f-408b-9a3b-275f2a01179d" providerId="ADAL" clId="{FE2B3B1D-D930-4D7A-BD7C-EC23E389E9BC}" dt="2024-09-18T19:50:35.361" v="145" actId="113"/>
          <ac:spMkLst>
            <pc:docMk/>
            <pc:sldMk cId="2082610008" sldId="273"/>
            <ac:spMk id="2" creationId="{D6AD59BE-139D-E2B0-31F6-1DCC97F0F7D4}"/>
          </ac:spMkLst>
        </pc:spChg>
      </pc:sldChg>
      <pc:sldChg chg="modSp mod">
        <pc:chgData name="Rudy Salazar" userId="b71b4463-382f-408b-9a3b-275f2a01179d" providerId="ADAL" clId="{FE2B3B1D-D930-4D7A-BD7C-EC23E389E9BC}" dt="2024-09-18T19:40:47.780" v="81" actId="20577"/>
        <pc:sldMkLst>
          <pc:docMk/>
          <pc:sldMk cId="2767697460" sldId="274"/>
        </pc:sldMkLst>
        <pc:spChg chg="mod">
          <ac:chgData name="Rudy Salazar" userId="b71b4463-382f-408b-9a3b-275f2a01179d" providerId="ADAL" clId="{FE2B3B1D-D930-4D7A-BD7C-EC23E389E9BC}" dt="2024-09-18T19:40:47.780" v="81" actId="20577"/>
          <ac:spMkLst>
            <pc:docMk/>
            <pc:sldMk cId="2767697460" sldId="274"/>
            <ac:spMk id="2" creationId="{D6AD59BE-139D-E2B0-31F6-1DCC97F0F7D4}"/>
          </ac:spMkLst>
        </pc:spChg>
      </pc:sldChg>
      <pc:sldChg chg="modSp mod">
        <pc:chgData name="Rudy Salazar" userId="b71b4463-382f-408b-9a3b-275f2a01179d" providerId="ADAL" clId="{FE2B3B1D-D930-4D7A-BD7C-EC23E389E9BC}" dt="2024-09-18T19:42:33.793" v="101" actId="27636"/>
        <pc:sldMkLst>
          <pc:docMk/>
          <pc:sldMk cId="4216714230" sldId="275"/>
        </pc:sldMkLst>
        <pc:spChg chg="mod">
          <ac:chgData name="Rudy Salazar" userId="b71b4463-382f-408b-9a3b-275f2a01179d" providerId="ADAL" clId="{FE2B3B1D-D930-4D7A-BD7C-EC23E389E9BC}" dt="2024-09-18T19:42:33.793" v="101" actId="27636"/>
          <ac:spMkLst>
            <pc:docMk/>
            <pc:sldMk cId="4216714230" sldId="275"/>
            <ac:spMk id="2" creationId="{D6AD59BE-139D-E2B0-31F6-1DCC97F0F7D4}"/>
          </ac:spMkLst>
        </pc:spChg>
      </pc:sldChg>
      <pc:sldChg chg="modSp">
        <pc:chgData name="Rudy Salazar" userId="b71b4463-382f-408b-9a3b-275f2a01179d" providerId="ADAL" clId="{FE2B3B1D-D930-4D7A-BD7C-EC23E389E9BC}" dt="2024-09-18T19:41:57.573" v="90" actId="113"/>
        <pc:sldMkLst>
          <pc:docMk/>
          <pc:sldMk cId="1429706466" sldId="276"/>
        </pc:sldMkLst>
        <pc:spChg chg="mod">
          <ac:chgData name="Rudy Salazar" userId="b71b4463-382f-408b-9a3b-275f2a01179d" providerId="ADAL" clId="{FE2B3B1D-D930-4D7A-BD7C-EC23E389E9BC}" dt="2024-09-18T19:41:57.573" v="90" actId="113"/>
          <ac:spMkLst>
            <pc:docMk/>
            <pc:sldMk cId="1429706466" sldId="276"/>
            <ac:spMk id="2" creationId="{D6AD59BE-139D-E2B0-31F6-1DCC97F0F7D4}"/>
          </ac:spMkLst>
        </pc:spChg>
      </pc:sldChg>
      <pc:sldChg chg="modSp">
        <pc:chgData name="Rudy Salazar" userId="b71b4463-382f-408b-9a3b-275f2a01179d" providerId="ADAL" clId="{FE2B3B1D-D930-4D7A-BD7C-EC23E389E9BC}" dt="2024-09-18T19:42:52.539" v="102"/>
        <pc:sldMkLst>
          <pc:docMk/>
          <pc:sldMk cId="1807483381" sldId="277"/>
        </pc:sldMkLst>
        <pc:spChg chg="mod">
          <ac:chgData name="Rudy Salazar" userId="b71b4463-382f-408b-9a3b-275f2a01179d" providerId="ADAL" clId="{FE2B3B1D-D930-4D7A-BD7C-EC23E389E9BC}" dt="2024-09-18T19:42:52.539" v="102"/>
          <ac:spMkLst>
            <pc:docMk/>
            <pc:sldMk cId="1807483381" sldId="277"/>
            <ac:spMk id="2" creationId="{D6AD59BE-139D-E2B0-31F6-1DCC97F0F7D4}"/>
          </ac:spMkLst>
        </pc:spChg>
      </pc:sldChg>
      <pc:sldChg chg="modSp">
        <pc:chgData name="Rudy Salazar" userId="b71b4463-382f-408b-9a3b-275f2a01179d" providerId="ADAL" clId="{FE2B3B1D-D930-4D7A-BD7C-EC23E389E9BC}" dt="2024-09-18T19:50:27.438" v="144" actId="113"/>
        <pc:sldMkLst>
          <pc:docMk/>
          <pc:sldMk cId="3657291408" sldId="278"/>
        </pc:sldMkLst>
        <pc:spChg chg="mod">
          <ac:chgData name="Rudy Salazar" userId="b71b4463-382f-408b-9a3b-275f2a01179d" providerId="ADAL" clId="{FE2B3B1D-D930-4D7A-BD7C-EC23E389E9BC}" dt="2024-09-18T19:50:27.438" v="144" actId="113"/>
          <ac:spMkLst>
            <pc:docMk/>
            <pc:sldMk cId="3657291408" sldId="278"/>
            <ac:spMk id="2" creationId="{D6AD59BE-139D-E2B0-31F6-1DCC97F0F7D4}"/>
          </ac:spMkLst>
        </pc:spChg>
      </pc:sldChg>
      <pc:sldChg chg="modSp mod">
        <pc:chgData name="Rudy Salazar" userId="b71b4463-382f-408b-9a3b-275f2a01179d" providerId="ADAL" clId="{FE2B3B1D-D930-4D7A-BD7C-EC23E389E9BC}" dt="2024-09-18T19:50:07.142" v="140" actId="113"/>
        <pc:sldMkLst>
          <pc:docMk/>
          <pc:sldMk cId="1002033906" sldId="279"/>
        </pc:sldMkLst>
        <pc:spChg chg="mod">
          <ac:chgData name="Rudy Salazar" userId="b71b4463-382f-408b-9a3b-275f2a01179d" providerId="ADAL" clId="{FE2B3B1D-D930-4D7A-BD7C-EC23E389E9BC}" dt="2024-09-18T19:50:07.142" v="140" actId="113"/>
          <ac:spMkLst>
            <pc:docMk/>
            <pc:sldMk cId="1002033906" sldId="279"/>
            <ac:spMk id="2" creationId="{D6AD59BE-139D-E2B0-31F6-1DCC97F0F7D4}"/>
          </ac:spMkLst>
        </pc:spChg>
      </pc:sldChg>
      <pc:sldChg chg="modSp">
        <pc:chgData name="Rudy Salazar" userId="b71b4463-382f-408b-9a3b-275f2a01179d" providerId="ADAL" clId="{FE2B3B1D-D930-4D7A-BD7C-EC23E389E9BC}" dt="2024-09-18T19:44:53.699" v="115"/>
        <pc:sldMkLst>
          <pc:docMk/>
          <pc:sldMk cId="3461156508" sldId="280"/>
        </pc:sldMkLst>
        <pc:spChg chg="mod">
          <ac:chgData name="Rudy Salazar" userId="b71b4463-382f-408b-9a3b-275f2a01179d" providerId="ADAL" clId="{FE2B3B1D-D930-4D7A-BD7C-EC23E389E9BC}" dt="2024-09-18T19:44:53.699" v="115"/>
          <ac:spMkLst>
            <pc:docMk/>
            <pc:sldMk cId="3461156508" sldId="280"/>
            <ac:spMk id="2" creationId="{D6AD59BE-139D-E2B0-31F6-1DCC97F0F7D4}"/>
          </ac:spMkLst>
        </pc:spChg>
      </pc:sldChg>
      <pc:sldChg chg="modSp mod">
        <pc:chgData name="Rudy Salazar" userId="b71b4463-382f-408b-9a3b-275f2a01179d" providerId="ADAL" clId="{FE2B3B1D-D930-4D7A-BD7C-EC23E389E9BC}" dt="2024-09-18T19:49:56.465" v="138" actId="113"/>
        <pc:sldMkLst>
          <pc:docMk/>
          <pc:sldMk cId="2223306587" sldId="281"/>
        </pc:sldMkLst>
        <pc:spChg chg="mod">
          <ac:chgData name="Rudy Salazar" userId="b71b4463-382f-408b-9a3b-275f2a01179d" providerId="ADAL" clId="{FE2B3B1D-D930-4D7A-BD7C-EC23E389E9BC}" dt="2024-09-18T19:49:56.465" v="138" actId="113"/>
          <ac:spMkLst>
            <pc:docMk/>
            <pc:sldMk cId="2223306587" sldId="281"/>
            <ac:spMk id="2" creationId="{D6AD59BE-139D-E2B0-31F6-1DCC97F0F7D4}"/>
          </ac:spMkLst>
        </pc:spChg>
      </pc:sldChg>
      <pc:sldChg chg="modSp">
        <pc:chgData name="Rudy Salazar" userId="b71b4463-382f-408b-9a3b-275f2a01179d" providerId="ADAL" clId="{FE2B3B1D-D930-4D7A-BD7C-EC23E389E9BC}" dt="2024-09-18T19:49:50.462" v="137" actId="113"/>
        <pc:sldMkLst>
          <pc:docMk/>
          <pc:sldMk cId="4063978249" sldId="282"/>
        </pc:sldMkLst>
        <pc:spChg chg="mod">
          <ac:chgData name="Rudy Salazar" userId="b71b4463-382f-408b-9a3b-275f2a01179d" providerId="ADAL" clId="{FE2B3B1D-D930-4D7A-BD7C-EC23E389E9BC}" dt="2024-09-18T19:49:50.462" v="137" actId="113"/>
          <ac:spMkLst>
            <pc:docMk/>
            <pc:sldMk cId="4063978249" sldId="282"/>
            <ac:spMk id="2" creationId="{D6AD59BE-139D-E2B0-31F6-1DCC97F0F7D4}"/>
          </ac:spMkLst>
        </pc:spChg>
      </pc:sldChg>
      <pc:sldChg chg="modSp">
        <pc:chgData name="Rudy Salazar" userId="b71b4463-382f-408b-9a3b-275f2a01179d" providerId="ADAL" clId="{FE2B3B1D-D930-4D7A-BD7C-EC23E389E9BC}" dt="2024-09-18T19:45:41.515" v="120" actId="113"/>
        <pc:sldMkLst>
          <pc:docMk/>
          <pc:sldMk cId="3173819653" sldId="283"/>
        </pc:sldMkLst>
        <pc:spChg chg="mod">
          <ac:chgData name="Rudy Salazar" userId="b71b4463-382f-408b-9a3b-275f2a01179d" providerId="ADAL" clId="{FE2B3B1D-D930-4D7A-BD7C-EC23E389E9BC}" dt="2024-09-18T19:45:41.515" v="120" actId="113"/>
          <ac:spMkLst>
            <pc:docMk/>
            <pc:sldMk cId="3173819653" sldId="283"/>
            <ac:spMk id="2" creationId="{D6AD59BE-139D-E2B0-31F6-1DCC97F0F7D4}"/>
          </ac:spMkLst>
        </pc:spChg>
      </pc:sldChg>
      <pc:sldChg chg="modSp mod">
        <pc:chgData name="Rudy Salazar" userId="b71b4463-382f-408b-9a3b-275f2a01179d" providerId="ADAL" clId="{FE2B3B1D-D930-4D7A-BD7C-EC23E389E9BC}" dt="2024-09-18T19:45:54.400" v="122" actId="113"/>
        <pc:sldMkLst>
          <pc:docMk/>
          <pc:sldMk cId="1285468744" sldId="284"/>
        </pc:sldMkLst>
        <pc:spChg chg="mod">
          <ac:chgData name="Rudy Salazar" userId="b71b4463-382f-408b-9a3b-275f2a01179d" providerId="ADAL" clId="{FE2B3B1D-D930-4D7A-BD7C-EC23E389E9BC}" dt="2024-09-18T19:45:54.400" v="122" actId="113"/>
          <ac:spMkLst>
            <pc:docMk/>
            <pc:sldMk cId="1285468744" sldId="284"/>
            <ac:spMk id="2" creationId="{D6AD59BE-139D-E2B0-31F6-1DCC97F0F7D4}"/>
          </ac:spMkLst>
        </pc:spChg>
      </pc:sldChg>
      <pc:sldChg chg="modSp">
        <pc:chgData name="Rudy Salazar" userId="b71b4463-382f-408b-9a3b-275f2a01179d" providerId="ADAL" clId="{FE2B3B1D-D930-4D7A-BD7C-EC23E389E9BC}" dt="2024-09-18T19:35:06.577" v="0"/>
        <pc:sldMkLst>
          <pc:docMk/>
          <pc:sldMk cId="1234522250" sldId="285"/>
        </pc:sldMkLst>
        <pc:spChg chg="mod">
          <ac:chgData name="Rudy Salazar" userId="b71b4463-382f-408b-9a3b-275f2a01179d" providerId="ADAL" clId="{FE2B3B1D-D930-4D7A-BD7C-EC23E389E9BC}" dt="2024-09-18T19:35:06.577" v="0"/>
          <ac:spMkLst>
            <pc:docMk/>
            <pc:sldMk cId="1234522250" sldId="285"/>
            <ac:spMk id="2" creationId="{D6AD59BE-139D-E2B0-31F6-1DCC97F0F7D4}"/>
          </ac:spMkLst>
        </pc:spChg>
      </pc:sldChg>
      <pc:sldChg chg="modSp">
        <pc:chgData name="Rudy Salazar" userId="b71b4463-382f-408b-9a3b-275f2a01179d" providerId="ADAL" clId="{FE2B3B1D-D930-4D7A-BD7C-EC23E389E9BC}" dt="2024-09-18T19:35:20.047" v="2"/>
        <pc:sldMkLst>
          <pc:docMk/>
          <pc:sldMk cId="1395865252" sldId="286"/>
        </pc:sldMkLst>
        <pc:spChg chg="mod">
          <ac:chgData name="Rudy Salazar" userId="b71b4463-382f-408b-9a3b-275f2a01179d" providerId="ADAL" clId="{FE2B3B1D-D930-4D7A-BD7C-EC23E389E9BC}" dt="2024-09-18T19:35:20.047" v="2"/>
          <ac:spMkLst>
            <pc:docMk/>
            <pc:sldMk cId="1395865252" sldId="286"/>
            <ac:spMk id="2" creationId="{D6AD59BE-139D-E2B0-31F6-1DCC97F0F7D4}"/>
          </ac:spMkLst>
        </pc:spChg>
      </pc:sldChg>
      <pc:sldChg chg="modSp mod">
        <pc:chgData name="Rudy Salazar" userId="b71b4463-382f-408b-9a3b-275f2a01179d" providerId="ADAL" clId="{FE2B3B1D-D930-4D7A-BD7C-EC23E389E9BC}" dt="2024-09-18T19:47:10.815" v="127" actId="1076"/>
        <pc:sldMkLst>
          <pc:docMk/>
          <pc:sldMk cId="343510354" sldId="287"/>
        </pc:sldMkLst>
        <pc:spChg chg="mod">
          <ac:chgData name="Rudy Salazar" userId="b71b4463-382f-408b-9a3b-275f2a01179d" providerId="ADAL" clId="{FE2B3B1D-D930-4D7A-BD7C-EC23E389E9BC}" dt="2024-09-18T19:47:10.815" v="127" actId="1076"/>
          <ac:spMkLst>
            <pc:docMk/>
            <pc:sldMk cId="343510354" sldId="287"/>
            <ac:spMk id="2" creationId="{D6AD59BE-139D-E2B0-31F6-1DCC97F0F7D4}"/>
          </ac:spMkLst>
        </pc:spChg>
      </pc:sldChg>
      <pc:sldChg chg="modSp mod">
        <pc:chgData name="Rudy Salazar" userId="b71b4463-382f-408b-9a3b-275f2a01179d" providerId="ADAL" clId="{FE2B3B1D-D930-4D7A-BD7C-EC23E389E9BC}" dt="2024-09-18T19:47:23.078" v="129" actId="113"/>
        <pc:sldMkLst>
          <pc:docMk/>
          <pc:sldMk cId="1090598831" sldId="288"/>
        </pc:sldMkLst>
        <pc:spChg chg="mod">
          <ac:chgData name="Rudy Salazar" userId="b71b4463-382f-408b-9a3b-275f2a01179d" providerId="ADAL" clId="{FE2B3B1D-D930-4D7A-BD7C-EC23E389E9BC}" dt="2024-09-18T19:47:23.078" v="129" actId="113"/>
          <ac:spMkLst>
            <pc:docMk/>
            <pc:sldMk cId="1090598831" sldId="288"/>
            <ac:spMk id="2" creationId="{D6AD59BE-139D-E2B0-31F6-1DCC97F0F7D4}"/>
          </ac:spMkLst>
        </pc:spChg>
      </pc:sldChg>
      <pc:sldChg chg="modSp">
        <pc:chgData name="Rudy Salazar" userId="b71b4463-382f-408b-9a3b-275f2a01179d" providerId="ADAL" clId="{FE2B3B1D-D930-4D7A-BD7C-EC23E389E9BC}" dt="2024-09-18T19:47:46.045" v="133" actId="113"/>
        <pc:sldMkLst>
          <pc:docMk/>
          <pc:sldMk cId="707179631" sldId="289"/>
        </pc:sldMkLst>
        <pc:spChg chg="mod">
          <ac:chgData name="Rudy Salazar" userId="b71b4463-382f-408b-9a3b-275f2a01179d" providerId="ADAL" clId="{FE2B3B1D-D930-4D7A-BD7C-EC23E389E9BC}" dt="2024-09-18T19:47:46.045" v="133" actId="113"/>
          <ac:spMkLst>
            <pc:docMk/>
            <pc:sldMk cId="707179631" sldId="289"/>
            <ac:spMk id="2" creationId="{D6AD59BE-139D-E2B0-31F6-1DCC97F0F7D4}"/>
          </ac:spMkLst>
        </pc:spChg>
      </pc:sldChg>
      <pc:sldChg chg="modSp">
        <pc:chgData name="Rudy Salazar" userId="b71b4463-382f-408b-9a3b-275f2a01179d" providerId="ADAL" clId="{FE2B3B1D-D930-4D7A-BD7C-EC23E389E9BC}" dt="2024-09-18T19:50:22.829" v="143" actId="113"/>
        <pc:sldMkLst>
          <pc:docMk/>
          <pc:sldMk cId="261152481" sldId="298"/>
        </pc:sldMkLst>
        <pc:spChg chg="mod">
          <ac:chgData name="Rudy Salazar" userId="b71b4463-382f-408b-9a3b-275f2a01179d" providerId="ADAL" clId="{FE2B3B1D-D930-4D7A-BD7C-EC23E389E9BC}" dt="2024-09-18T19:50:22.829" v="143" actId="113"/>
          <ac:spMkLst>
            <pc:docMk/>
            <pc:sldMk cId="261152481" sldId="298"/>
            <ac:spMk id="2" creationId="{D6AD59BE-139D-E2B0-31F6-1DCC97F0F7D4}"/>
          </ac:spMkLst>
        </pc:spChg>
      </pc:sldChg>
      <pc:sldChg chg="modSp">
        <pc:chgData name="Rudy Salazar" userId="b71b4463-382f-408b-9a3b-275f2a01179d" providerId="ADAL" clId="{FE2B3B1D-D930-4D7A-BD7C-EC23E389E9BC}" dt="2024-09-18T19:50:16.938" v="142" actId="113"/>
        <pc:sldMkLst>
          <pc:docMk/>
          <pc:sldMk cId="3093271881" sldId="299"/>
        </pc:sldMkLst>
        <pc:spChg chg="mod">
          <ac:chgData name="Rudy Salazar" userId="b71b4463-382f-408b-9a3b-275f2a01179d" providerId="ADAL" clId="{FE2B3B1D-D930-4D7A-BD7C-EC23E389E9BC}" dt="2024-09-18T19:50:16.938" v="142" actId="113"/>
          <ac:spMkLst>
            <pc:docMk/>
            <pc:sldMk cId="3093271881" sldId="299"/>
            <ac:spMk id="2" creationId="{D6AD59BE-139D-E2B0-31F6-1DCC97F0F7D4}"/>
          </ac:spMkLst>
        </pc:spChg>
      </pc:sldChg>
      <pc:sldChg chg="modSp mod">
        <pc:chgData name="Rudy Salazar" userId="b71b4463-382f-408b-9a3b-275f2a01179d" providerId="ADAL" clId="{FE2B3B1D-D930-4D7A-BD7C-EC23E389E9BC}" dt="2024-09-18T19:50:12.313" v="141" actId="113"/>
        <pc:sldMkLst>
          <pc:docMk/>
          <pc:sldMk cId="2864241295" sldId="300"/>
        </pc:sldMkLst>
        <pc:spChg chg="mod">
          <ac:chgData name="Rudy Salazar" userId="b71b4463-382f-408b-9a3b-275f2a01179d" providerId="ADAL" clId="{FE2B3B1D-D930-4D7A-BD7C-EC23E389E9BC}" dt="2024-09-18T19:50:12.313" v="141" actId="113"/>
          <ac:spMkLst>
            <pc:docMk/>
            <pc:sldMk cId="2864241295" sldId="300"/>
            <ac:spMk id="2" creationId="{D6AD59BE-139D-E2B0-31F6-1DCC97F0F7D4}"/>
          </ac:spMkLst>
        </pc:spChg>
      </pc:sldChg>
      <pc:sldChg chg="modSp">
        <pc:chgData name="Rudy Salazar" userId="b71b4463-382f-408b-9a3b-275f2a01179d" providerId="ADAL" clId="{FE2B3B1D-D930-4D7A-BD7C-EC23E389E9BC}" dt="2024-09-18T19:48:20.897" v="135" actId="113"/>
        <pc:sldMkLst>
          <pc:docMk/>
          <pc:sldMk cId="1541014669" sldId="301"/>
        </pc:sldMkLst>
        <pc:spChg chg="mod">
          <ac:chgData name="Rudy Salazar" userId="b71b4463-382f-408b-9a3b-275f2a01179d" providerId="ADAL" clId="{FE2B3B1D-D930-4D7A-BD7C-EC23E389E9BC}" dt="2024-09-18T19:48:20.897" v="135" actId="113"/>
          <ac:spMkLst>
            <pc:docMk/>
            <pc:sldMk cId="1541014669" sldId="301"/>
            <ac:spMk id="2" creationId="{D6AD59BE-139D-E2B0-31F6-1DCC97F0F7D4}"/>
          </ac:spMkLst>
        </pc:spChg>
      </pc:sldChg>
      <pc:sldChg chg="modSp mod">
        <pc:chgData name="Rudy Salazar" userId="b71b4463-382f-408b-9a3b-275f2a01179d" providerId="ADAL" clId="{FE2B3B1D-D930-4D7A-BD7C-EC23E389E9BC}" dt="2024-09-18T19:46:50.446" v="124" actId="1076"/>
        <pc:sldMkLst>
          <pc:docMk/>
          <pc:sldMk cId="2245466413" sldId="302"/>
        </pc:sldMkLst>
        <pc:spChg chg="mod">
          <ac:chgData name="Rudy Salazar" userId="b71b4463-382f-408b-9a3b-275f2a01179d" providerId="ADAL" clId="{FE2B3B1D-D930-4D7A-BD7C-EC23E389E9BC}" dt="2024-09-18T19:46:50.446" v="124" actId="1076"/>
          <ac:spMkLst>
            <pc:docMk/>
            <pc:sldMk cId="2245466413" sldId="302"/>
            <ac:spMk id="2" creationId="{D6AD59BE-139D-E2B0-31F6-1DCC97F0F7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1650-66EE-0B8E-5E1B-FFC7D419E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CF2D1-578F-14BB-758D-B304283F6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05AFD3-42AD-8013-66F4-ADF0D46CF785}"/>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5" name="Footer Placeholder 4">
            <a:extLst>
              <a:ext uri="{FF2B5EF4-FFF2-40B4-BE49-F238E27FC236}">
                <a16:creationId xmlns:a16="http://schemas.microsoft.com/office/drawing/2014/main" id="{3A668C8E-D182-F80B-1834-9AEF44247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97A5-62F6-AE62-D81A-5CDF9D0AF278}"/>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60086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4294-FAC7-62E8-394E-FD60885FE9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F85096-B738-DEB4-83C9-B91B255AC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FAB-AAC7-D3B0-D971-424EFFADBB1A}"/>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5" name="Footer Placeholder 4">
            <a:extLst>
              <a:ext uri="{FF2B5EF4-FFF2-40B4-BE49-F238E27FC236}">
                <a16:creationId xmlns:a16="http://schemas.microsoft.com/office/drawing/2014/main" id="{08C8526E-49A2-8329-6079-64E4984C6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1DFAD-FBC5-8004-EEDF-87F98E6DCE58}"/>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83731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ABB8F-5A77-722B-06FC-E3F6AD1F7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F9161-014D-32AC-4A97-14090018AF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E00F9-899D-E317-3B37-1C1581E6A5A0}"/>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5" name="Footer Placeholder 4">
            <a:extLst>
              <a:ext uri="{FF2B5EF4-FFF2-40B4-BE49-F238E27FC236}">
                <a16:creationId xmlns:a16="http://schemas.microsoft.com/office/drawing/2014/main" id="{D9011B56-40D1-BDAC-82D5-19842EDBE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3368F-7503-D960-CFD9-5AC591C2897F}"/>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283583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5B2B-CA74-B500-C299-A69EC1465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B1EB8-C07A-9417-E387-6B9679ED3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E4BE0-1017-42A1-0674-11885F3BD759}"/>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5" name="Footer Placeholder 4">
            <a:extLst>
              <a:ext uri="{FF2B5EF4-FFF2-40B4-BE49-F238E27FC236}">
                <a16:creationId xmlns:a16="http://schemas.microsoft.com/office/drawing/2014/main" id="{5EB666AC-86B1-F352-B111-4AB4962A5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F5514-53B5-61D6-5B71-0DD2896C79D3}"/>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380368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9F6D-4A12-BA3F-2B82-09485D1CB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27514C-0358-5911-8F86-A6D91E033E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396E4-F0F3-BDB1-4E39-18B0310FD8A3}"/>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5" name="Footer Placeholder 4">
            <a:extLst>
              <a:ext uri="{FF2B5EF4-FFF2-40B4-BE49-F238E27FC236}">
                <a16:creationId xmlns:a16="http://schemas.microsoft.com/office/drawing/2014/main" id="{84810D46-EA79-97A3-5DC2-92D6F73C1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753CF-DBE1-564B-15D2-4E5B61CD75D2}"/>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360359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3EB6-CD2E-010E-F455-B5307DFAF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DB1ABF-6A12-3B13-1AC3-D38AF35DA5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08EBE-C63F-C16A-1F49-38FC4B3DE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EB912F-49AE-72EB-7FE6-6D41C7D61F85}"/>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6" name="Footer Placeholder 5">
            <a:extLst>
              <a:ext uri="{FF2B5EF4-FFF2-40B4-BE49-F238E27FC236}">
                <a16:creationId xmlns:a16="http://schemas.microsoft.com/office/drawing/2014/main" id="{BA4C380A-F00A-D4B7-1302-F2918A3E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6606A-B511-425D-7B70-4629AF6CFAC4}"/>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415662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B26D-4330-FBD7-3BDA-8C2AF6E01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C04BF-C103-E8EA-16B5-48EFEBAA0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2DE0A-6378-5CA1-8D17-C3939BABBD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63BFB-5F9C-2423-471E-31BB5F03E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328607-1E77-35D3-F061-ED432109AA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48B667-AAAE-EAE2-251A-4BD01C8B9281}"/>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8" name="Footer Placeholder 7">
            <a:extLst>
              <a:ext uri="{FF2B5EF4-FFF2-40B4-BE49-F238E27FC236}">
                <a16:creationId xmlns:a16="http://schemas.microsoft.com/office/drawing/2014/main" id="{76093835-681F-E184-EDED-1D73E48BA6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E520F8-8F23-7CC2-70A9-041C8AD5623E}"/>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328173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069A-0C92-690C-0425-2832722736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4593F4-7711-FC80-59C8-BE58CE412F25}"/>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4" name="Footer Placeholder 3">
            <a:extLst>
              <a:ext uri="{FF2B5EF4-FFF2-40B4-BE49-F238E27FC236}">
                <a16:creationId xmlns:a16="http://schemas.microsoft.com/office/drawing/2014/main" id="{948EE5B1-D61D-686F-1F99-2AD1FC63A2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CB278C-D009-6BD7-205F-ED9A36EC1336}"/>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2769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16EC2-C5A4-B41F-12D7-9506835E0CEF}"/>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3" name="Footer Placeholder 2">
            <a:extLst>
              <a:ext uri="{FF2B5EF4-FFF2-40B4-BE49-F238E27FC236}">
                <a16:creationId xmlns:a16="http://schemas.microsoft.com/office/drawing/2014/main" id="{A1692512-7957-D6BC-1A83-CB437D0C8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4329EC-ED35-7A65-5662-1D631D8DC2DD}"/>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68812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D236-D4D8-4329-A5F7-E0D18CAF2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F0D8DB-AF2A-CEB9-5DB6-404FABE80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CA7394-0F6E-C21D-33D2-678616BA7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65E1F-18DB-C70B-473C-8EE489CFF98F}"/>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6" name="Footer Placeholder 5">
            <a:extLst>
              <a:ext uri="{FF2B5EF4-FFF2-40B4-BE49-F238E27FC236}">
                <a16:creationId xmlns:a16="http://schemas.microsoft.com/office/drawing/2014/main" id="{C1CA4BF7-D486-71F0-7EA0-4D9705585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A66DB-7903-CA14-BFBD-BA8A128AE8F3}"/>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68051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6543-22BF-A86E-686B-4D7EB9FFB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E864C6-CA0C-D676-3A75-161653C03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DB12B-BFED-3CD5-8B49-3CC265996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8664F-2F7D-7D62-7A08-82578686E240}"/>
              </a:ext>
            </a:extLst>
          </p:cNvPr>
          <p:cNvSpPr>
            <a:spLocks noGrp="1"/>
          </p:cNvSpPr>
          <p:nvPr>
            <p:ph type="dt" sz="half" idx="10"/>
          </p:nvPr>
        </p:nvSpPr>
        <p:spPr/>
        <p:txBody>
          <a:bodyPr/>
          <a:lstStyle/>
          <a:p>
            <a:fld id="{75319795-7E52-445C-97C1-16EA48883EC3}" type="datetimeFigureOut">
              <a:rPr lang="en-US" smtClean="0"/>
              <a:t>9/18/2024</a:t>
            </a:fld>
            <a:endParaRPr lang="en-US"/>
          </a:p>
        </p:txBody>
      </p:sp>
      <p:sp>
        <p:nvSpPr>
          <p:cNvPr id="6" name="Footer Placeholder 5">
            <a:extLst>
              <a:ext uri="{FF2B5EF4-FFF2-40B4-BE49-F238E27FC236}">
                <a16:creationId xmlns:a16="http://schemas.microsoft.com/office/drawing/2014/main" id="{E6AE413E-0A1F-3B2C-ADA8-8C551A424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05CA2-4ACD-1E40-C8A6-9660E46C6CA5}"/>
              </a:ext>
            </a:extLst>
          </p:cNvPr>
          <p:cNvSpPr>
            <a:spLocks noGrp="1"/>
          </p:cNvSpPr>
          <p:nvPr>
            <p:ph type="sldNum" sz="quarter" idx="12"/>
          </p:nvPr>
        </p:nvSpPr>
        <p:spPr/>
        <p:txBody>
          <a:bodyPr/>
          <a:lstStyle/>
          <a:p>
            <a:fld id="{0BF411A5-8483-468C-88A2-A4C634020AED}" type="slidenum">
              <a:rPr lang="en-US" smtClean="0"/>
              <a:t>‹#›</a:t>
            </a:fld>
            <a:endParaRPr lang="en-US"/>
          </a:p>
        </p:txBody>
      </p:sp>
    </p:spTree>
    <p:extLst>
      <p:ext uri="{BB962C8B-B14F-4D97-AF65-F5344CB8AC3E}">
        <p14:creationId xmlns:p14="http://schemas.microsoft.com/office/powerpoint/2010/main" val="394902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562FB-01AC-4B24-2EAC-89CA8EAF6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ED25CE-FEE5-A803-A809-258B83549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5C05C-883F-D3BB-9C3F-FEDA8C2703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19795-7E52-445C-97C1-16EA48883EC3}" type="datetimeFigureOut">
              <a:rPr lang="en-US" smtClean="0"/>
              <a:t>9/18/2024</a:t>
            </a:fld>
            <a:endParaRPr lang="en-US"/>
          </a:p>
        </p:txBody>
      </p:sp>
      <p:sp>
        <p:nvSpPr>
          <p:cNvPr id="5" name="Footer Placeholder 4">
            <a:extLst>
              <a:ext uri="{FF2B5EF4-FFF2-40B4-BE49-F238E27FC236}">
                <a16:creationId xmlns:a16="http://schemas.microsoft.com/office/drawing/2014/main" id="{583ED2A8-B5F5-4598-B79F-3A7126F58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C757AE-EF1D-5DF0-5473-122F26C16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F411A5-8483-468C-88A2-A4C634020AED}" type="slidenum">
              <a:rPr lang="en-US" smtClean="0"/>
              <a:t>‹#›</a:t>
            </a:fld>
            <a:endParaRPr lang="en-US"/>
          </a:p>
        </p:txBody>
      </p:sp>
    </p:spTree>
    <p:extLst>
      <p:ext uri="{BB962C8B-B14F-4D97-AF65-F5344CB8AC3E}">
        <p14:creationId xmlns:p14="http://schemas.microsoft.com/office/powerpoint/2010/main" val="241053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cid:9DCF26DD-0463-4D73-80E8-133F920C92C9"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cid:9DCF26DD-0463-4D73-80E8-133F920C92C9"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72BB55B4-BCEA-4CAC-9792-64CF7EEDFBC5"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cid:F293F00E-6243-4D16-BA9C-32426ECFC85A"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cid:D68D831E-3424-43A6-B660-0CB65A58B387"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cid:D68D831E-3424-43A6-B660-0CB65A58B387"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cid:CDCC3022-91F3-49E2-843C-296C509A4200"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cid:A55CD2F4-AD0F-48D6-BF91-126834B9A065"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cid:FAF1CBE1-33CF-40AB-8215-D5692F54BA51"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cid:10546474-07CE-428B-8360-92C7644EC388"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cid:F7B45BF1-35C0-4B5F-8089-BFE7D4C00728"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cid:10546474-07CE-428B-8360-92C7644EC388"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F7B45BF1-35C0-4B5F-8089-BFE7D4C00728"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3" name="Rectangle 1112">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6726578" y="685680"/>
            <a:ext cx="4203323" cy="3596201"/>
          </a:xfrm>
        </p:spPr>
        <p:txBody>
          <a:bodyPr>
            <a:normAutofit/>
          </a:bodyPr>
          <a:lstStyle/>
          <a:p>
            <a:pPr algn="r"/>
            <a:r>
              <a:rPr lang="en-US" sz="5400" b="1" kern="100">
                <a:solidFill>
                  <a:schemeClr val="bg1"/>
                </a:solidFill>
                <a:effectLst/>
                <a:latin typeface="Times New Roman" panose="02020603050405020304" pitchFamily="18" charset="0"/>
                <a:ea typeface="Noto Sans CJK SC"/>
                <a:cs typeface="Lohit Devanagari"/>
              </a:rPr>
              <a:t>God is the Great Giver</a:t>
            </a:r>
            <a:br>
              <a:rPr lang="en-US" sz="5400" kern="100">
                <a:solidFill>
                  <a:schemeClr val="bg1"/>
                </a:solidFill>
                <a:effectLst/>
                <a:latin typeface="Liberation Serif"/>
                <a:ea typeface="Noto Sans CJK SC"/>
                <a:cs typeface="Lohit Devanagari"/>
              </a:rPr>
            </a:br>
            <a:endParaRPr lang="en-US" sz="5400">
              <a:solidFill>
                <a:schemeClr val="bg1"/>
              </a:solidFill>
            </a:endParaRPr>
          </a:p>
        </p:txBody>
      </p:sp>
      <p:grpSp>
        <p:nvGrpSpPr>
          <p:cNvPr id="1114" name="Group 1113">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1115" name="Rectangle 1114">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Rectangle 1115">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7" name="Freeform: Shape 1116">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118" name="Freeform: Shape 1117">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119" name="Rectangle 1118">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1119">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2" name="Oval 1121">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27" name="Picture 3">
            <a:extLst>
              <a:ext uri="{FF2B5EF4-FFF2-40B4-BE49-F238E27FC236}">
                <a16:creationId xmlns:a16="http://schemas.microsoft.com/office/drawing/2014/main" id="{226327F0-24D6-C120-DE26-3EA752639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75" r="42773"/>
          <a:stretch/>
        </p:blipFill>
        <p:spPr bwMode="auto">
          <a:xfrm>
            <a:off x="1700023" y="1509721"/>
            <a:ext cx="4172843" cy="3680216"/>
          </a:xfrm>
          <a:prstGeom prst="rect">
            <a:avLst/>
          </a:prstGeom>
          <a:noFill/>
          <a:ln w="285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3"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E5B97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24"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E5B978">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125"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126" name="Freeform: Shape 1125">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8741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6" name="Rectangle 7175">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200" y="1598246"/>
            <a:ext cx="4678635" cy="3626217"/>
          </a:xfrm>
        </p:spPr>
        <p:txBody>
          <a:bodyPr anchor="t">
            <a:normAutofit/>
          </a:bodyPr>
          <a:lstStyle/>
          <a:p>
            <a:r>
              <a:rPr lang="en-US" sz="48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But in Genesis 3 we are introduced to the devil as </a:t>
            </a:r>
            <a:br>
              <a:rPr lang="en-US" sz="48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8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 </a:t>
            </a:r>
            <a:r>
              <a:rPr lang="en-US" sz="48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Great Taker</a:t>
            </a:r>
            <a:endParaRPr lang="en-US" sz="4800" b="1" dirty="0">
              <a:solidFill>
                <a:srgbClr val="FFFFFF"/>
              </a:solidFill>
              <a:effectLst>
                <a:outerShdw blurRad="38100" dist="38100" dir="2700000" algn="tl">
                  <a:srgbClr val="000000">
                    <a:alpha val="43137"/>
                  </a:srgbClr>
                </a:outerShdw>
              </a:effectLst>
            </a:endParaRPr>
          </a:p>
        </p:txBody>
      </p:sp>
      <p:sp>
        <p:nvSpPr>
          <p:cNvPr id="7178"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7180"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7169" name="Picture 1">
            <a:extLst>
              <a:ext uri="{FF2B5EF4-FFF2-40B4-BE49-F238E27FC236}">
                <a16:creationId xmlns:a16="http://schemas.microsoft.com/office/drawing/2014/main" id="{E44800B0-7197-D68C-DD46-95F52D10CCC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7182"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Rectangle 2">
            <a:extLst>
              <a:ext uri="{FF2B5EF4-FFF2-40B4-BE49-F238E27FC236}">
                <a16:creationId xmlns:a16="http://schemas.microsoft.com/office/drawing/2014/main" id="{5AB43AE7-25AE-191C-3982-CD7812A52BD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2970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0" name="Rectangle 819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540929" y="552466"/>
            <a:ext cx="4799420" cy="3666780"/>
          </a:xfrm>
        </p:spPr>
        <p:txBody>
          <a:bodyPr anchor="t">
            <a:noAutofit/>
          </a:bodyPr>
          <a:lstStyle/>
          <a:p>
            <a:pPr marL="0" marR="0" hangingPunct="0">
              <a:spcBef>
                <a:spcPts val="570"/>
              </a:spcBef>
              <a:spcAft>
                <a:spcPts val="570"/>
              </a:spcAft>
            </a:pPr>
            <a: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3:1 </a:t>
            </a:r>
            <a:b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Now the serpent was more cunning than any beast of the field which the Lord God had made. And he said to the woman, “Has God indeed said, ‘You shall not eat of every tree of the garden’?”</a:t>
            </a:r>
            <a:endParaRPr lang="en-US" sz="40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8202" name="Straight Connector 820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8193" name="Picture 1">
            <a:extLst>
              <a:ext uri="{FF2B5EF4-FFF2-40B4-BE49-F238E27FC236}">
                <a16:creationId xmlns:a16="http://schemas.microsoft.com/office/drawing/2014/main" id="{0ECE4B10-90C5-BF2C-BB7A-B0DC99F25C9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986925" y="2073029"/>
            <a:ext cx="5664133" cy="3770188"/>
          </a:xfrm>
          <a:prstGeom prst="rect">
            <a:avLst/>
          </a:prstGeom>
          <a:noFill/>
          <a:extLst>
            <a:ext uri="{909E8E84-426E-40DD-AFC4-6F175D3DCCD1}">
              <a14:hiddenFill xmlns:a14="http://schemas.microsoft.com/office/drawing/2010/main">
                <a:solidFill>
                  <a:srgbClr val="FFFFFF"/>
                </a:solidFill>
              </a14:hiddenFill>
            </a:ext>
          </a:extLst>
        </p:spPr>
      </p:pic>
      <p:grpSp>
        <p:nvGrpSpPr>
          <p:cNvPr id="8204" name="Group 820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820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820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Rectangle 2">
            <a:extLst>
              <a:ext uri="{FF2B5EF4-FFF2-40B4-BE49-F238E27FC236}">
                <a16:creationId xmlns:a16="http://schemas.microsoft.com/office/drawing/2014/main" id="{3677C846-12E1-E5F9-9BA6-0F2C6A432F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0748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9221">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Rectangle 922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152400" y="106189"/>
            <a:ext cx="5293597" cy="5033956"/>
          </a:xfrm>
        </p:spPr>
        <p:txBody>
          <a:bodyPr anchor="t">
            <a:noAutofit/>
          </a:bodyPr>
          <a:lstStyle/>
          <a:p>
            <a:pPr marL="0" marR="0" hangingPunct="0">
              <a:spcBef>
                <a:spcPts val="0"/>
              </a:spcBef>
              <a:spcAft>
                <a:spcPts val="0"/>
              </a:spcAft>
            </a:pP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3:2-4</a:t>
            </a:r>
            <a:b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the woman said to the serpent, “We may eat the fruit of the trees of the garden; but of the fruit of the tree which </a:t>
            </a:r>
            <a:r>
              <a:rPr lang="en-US" sz="3200" i="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is </a:t>
            </a: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in the midst of the garden, God has said, ‘You shall not eat it, nor shall you touch it, lest you die.’ ”</a:t>
            </a: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a:t>
            </a: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Then the serpent said to the woman, “You will not surely die. For God knows that in the day you eat of it your eyes will be opened, and you will be like God, knowing good and evil.”</a:t>
            </a:r>
            <a:endPar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sp>
        <p:nvSpPr>
          <p:cNvPr id="9226"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9228"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9217" name="Picture 1">
            <a:extLst>
              <a:ext uri="{FF2B5EF4-FFF2-40B4-BE49-F238E27FC236}">
                <a16:creationId xmlns:a16="http://schemas.microsoft.com/office/drawing/2014/main" id="{433EC4B0-42DF-2BBB-2EDA-FF62E41D543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7242" r="15254"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9230"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Rectangle 2">
            <a:extLst>
              <a:ext uri="{FF2B5EF4-FFF2-40B4-BE49-F238E27FC236}">
                <a16:creationId xmlns:a16="http://schemas.microsoft.com/office/drawing/2014/main" id="{8DF13BB2-49BA-2169-DCD8-D88136387F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5729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9221">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Rectangle 922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0" y="241299"/>
            <a:ext cx="5445997" cy="4898845"/>
          </a:xfrm>
        </p:spPr>
        <p:txBody>
          <a:bodyPr anchor="t">
            <a:noAutofit/>
          </a:bodyPr>
          <a:lstStyle/>
          <a:p>
            <a:pPr hangingPunct="0"/>
            <a:r>
              <a:rPr lang="en-US" sz="40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3:16</a:t>
            </a:r>
            <a:br>
              <a:rPr lang="en-US" sz="40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4000" dirty="0">
                <a:solidFill>
                  <a:schemeClr val="bg1"/>
                </a:solidFill>
                <a:effectLst>
                  <a:outerShdw blurRad="38100" dist="38100" dir="2700000" algn="tl">
                    <a:srgbClr val="000000">
                      <a:alpha val="43137"/>
                    </a:srgbClr>
                  </a:outerShdw>
                </a:effectLst>
              </a:rPr>
              <a:t>To the woman He said:</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“I will greatly multiply your sorrow and your conception;</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In pain you shall bring forth children;</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Your desire shall be for your husband,</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And he shall rule over you.”</a:t>
            </a:r>
            <a:br>
              <a:rPr lang="en-US" sz="4000" dirty="0">
                <a:solidFill>
                  <a:schemeClr val="bg1"/>
                </a:solidFill>
                <a:effectLst>
                  <a:outerShdw blurRad="38100" dist="38100" dir="2700000" algn="tl">
                    <a:srgbClr val="000000">
                      <a:alpha val="43137"/>
                    </a:srgbClr>
                  </a:outerShdw>
                </a:effectLst>
              </a:rPr>
            </a:br>
            <a:endPar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endParaRPr>
          </a:p>
        </p:txBody>
      </p:sp>
      <p:sp>
        <p:nvSpPr>
          <p:cNvPr id="9226"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9228"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9230"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Rectangle 2">
            <a:extLst>
              <a:ext uri="{FF2B5EF4-FFF2-40B4-BE49-F238E27FC236}">
                <a16:creationId xmlns:a16="http://schemas.microsoft.com/office/drawing/2014/main" id="{8DF13BB2-49BA-2169-DCD8-D88136387F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1">
            <a:extLst>
              <a:ext uri="{FF2B5EF4-FFF2-40B4-BE49-F238E27FC236}">
                <a16:creationId xmlns:a16="http://schemas.microsoft.com/office/drawing/2014/main" id="{5E094D6F-B701-4C5C-BEA2-D9007044C2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6096000"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9221">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Rectangle 922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0" y="241299"/>
            <a:ext cx="5445997" cy="4898845"/>
          </a:xfrm>
        </p:spPr>
        <p:txBody>
          <a:bodyPr anchor="t">
            <a:noAutofit/>
          </a:bodyPr>
          <a:lstStyle/>
          <a:p>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3:17</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dirty="0">
                <a:solidFill>
                  <a:schemeClr val="bg1"/>
                </a:solidFill>
                <a:effectLst>
                  <a:outerShdw blurRad="38100" dist="38100" dir="2700000" algn="tl">
                    <a:srgbClr val="000000">
                      <a:alpha val="43137"/>
                    </a:srgbClr>
                  </a:outerShdw>
                </a:effectLst>
              </a:rPr>
              <a:t>Then to Adam He said, “Because you have heeded the voice of your wife, and have eaten from the tree of which I commanded you, saying, ‘You shall not eat of it’:</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“Cursed </a:t>
            </a:r>
            <a:r>
              <a:rPr lang="en-US" sz="3600" i="1" dirty="0">
                <a:solidFill>
                  <a:schemeClr val="bg1"/>
                </a:solidFill>
                <a:effectLst>
                  <a:outerShdw blurRad="38100" dist="38100" dir="2700000" algn="tl">
                    <a:srgbClr val="000000">
                      <a:alpha val="43137"/>
                    </a:srgbClr>
                  </a:outerShdw>
                </a:effectLst>
              </a:rPr>
              <a:t>is</a:t>
            </a:r>
            <a:r>
              <a:rPr lang="en-US" sz="3600" dirty="0">
                <a:solidFill>
                  <a:schemeClr val="bg1"/>
                </a:solidFill>
                <a:effectLst>
                  <a:outerShdw blurRad="38100" dist="38100" dir="2700000" algn="tl">
                    <a:srgbClr val="000000">
                      <a:alpha val="43137"/>
                    </a:srgbClr>
                  </a:outerShdw>
                </a:effectLst>
              </a:rPr>
              <a:t> the ground for your sake; In toil you shall eat </a:t>
            </a:r>
            <a:r>
              <a:rPr lang="en-US" sz="3600" i="1" dirty="0">
                <a:solidFill>
                  <a:schemeClr val="bg1"/>
                </a:solidFill>
                <a:effectLst>
                  <a:outerShdw blurRad="38100" dist="38100" dir="2700000" algn="tl">
                    <a:srgbClr val="000000">
                      <a:alpha val="43137"/>
                    </a:srgbClr>
                  </a:outerShdw>
                </a:effectLst>
              </a:rPr>
              <a:t>of</a:t>
            </a:r>
            <a:r>
              <a:rPr lang="en-US" sz="3600" dirty="0">
                <a:solidFill>
                  <a:schemeClr val="bg1"/>
                </a:solidFill>
                <a:effectLst>
                  <a:outerShdw blurRad="38100" dist="38100" dir="2700000" algn="tl">
                    <a:srgbClr val="000000">
                      <a:alpha val="43137"/>
                    </a:srgbClr>
                  </a:outerShdw>
                </a:effectLst>
              </a:rPr>
              <a:t> it all the days of your life.</a:t>
            </a:r>
            <a:br>
              <a:rPr lang="en-US" sz="3600" dirty="0">
                <a:solidFill>
                  <a:schemeClr val="bg1"/>
                </a:solidFill>
                <a:effectLst>
                  <a:outerShdw blurRad="38100" dist="38100" dir="2700000" algn="tl">
                    <a:srgbClr val="000000">
                      <a:alpha val="43137"/>
                    </a:srgbClr>
                  </a:outerShdw>
                </a:effectLst>
              </a:rPr>
            </a:br>
            <a:endParaRPr lang="en-US" sz="3600" kern="100" dirty="0">
              <a:solidFill>
                <a:schemeClr val="bg1"/>
              </a:solidFill>
              <a:effectLst>
                <a:outerShdw blurRad="38100" dist="38100" dir="2700000" algn="tl">
                  <a:srgbClr val="000000">
                    <a:alpha val="43137"/>
                  </a:srgbClr>
                </a:outerShdw>
              </a:effectLst>
              <a:latin typeface="Liberation Serif"/>
              <a:ea typeface="Noto Sans CJK SC"/>
              <a:cs typeface="Lohit Devanagari"/>
            </a:endParaRPr>
          </a:p>
        </p:txBody>
      </p:sp>
      <p:sp>
        <p:nvSpPr>
          <p:cNvPr id="9226"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9228"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9230"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Rectangle 2">
            <a:extLst>
              <a:ext uri="{FF2B5EF4-FFF2-40B4-BE49-F238E27FC236}">
                <a16:creationId xmlns:a16="http://schemas.microsoft.com/office/drawing/2014/main" id="{8DF13BB2-49BA-2169-DCD8-D88136387F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1">
            <a:extLst>
              <a:ext uri="{FF2B5EF4-FFF2-40B4-BE49-F238E27FC236}">
                <a16:creationId xmlns:a16="http://schemas.microsoft.com/office/drawing/2014/main" id="{5E094D6F-B701-4C5C-BEA2-D9007044C2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6096000"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9221">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Rectangle 922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275351" y="850901"/>
            <a:ext cx="5085034" cy="4714693"/>
          </a:xfrm>
        </p:spPr>
        <p:txBody>
          <a:bodyPr anchor="t">
            <a:noAutofit/>
          </a:bodyPr>
          <a:lstStyle/>
          <a:p>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3:18-19</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Both thorns and thistles it shall bring forth for you, and you shall eat the herb of the field. </a:t>
            </a:r>
            <a:r>
              <a:rPr lang="en-US" sz="3600" b="1" baseline="30000" dirty="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In the sweat of your face you shall eat bread till you return to the ground, for out of it you were taken; for dust you </a:t>
            </a:r>
            <a:r>
              <a:rPr lang="en-US" sz="3600" i="1" dirty="0">
                <a:solidFill>
                  <a:schemeClr val="bg1"/>
                </a:solidFill>
                <a:effectLst>
                  <a:outerShdw blurRad="38100" dist="38100" dir="2700000" algn="tl">
                    <a:srgbClr val="000000">
                      <a:alpha val="43137"/>
                    </a:srgbClr>
                  </a:outerShdw>
                </a:effectLst>
              </a:rPr>
              <a:t>are,</a:t>
            </a:r>
            <a:r>
              <a:rPr lang="en-US" sz="3600" dirty="0">
                <a:solidFill>
                  <a:schemeClr val="bg1"/>
                </a:solidFill>
                <a:effectLst>
                  <a:outerShdw blurRad="38100" dist="38100" dir="2700000" algn="tl">
                    <a:srgbClr val="000000">
                      <a:alpha val="43137"/>
                    </a:srgbClr>
                  </a:outerShdw>
                </a:effectLst>
              </a:rPr>
              <a:t> and to dust you shall return.”</a:t>
            </a:r>
            <a:br>
              <a:rPr lang="en-US" sz="3600" dirty="0">
                <a:effectLst>
                  <a:outerShdw blurRad="38100" dist="38100" dir="2700000" algn="tl">
                    <a:srgbClr val="000000">
                      <a:alpha val="43137"/>
                    </a:srgbClr>
                  </a:outerShdw>
                </a:effectLst>
              </a:rPr>
            </a:br>
            <a:br>
              <a:rPr lang="en-US" sz="4000" dirty="0">
                <a:solidFill>
                  <a:schemeClr val="bg1"/>
                </a:solidFill>
              </a:rPr>
            </a:br>
            <a:endParaRPr lang="en-US" sz="3600" kern="100" dirty="0">
              <a:solidFill>
                <a:schemeClr val="bg1"/>
              </a:solidFill>
              <a:effectLst/>
              <a:latin typeface="Liberation Serif"/>
              <a:ea typeface="Noto Sans CJK SC"/>
              <a:cs typeface="Lohit Devanagari"/>
            </a:endParaRPr>
          </a:p>
        </p:txBody>
      </p:sp>
      <p:sp>
        <p:nvSpPr>
          <p:cNvPr id="9226"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9228"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9230"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Rectangle 2">
            <a:extLst>
              <a:ext uri="{FF2B5EF4-FFF2-40B4-BE49-F238E27FC236}">
                <a16:creationId xmlns:a16="http://schemas.microsoft.com/office/drawing/2014/main" id="{8DF13BB2-49BA-2169-DCD8-D88136387F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1">
            <a:extLst>
              <a:ext uri="{FF2B5EF4-FFF2-40B4-BE49-F238E27FC236}">
                <a16:creationId xmlns:a16="http://schemas.microsoft.com/office/drawing/2014/main" id="{5E094D6F-B701-4C5C-BEA2-D9007044C2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6096000"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Rectangle 10247">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120651" y="139700"/>
            <a:ext cx="5325331" cy="5084764"/>
          </a:xfrm>
        </p:spPr>
        <p:txBody>
          <a:bodyPr anchor="t">
            <a:noAutofit/>
          </a:bodyPr>
          <a:lstStyle/>
          <a:p>
            <a:pPr marL="0" marR="0" hangingPunct="0">
              <a:spcBef>
                <a:spcPts val="0"/>
              </a:spcBef>
              <a:spcAft>
                <a:spcPts val="0"/>
              </a:spcAft>
            </a:pP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6:5 </a:t>
            </a:r>
            <a:b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Then the Lord saw that the wickedness of man was great in the earth, and that every intent of the thoughts of his heart was only evil continually.</a:t>
            </a:r>
            <a:b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a:t>
            </a:r>
            <a:b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So, when sin reigns supreme, what does God do?  What does He give?  </a:t>
            </a:r>
            <a:b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b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6:8</a:t>
            </a:r>
            <a:b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But Noah found </a:t>
            </a: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grace</a:t>
            </a: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in the eyes of the Lord.</a:t>
            </a:r>
            <a:endPar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10250" name="Straight Connector 1024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10252" name="Group 10251">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025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0254"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Rectangle 2">
            <a:extLst>
              <a:ext uri="{FF2B5EF4-FFF2-40B4-BE49-F238E27FC236}">
                <a16:creationId xmlns:a16="http://schemas.microsoft.com/office/drawing/2014/main" id="{5F86C8E2-5E39-808F-0AE6-2B94DD95B5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9B7D1828-3B0C-5AA8-26F7-DFDFD47ADA1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3" name="Picture 3">
            <a:extLst>
              <a:ext uri="{FF2B5EF4-FFF2-40B4-BE49-F238E27FC236}">
                <a16:creationId xmlns:a16="http://schemas.microsoft.com/office/drawing/2014/main" id="{D29A64C3-AA91-351D-423C-E5449110DCD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91250" y="1723171"/>
            <a:ext cx="5048250" cy="356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3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Rectangle 1127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114300" y="363781"/>
            <a:ext cx="4895849" cy="3626217"/>
          </a:xfrm>
        </p:spPr>
        <p:txBody>
          <a:bodyPr anchor="t">
            <a:noAutofit/>
          </a:bodyPr>
          <a:lstStyle/>
          <a:p>
            <a:pPr marL="0" marR="0" hangingPunct="0">
              <a:spcBef>
                <a:spcPts val="285"/>
              </a:spcBef>
              <a:spcAft>
                <a:spcPts val="285"/>
              </a:spcAft>
            </a:pPr>
            <a:br>
              <a:rPr lang="en-US" sz="3600" kern="100" dirty="0">
                <a:solidFill>
                  <a:srgbClr val="FFFFFF"/>
                </a:solidFill>
                <a:latin typeface="Times New Roman" panose="02020603050405020304" pitchFamily="18" charset="0"/>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Jesus, speaking of what the devil does, says in</a:t>
            </a:r>
            <a:b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Luke 8:12</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t>“</a:t>
            </a: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Those by the wayside are the ones who hear; then the devil comes and </a:t>
            </a: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takes away the word out of their hearts</a:t>
            </a: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lest they should believe and be saved.”</a:t>
            </a:r>
            <a:endPar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sp>
        <p:nvSpPr>
          <p:cNvPr id="11274"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11276"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1265" name="Picture 1">
            <a:extLst>
              <a:ext uri="{FF2B5EF4-FFF2-40B4-BE49-F238E27FC236}">
                <a16:creationId xmlns:a16="http://schemas.microsoft.com/office/drawing/2014/main" id="{BDF1AC8C-68BE-6F45-E642-AA7FEDEB48C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30226" r="3185"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11278"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Rectangle 2">
            <a:extLst>
              <a:ext uri="{FF2B5EF4-FFF2-40B4-BE49-F238E27FC236}">
                <a16:creationId xmlns:a16="http://schemas.microsoft.com/office/drawing/2014/main" id="{A149EEFE-0099-B742-E947-350D2C50E79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6115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517452" y="1147396"/>
            <a:ext cx="4412419" cy="3626217"/>
          </a:xfrm>
        </p:spPr>
        <p:txBody>
          <a:bodyPr anchor="t">
            <a:noAutofit/>
          </a:bodyPr>
          <a:lstStyle/>
          <a:p>
            <a:pPr marL="0" marR="0" hangingPunct="0">
              <a:spcBef>
                <a:spcPts val="0"/>
              </a:spcBef>
              <a:spcAft>
                <a:spcPts val="0"/>
              </a:spcAft>
            </a:pPr>
            <a: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12:2</a:t>
            </a:r>
            <a:br>
              <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rPr>
            </a:b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I will make you a great nation;</a:t>
            </a:r>
            <a:br>
              <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rPr>
            </a:b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I will bless you</a:t>
            </a:r>
            <a:br>
              <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rPr>
            </a:b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make your name great;</a:t>
            </a:r>
            <a:br>
              <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rPr>
            </a:b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you shall be a blessing.</a:t>
            </a:r>
            <a:endPar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1">
            <a:extLst>
              <a:ext uri="{FF2B5EF4-FFF2-40B4-BE49-F238E27FC236}">
                <a16:creationId xmlns:a16="http://schemas.microsoft.com/office/drawing/2014/main" id="{89052EA3-29DE-8A7A-306A-E6782C73B1F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6071171" y="1598246"/>
            <a:ext cx="5495641" cy="471975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222330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4" name="Rectangle 12293">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6" name="Rectangle 12295">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93974" y="556846"/>
            <a:ext cx="4412419" cy="3626217"/>
          </a:xfrm>
        </p:spPr>
        <p:txBody>
          <a:bodyPr anchor="t">
            <a:noAutofit/>
          </a:bodyPr>
          <a:lstStyle/>
          <a:p>
            <a:pPr marL="0" marR="0" hangingPunct="0">
              <a:spcBef>
                <a:spcPts val="0"/>
              </a:spcBef>
              <a:spcAft>
                <a:spcPts val="0"/>
              </a:spcAft>
            </a:pPr>
            <a: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John 3:16</a:t>
            </a:r>
            <a:br>
              <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rPr>
            </a:b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For God so </a:t>
            </a:r>
            <a: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loved</a:t>
            </a: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the world that He </a:t>
            </a:r>
            <a: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gave</a:t>
            </a: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His only begotten Son, that whoever believes in Him should not perish but have everlasting life.</a:t>
            </a:r>
            <a:endPar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endParaRPr>
          </a:p>
        </p:txBody>
      </p:sp>
      <p:sp>
        <p:nvSpPr>
          <p:cNvPr id="12298"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12300"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2289" name="Picture 1">
            <a:extLst>
              <a:ext uri="{FF2B5EF4-FFF2-40B4-BE49-F238E27FC236}">
                <a16:creationId xmlns:a16="http://schemas.microsoft.com/office/drawing/2014/main" id="{1B6D0233-A4E0-B5D7-37FE-29EF6B67AF9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30255" r="3156"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12302"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Rectangle 2">
            <a:extLst>
              <a:ext uri="{FF2B5EF4-FFF2-40B4-BE49-F238E27FC236}">
                <a16:creationId xmlns:a16="http://schemas.microsoft.com/office/drawing/2014/main" id="{37AE0188-9BFA-A3E8-9919-9E6FF6DB599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6397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ne person stanging on misty jagged mountain">
            <a:extLst>
              <a:ext uri="{FF2B5EF4-FFF2-40B4-BE49-F238E27FC236}">
                <a16:creationId xmlns:a16="http://schemas.microsoft.com/office/drawing/2014/main" id="{10A681C1-14AF-6FDA-D40D-943FD909A9AB}"/>
              </a:ext>
            </a:extLst>
          </p:cNvPr>
          <p:cNvPicPr>
            <a:picLocks noChangeAspect="1"/>
          </p:cNvPicPr>
          <p:nvPr/>
        </p:nvPicPr>
        <p:blipFill>
          <a:blip r:embed="rId2"/>
          <a:srcRect t="807"/>
          <a:stretch/>
        </p:blipFill>
        <p:spPr>
          <a:xfrm>
            <a:off x="2522358" y="10"/>
            <a:ext cx="9669642" cy="6857990"/>
          </a:xfrm>
          <a:prstGeom prst="rect">
            <a:avLst/>
          </a:prstGeom>
        </p:spPr>
      </p:pic>
      <p:sp>
        <p:nvSpPr>
          <p:cNvPr id="10" name="Rectangle 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952228" y="743446"/>
            <a:ext cx="6219039" cy="5250953"/>
          </a:xfrm>
          <a:noFill/>
        </p:spPr>
        <p:txBody>
          <a:bodyPr>
            <a:noAutofit/>
          </a:bodyPr>
          <a:lstStyle/>
          <a:p>
            <a:pPr algn="l"/>
            <a:r>
              <a:rPr lang="en-US" sz="2900" kern="100" dirty="0">
                <a:effectLst>
                  <a:outerShdw blurRad="38100" dist="38100" dir="2700000" algn="tl">
                    <a:srgbClr val="000000">
                      <a:alpha val="43137"/>
                    </a:srgbClr>
                  </a:outerShdw>
                </a:effectLst>
                <a:latin typeface="Times New Roman" panose="02020603050405020304" pitchFamily="18" charset="0"/>
                <a:ea typeface="Noto Sans CJK SC"/>
                <a:cs typeface="Lohit Devanagari"/>
              </a:rPr>
              <a:t>Jesus in Matthew 5:48 says some rather startling words.  He says,</a:t>
            </a:r>
            <a:br>
              <a:rPr lang="en-US" sz="2900" kern="100" dirty="0">
                <a:effectLst>
                  <a:outerShdw blurRad="38100" dist="38100" dir="2700000" algn="tl">
                    <a:srgbClr val="000000">
                      <a:alpha val="43137"/>
                    </a:srgbClr>
                  </a:outerShdw>
                </a:effectLst>
                <a:latin typeface="Times New Roman" panose="02020603050405020304" pitchFamily="18" charset="0"/>
                <a:ea typeface="Noto Sans CJK SC"/>
                <a:cs typeface="Lohit Devanagari"/>
              </a:rPr>
            </a:br>
            <a:br>
              <a:rPr lang="en-US" sz="2900" kern="100" dirty="0">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900" kern="100" dirty="0">
                <a:effectLst>
                  <a:outerShdw blurRad="38100" dist="38100" dir="2700000" algn="tl">
                    <a:srgbClr val="000000">
                      <a:alpha val="43137"/>
                    </a:srgbClr>
                  </a:outerShdw>
                </a:effectLst>
                <a:latin typeface="Times New Roman" panose="02020603050405020304" pitchFamily="18" charset="0"/>
                <a:ea typeface="Noto Sans CJK SC"/>
                <a:cs typeface="Lohit Devanagari"/>
              </a:rPr>
              <a:t>“Therefore you shall be perfect, just as your Father in heaven is perfect.”</a:t>
            </a:r>
            <a:br>
              <a:rPr lang="en-US" sz="4900" kern="100" dirty="0">
                <a:effectLst>
                  <a:outerShdw blurRad="38100" dist="38100" dir="2700000" algn="tl">
                    <a:srgbClr val="000000">
                      <a:alpha val="43137"/>
                    </a:srgbClr>
                  </a:outerShdw>
                </a:effectLst>
                <a:latin typeface="Liberation Serif"/>
                <a:ea typeface="Noto Sans CJK SC"/>
                <a:cs typeface="Lohit Devanagari"/>
              </a:rPr>
            </a:br>
            <a:br>
              <a:rPr lang="en-US" sz="4900" kern="100" dirty="0">
                <a:effectLst/>
                <a:latin typeface="Liberation Serif"/>
                <a:ea typeface="Noto Sans CJK SC"/>
                <a:cs typeface="Lohit Devanagari"/>
              </a:rPr>
            </a:br>
            <a:endParaRPr lang="en-US" sz="4900" dirty="0"/>
          </a:p>
        </p:txBody>
      </p:sp>
    </p:spTree>
    <p:extLst>
      <p:ext uri="{BB962C8B-B14F-4D97-AF65-F5344CB8AC3E}">
        <p14:creationId xmlns:p14="http://schemas.microsoft.com/office/powerpoint/2010/main" val="34821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200" y="844550"/>
            <a:ext cx="4412419" cy="4379913"/>
          </a:xfrm>
        </p:spPr>
        <p:txBody>
          <a:bodyPr anchor="t">
            <a:noAutofit/>
          </a:bodyPr>
          <a:lstStyle/>
          <a:p>
            <a:r>
              <a:rPr lang="en-US" sz="4000" b="1"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Matthew 8:20 </a:t>
            </a:r>
            <a:br>
              <a:rPr lang="en-US" sz="40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000" b="0" dirty="0">
                <a:solidFill>
                  <a:srgbClr val="FFFFFF"/>
                </a:solidFill>
                <a:effectLst>
                  <a:outerShdw blurRad="38100" dist="38100" dir="2700000" algn="tl">
                    <a:srgbClr val="000000">
                      <a:alpha val="43137"/>
                    </a:srgbClr>
                  </a:outerShdw>
                </a:effectLst>
                <a:latin typeface="system-ui"/>
              </a:rPr>
              <a:t>And Jesus said to him, “Foxes have holes and birds of the air have nests, but the Son of Man has nowhere to lay His head.”</a:t>
            </a:r>
            <a:endParaRPr lang="en-US" sz="4000" dirty="0">
              <a:solidFill>
                <a:srgbClr val="FFFFFF"/>
              </a:solidFill>
              <a:effectLst>
                <a:outerShdw blurRad="38100" dist="38100" dir="2700000" algn="tl">
                  <a:srgbClr val="000000">
                    <a:alpha val="43137"/>
                  </a:srgbClr>
                </a:outerShdw>
              </a:effectLst>
            </a:endParaRPr>
          </a:p>
        </p:txBody>
      </p:sp>
      <p:sp>
        <p:nvSpPr>
          <p:cNvPr id="13"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15"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1" descr="An open book on a table&#10;&#10;Description automatically generated">
            <a:extLst>
              <a:ext uri="{FF2B5EF4-FFF2-40B4-BE49-F238E27FC236}">
                <a16:creationId xmlns:a16="http://schemas.microsoft.com/office/drawing/2014/main" id="{2B4ACB23-322B-D180-3E8E-CA3B392B9FA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17"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1738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Rectangle 1741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00052" y="850900"/>
            <a:ext cx="4469568" cy="4373563"/>
          </a:xfrm>
        </p:spPr>
        <p:txBody>
          <a:bodyPr anchor="t">
            <a:normAutofit fontScale="90000"/>
          </a:bodyPr>
          <a:lstStyle/>
          <a:p>
            <a:pPr marL="0" marR="0" hangingPunct="0">
              <a:spcBef>
                <a:spcPts val="0"/>
              </a:spcBef>
              <a:spcAft>
                <a:spcPts val="0"/>
              </a:spcAft>
            </a:pPr>
            <a:r>
              <a:rPr lang="en-US" sz="40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Matthew 4:3</a:t>
            </a:r>
            <a:br>
              <a:rPr lang="en-US" sz="40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44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Now when the tempter came to Him, he said, “If You are the Son of God, command that these stones become bread.”</a:t>
            </a:r>
            <a:endParaRPr lang="en-US" sz="40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17419" name="Straight Connector 174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7410" name="Picture 2">
            <a:extLst>
              <a:ext uri="{FF2B5EF4-FFF2-40B4-BE49-F238E27FC236}">
                <a16:creationId xmlns:a16="http://schemas.microsoft.com/office/drawing/2014/main" id="{9709E9F6-71A3-2394-68FF-AA31EC1CE5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6925" y="2338535"/>
            <a:ext cx="5664133" cy="32391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1" name="Group 17420">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42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423"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1285468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266700" y="495300"/>
            <a:ext cx="4845572" cy="4729164"/>
          </a:xfrm>
        </p:spPr>
        <p:txBody>
          <a:bodyPr anchor="t">
            <a:noAutofit/>
          </a:bodyPr>
          <a:lstStyle/>
          <a:p>
            <a:pPr marL="0" marR="0" hangingPunct="0">
              <a:spcBef>
                <a:spcPts val="0"/>
              </a:spcBef>
              <a:spcAft>
                <a:spcPts val="0"/>
              </a:spcAft>
            </a:pP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Matthew 4:5-6</a:t>
            </a:r>
            <a:b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Then the devil took Him up into the holy city, set Him on the pinnacle of the temple, and said to Him, “If You are the Son of God, throw Yourself down. For it is written: ‘He shall give His angels charge over you,’</a:t>
            </a:r>
            <a: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t> </a:t>
            </a:r>
            <a:r>
              <a:rPr lang="en-US" sz="32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‘In their hands they shall bear you up, lest you dash your foot against a stone.’ </a:t>
            </a:r>
            <a:endPar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sp>
        <p:nvSpPr>
          <p:cNvPr id="13"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15"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1" descr="An open book on a table&#10;&#10;Description automatically generated">
            <a:extLst>
              <a:ext uri="{FF2B5EF4-FFF2-40B4-BE49-F238E27FC236}">
                <a16:creationId xmlns:a16="http://schemas.microsoft.com/office/drawing/2014/main" id="{DB2D2ECE-6725-61ED-F435-43DBB073897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17"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4039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311486" y="419100"/>
            <a:ext cx="4558133" cy="6162322"/>
          </a:xfrm>
        </p:spPr>
        <p:txBody>
          <a:bodyPr anchor="t">
            <a:noAutofit/>
          </a:bodyPr>
          <a:lstStyle/>
          <a:p>
            <a:pPr marL="0" marR="0" hangingPunct="0">
              <a:spcBef>
                <a:spcPts val="0"/>
              </a:spcBef>
              <a:spcAft>
                <a:spcPts val="0"/>
              </a:spcAft>
            </a:pP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Matthew 4:8-9</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Again, the devil took Him up on an exceedingly high mountain, and showed Him all the kingdoms of the world and their glory. And he said to Him, “All these things I will give You if You will fall down and worship me.”</a:t>
            </a:r>
            <a:endParaRPr lang="en-US" sz="3600" kern="100" dirty="0">
              <a:solidFill>
                <a:srgbClr val="FFFFFF"/>
              </a:solidFill>
              <a:effectLst/>
              <a:latin typeface="Liberation Serif"/>
              <a:ea typeface="Noto Sans CJK SC"/>
              <a:cs typeface="Lohit Devanagari"/>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2" descr="Lone person stanging on misty jagged mountain">
            <a:extLst>
              <a:ext uri="{FF2B5EF4-FFF2-40B4-BE49-F238E27FC236}">
                <a16:creationId xmlns:a16="http://schemas.microsoft.com/office/drawing/2014/main" id="{A8F92BDC-A5BD-ABCF-8052-C2003B6016D6}"/>
              </a:ext>
            </a:extLst>
          </p:cNvPr>
          <p:cNvPicPr>
            <a:picLocks noChangeAspect="1"/>
          </p:cNvPicPr>
          <p:nvPr/>
        </p:nvPicPr>
        <p:blipFill>
          <a:blip r:embed="rId2"/>
          <a:srcRect t="807"/>
          <a:stretch/>
        </p:blipFill>
        <p:spPr>
          <a:xfrm>
            <a:off x="5986925" y="1949536"/>
            <a:ext cx="5664133" cy="4017174"/>
          </a:xfrm>
          <a:prstGeom prst="rect">
            <a:avLst/>
          </a:prstGeom>
        </p:spPr>
      </p:pic>
      <p:grpSp>
        <p:nvGrpSpPr>
          <p:cNvPr id="14" name="Group 1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1234522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44595" y="952500"/>
            <a:ext cx="4558133" cy="4805363"/>
          </a:xfrm>
        </p:spPr>
        <p:txBody>
          <a:bodyPr anchor="t">
            <a:noAutofit/>
          </a:bodyPr>
          <a:lstStyle/>
          <a:p>
            <a:pPr marL="0" marR="0" hangingPunct="0">
              <a:spcBef>
                <a:spcPts val="0"/>
              </a:spcBef>
              <a:spcAft>
                <a:spcPts val="0"/>
              </a:spcAft>
            </a:pP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Matthew 4:10</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Then Jesus said to him, “Away with you, Satan! For it is written, ‘You shall worship the Lord your God, and Him only you shall serve.’ ”</a:t>
            </a:r>
            <a:endPar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2" descr="Lone person stanging on misty jagged mountain">
            <a:extLst>
              <a:ext uri="{FF2B5EF4-FFF2-40B4-BE49-F238E27FC236}">
                <a16:creationId xmlns:a16="http://schemas.microsoft.com/office/drawing/2014/main" id="{A8F92BDC-A5BD-ABCF-8052-C2003B6016D6}"/>
              </a:ext>
            </a:extLst>
          </p:cNvPr>
          <p:cNvPicPr>
            <a:picLocks noChangeAspect="1"/>
          </p:cNvPicPr>
          <p:nvPr/>
        </p:nvPicPr>
        <p:blipFill>
          <a:blip r:embed="rId2"/>
          <a:srcRect t="807"/>
          <a:stretch/>
        </p:blipFill>
        <p:spPr>
          <a:xfrm>
            <a:off x="5986925" y="1949536"/>
            <a:ext cx="5664133" cy="4017174"/>
          </a:xfrm>
          <a:prstGeom prst="rect">
            <a:avLst/>
          </a:prstGeom>
        </p:spPr>
      </p:pic>
      <p:grpSp>
        <p:nvGrpSpPr>
          <p:cNvPr id="14" name="Group 1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224546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8" name="Rectangle 1843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0" name="Rectangle 1843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196850" y="292106"/>
            <a:ext cx="5048249" cy="4932357"/>
          </a:xfrm>
        </p:spPr>
        <p:txBody>
          <a:bodyPr anchor="t">
            <a:noAutofit/>
          </a:bodyPr>
          <a:lstStyle/>
          <a:p>
            <a:pPr marL="0" marR="0" hangingPunct="0">
              <a:spcBef>
                <a:spcPts val="0"/>
              </a:spcBef>
              <a:spcAft>
                <a:spcPts val="0"/>
              </a:spcAft>
            </a:pP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Matthew 27:50</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Jesus cried out again with a loud voice, and yielded up His spirit.</a:t>
            </a:r>
            <a:b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b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John 19:30</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So when Jesus had received the sour wine, He said, “It is finished!” And bowing His head, He </a:t>
            </a: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gave</a:t>
            </a: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up His spirit.</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latin typeface="Times New Roman" panose="02020603050405020304" pitchFamily="18" charset="0"/>
                <a:ea typeface="Noto Sans CJK SC"/>
                <a:cs typeface="Lohit Devanagari"/>
              </a:rPr>
              <a:t> </a:t>
            </a:r>
            <a:endParaRPr lang="en-US" sz="3600" kern="100" dirty="0">
              <a:solidFill>
                <a:srgbClr val="FFFFFF"/>
              </a:solidFill>
              <a:effectLst/>
              <a:latin typeface="Liberation Serif"/>
              <a:ea typeface="Noto Sans CJK SC"/>
              <a:cs typeface="Lohit Devanagari"/>
            </a:endParaRPr>
          </a:p>
        </p:txBody>
      </p:sp>
      <p:cxnSp>
        <p:nvCxnSpPr>
          <p:cNvPr id="18442" name="Straight Connector 1844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8433" name="Picture 1">
            <a:extLst>
              <a:ext uri="{FF2B5EF4-FFF2-40B4-BE49-F238E27FC236}">
                <a16:creationId xmlns:a16="http://schemas.microsoft.com/office/drawing/2014/main" id="{327F0840-F2F7-994D-1908-5A46D49729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986925" y="2338535"/>
            <a:ext cx="5664133" cy="3239176"/>
          </a:xfrm>
          <a:prstGeom prst="rect">
            <a:avLst/>
          </a:prstGeom>
          <a:noFill/>
          <a:extLst>
            <a:ext uri="{909E8E84-426E-40DD-AFC4-6F175D3DCCD1}">
              <a14:hiddenFill xmlns:a14="http://schemas.microsoft.com/office/drawing/2010/main">
                <a:solidFill>
                  <a:srgbClr val="FFFFFF"/>
                </a:solidFill>
              </a14:hiddenFill>
            </a:ext>
          </a:extLst>
        </p:spPr>
      </p:pic>
      <p:grpSp>
        <p:nvGrpSpPr>
          <p:cNvPr id="18444" name="Group 1844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844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44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Rectangle 2">
            <a:extLst>
              <a:ext uri="{FF2B5EF4-FFF2-40B4-BE49-F238E27FC236}">
                <a16:creationId xmlns:a16="http://schemas.microsoft.com/office/drawing/2014/main" id="{AADF8AB6-8346-5041-277D-D16AF7A8E14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95865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540929" y="1160096"/>
            <a:ext cx="4603750" cy="3626217"/>
          </a:xfrm>
        </p:spPr>
        <p:txBody>
          <a:bodyPr anchor="t">
            <a:noAutofit/>
          </a:bodyPr>
          <a:lstStyle/>
          <a:p>
            <a:pPr marL="0" marR="0" hangingPunct="0">
              <a:spcBef>
                <a:spcPts val="0"/>
              </a:spcBef>
              <a:spcAft>
                <a:spcPts val="0"/>
              </a:spcAft>
            </a:pPr>
            <a:r>
              <a:rPr lang="en-US" sz="40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Romans 5:8 </a:t>
            </a:r>
            <a:b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But God demonstrates His own love toward us, in that while we were still sinners, Christ died for us.</a:t>
            </a:r>
            <a:endParaRPr lang="en-US" sz="4000" dirty="0">
              <a:solidFill>
                <a:srgbClr val="FFFFFF"/>
              </a:solidFill>
              <a:effectLst>
                <a:outerShdw blurRad="38100" dist="38100" dir="2700000" algn="tl">
                  <a:srgbClr val="000000">
                    <a:alpha val="43137"/>
                  </a:srgbClr>
                </a:outerShdw>
              </a:effectLst>
            </a:endParaRPr>
          </a:p>
        </p:txBody>
      </p:sp>
      <p:sp>
        <p:nvSpPr>
          <p:cNvPr id="12"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14"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1" descr="An open book on a table&#10;&#10;Description automatically generated">
            <a:extLst>
              <a:ext uri="{FF2B5EF4-FFF2-40B4-BE49-F238E27FC236}">
                <a16:creationId xmlns:a16="http://schemas.microsoft.com/office/drawing/2014/main" id="{3553936B-3176-0CF5-2DAC-8FC45CF689A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16"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435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0" name="Rectangle 2150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2" name="Rectangle 215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200" y="990600"/>
            <a:ext cx="4412419" cy="4233863"/>
          </a:xfrm>
        </p:spPr>
        <p:txBody>
          <a:bodyPr anchor="t">
            <a:normAutofit fontScale="90000"/>
          </a:bodyPr>
          <a:lstStyle/>
          <a:p>
            <a:pPr marL="0" marR="0" hangingPunct="0">
              <a:spcBef>
                <a:spcPts val="285"/>
              </a:spcBef>
              <a:spcAft>
                <a:spcPts val="285"/>
              </a:spcAft>
            </a:pPr>
            <a:r>
              <a:rPr lang="en-US" sz="44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John 13:2</a:t>
            </a:r>
            <a:br>
              <a:rPr lang="en-US" sz="44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44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supper being ended, the devil having already put it into the heart of Judas Iscariot, Simon’s son, to betray Him.</a:t>
            </a:r>
            <a:br>
              <a:rPr lang="en-US" sz="44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a:t>
            </a:r>
            <a:endPar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21514" name="Straight Connector 215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1505" name="Picture 1">
            <a:extLst>
              <a:ext uri="{FF2B5EF4-FFF2-40B4-BE49-F238E27FC236}">
                <a16:creationId xmlns:a16="http://schemas.microsoft.com/office/drawing/2014/main" id="{93013CE9-F931-D19E-2BEA-2B4A24C6E73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986925" y="2338535"/>
            <a:ext cx="5664133" cy="3239176"/>
          </a:xfrm>
          <a:prstGeom prst="rect">
            <a:avLst/>
          </a:prstGeom>
          <a:noFill/>
          <a:extLst>
            <a:ext uri="{909E8E84-426E-40DD-AFC4-6F175D3DCCD1}">
              <a14:hiddenFill xmlns:a14="http://schemas.microsoft.com/office/drawing/2010/main">
                <a:solidFill>
                  <a:srgbClr val="FFFFFF"/>
                </a:solidFill>
              </a14:hiddenFill>
            </a:ext>
          </a:extLst>
        </p:spPr>
      </p:pic>
      <p:grpSp>
        <p:nvGrpSpPr>
          <p:cNvPr id="21516" name="Group 2151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215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15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Rectangle 2">
            <a:extLst>
              <a:ext uri="{FF2B5EF4-FFF2-40B4-BE49-F238E27FC236}">
                <a16:creationId xmlns:a16="http://schemas.microsoft.com/office/drawing/2014/main" id="{FCDE1F57-5D6B-3A88-258A-4F1B7708FE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90598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200" y="1598246"/>
            <a:ext cx="4412419" cy="3626217"/>
          </a:xfrm>
        </p:spPr>
        <p:txBody>
          <a:bodyPr anchor="t">
            <a:normAutofit/>
          </a:bodyPr>
          <a:lstStyle/>
          <a:p>
            <a:pPr algn="r"/>
            <a:r>
              <a:rPr lang="en-US"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Hebrews 11</a:t>
            </a:r>
            <a:br>
              <a:rPr lang="en-US" b="1" kern="100" dirty="0">
                <a:solidFill>
                  <a:srgbClr val="FFFFFF"/>
                </a:solidFill>
                <a:effectLst/>
                <a:latin typeface="Liberation Serif"/>
                <a:ea typeface="Noto Sans CJK SC"/>
                <a:cs typeface="Lohit Devanagari"/>
              </a:rPr>
            </a:br>
            <a:endParaRPr lang="en-US" b="1" dirty="0">
              <a:solidFill>
                <a:srgbClr val="FFFFFF"/>
              </a:solidFill>
            </a:endParaRPr>
          </a:p>
        </p:txBody>
      </p:sp>
      <p:sp>
        <p:nvSpPr>
          <p:cNvPr id="12"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14"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1" descr="An open book on a table&#10;&#10;Description automatically generated">
            <a:extLst>
              <a:ext uri="{FF2B5EF4-FFF2-40B4-BE49-F238E27FC236}">
                <a16:creationId xmlns:a16="http://schemas.microsoft.com/office/drawing/2014/main" id="{C267FB34-55F8-283C-FC67-EA5449441EB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03" r="21293"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16"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7071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8" name="Rectangle 23557">
            <a:extLst>
              <a:ext uri="{FF2B5EF4-FFF2-40B4-BE49-F238E27FC236}">
                <a16:creationId xmlns:a16="http://schemas.microsoft.com/office/drawing/2014/main" id="{A4D94D20-0EF1-4E8B-A0E1-117A9E413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0" name="Rectangle 2355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626509" y="912446"/>
            <a:ext cx="4412419" cy="3626217"/>
          </a:xfrm>
        </p:spPr>
        <p:txBody>
          <a:bodyPr anchor="t">
            <a:noAutofit/>
          </a:bodyPr>
          <a:lstStyle/>
          <a:p>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Matthew 25:23</a:t>
            </a:r>
            <a:b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600" dirty="0">
                <a:solidFill>
                  <a:srgbClr val="FFFFFF"/>
                </a:solidFill>
                <a:effectLst>
                  <a:outerShdw blurRad="38100" dist="38100" dir="2700000" algn="tl">
                    <a:srgbClr val="000000">
                      <a:alpha val="43137"/>
                    </a:srgbClr>
                  </a:outerShdw>
                </a:effectLst>
              </a:rPr>
              <a:t> ‘Well </a:t>
            </a:r>
            <a:r>
              <a:rPr lang="en-US" sz="3600" i="1" dirty="0">
                <a:solidFill>
                  <a:srgbClr val="FFFFFF"/>
                </a:solidFill>
                <a:effectLst>
                  <a:outerShdw blurRad="38100" dist="38100" dir="2700000" algn="tl">
                    <a:srgbClr val="000000">
                      <a:alpha val="43137"/>
                    </a:srgbClr>
                  </a:outerShdw>
                </a:effectLst>
              </a:rPr>
              <a:t>done,</a:t>
            </a:r>
            <a:r>
              <a:rPr lang="en-US" sz="3600" dirty="0">
                <a:solidFill>
                  <a:srgbClr val="FFFFFF"/>
                </a:solidFill>
                <a:effectLst>
                  <a:outerShdw blurRad="38100" dist="38100" dir="2700000" algn="tl">
                    <a:srgbClr val="000000">
                      <a:alpha val="43137"/>
                    </a:srgbClr>
                  </a:outerShdw>
                </a:effectLst>
              </a:rPr>
              <a:t> good and faithful servant; you have been faithful over a few things, I will make you ruler over many things. Enter into the joy of your lord.’</a:t>
            </a:r>
          </a:p>
        </p:txBody>
      </p:sp>
      <p:cxnSp>
        <p:nvCxnSpPr>
          <p:cNvPr id="23562" name="Straight Connector 2356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23564" name="Group 23563">
            <a:extLst>
              <a:ext uri="{FF2B5EF4-FFF2-40B4-BE49-F238E27FC236}">
                <a16:creationId xmlns:a16="http://schemas.microsoft.com/office/drawing/2014/main" id="{78B3681E-1C1D-4D0E-A1DE-AE2E3D03C2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2356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356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23553" name="Picture 1">
            <a:extLst>
              <a:ext uri="{FF2B5EF4-FFF2-40B4-BE49-F238E27FC236}">
                <a16:creationId xmlns:a16="http://schemas.microsoft.com/office/drawing/2014/main" id="{E5DCFAB9-E51A-4FE7-CA0D-860FE01E748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665436" y="1773769"/>
            <a:ext cx="5991058" cy="39877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D32253A-6BDD-3A81-8BF5-4E4248322D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4101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3880430" y="583345"/>
            <a:ext cx="7160357" cy="4164820"/>
          </a:xfrm>
        </p:spPr>
        <p:txBody>
          <a:bodyPr vert="horz" lIns="91440" tIns="45720" rIns="91440" bIns="45720" rtlCol="0" anchor="t">
            <a:normAutofit fontScale="90000"/>
          </a:bodyPr>
          <a:lstStyle/>
          <a:p>
            <a:r>
              <a:rPr lang="en-US" sz="5400" dirty="0">
                <a:solidFill>
                  <a:schemeClr val="bg2"/>
                </a:solidFill>
                <a:effectLst>
                  <a:outerShdw blurRad="38100" dist="38100" dir="2700000" algn="tl">
                    <a:srgbClr val="000000">
                      <a:alpha val="43137"/>
                    </a:srgbClr>
                  </a:outerShdw>
                </a:effectLst>
              </a:rPr>
              <a:t>Let’s study the character of God as a </a:t>
            </a:r>
            <a:r>
              <a:rPr lang="en-US" sz="5400" b="1" dirty="0">
                <a:solidFill>
                  <a:schemeClr val="bg2"/>
                </a:solidFill>
                <a:effectLst>
                  <a:outerShdw blurRad="38100" dist="38100" dir="2700000" algn="tl">
                    <a:srgbClr val="000000">
                      <a:alpha val="43137"/>
                    </a:srgbClr>
                  </a:outerShdw>
                </a:effectLst>
              </a:rPr>
              <a:t>Giver</a:t>
            </a:r>
            <a:r>
              <a:rPr lang="en-US" sz="5400" dirty="0">
                <a:solidFill>
                  <a:schemeClr val="bg2"/>
                </a:solidFill>
                <a:effectLst>
                  <a:outerShdw blurRad="38100" dist="38100" dir="2700000" algn="tl">
                    <a:srgbClr val="000000">
                      <a:alpha val="43137"/>
                    </a:srgbClr>
                  </a:outerShdw>
                </a:effectLst>
              </a:rPr>
              <a:t>, contrasting it with Satan’s character as a </a:t>
            </a:r>
            <a:r>
              <a:rPr lang="en-US" sz="5400" b="1" dirty="0">
                <a:solidFill>
                  <a:schemeClr val="bg2"/>
                </a:solidFill>
                <a:effectLst>
                  <a:outerShdw blurRad="38100" dist="38100" dir="2700000" algn="tl">
                    <a:srgbClr val="000000">
                      <a:alpha val="43137"/>
                    </a:srgbClr>
                  </a:outerShdw>
                </a:effectLst>
              </a:rPr>
              <a:t>Taker</a:t>
            </a:r>
            <a:r>
              <a:rPr lang="en-US" sz="5400" dirty="0">
                <a:solidFill>
                  <a:schemeClr val="bg2"/>
                </a:solidFill>
                <a:effectLst>
                  <a:outerShdw blurRad="38100" dist="38100" dir="2700000" algn="tl">
                    <a:srgbClr val="000000">
                      <a:alpha val="43137"/>
                    </a:srgbClr>
                  </a:outerShdw>
                </a:effectLst>
              </a:rPr>
              <a:t>.  </a:t>
            </a:r>
            <a:br>
              <a:rPr lang="en-US" sz="4400" dirty="0">
                <a:solidFill>
                  <a:schemeClr val="bg2"/>
                </a:solidFill>
                <a:effectLst>
                  <a:outerShdw blurRad="38100" dist="38100" dir="2700000" algn="tl">
                    <a:srgbClr val="000000">
                      <a:alpha val="43137"/>
                    </a:srgbClr>
                  </a:outerShdw>
                </a:effectLst>
              </a:rPr>
            </a:br>
            <a:br>
              <a:rPr lang="en-US" sz="4400" dirty="0">
                <a:solidFill>
                  <a:srgbClr val="FFFFFF"/>
                </a:solidFill>
                <a:effectLst>
                  <a:outerShdw blurRad="38100" dist="38100" dir="2700000" algn="tl">
                    <a:srgbClr val="000000">
                      <a:alpha val="43137"/>
                    </a:srgbClr>
                  </a:outerShdw>
                </a:effectLst>
              </a:rPr>
            </a:br>
            <a:endParaRPr lang="en-US" sz="4400" dirty="0">
              <a:solidFill>
                <a:srgbClr val="FFFFFF"/>
              </a:solidFill>
              <a:effectLst>
                <a:outerShdw blurRad="38100" dist="38100" dir="2700000" algn="tl">
                  <a:srgbClr val="000000">
                    <a:alpha val="43137"/>
                  </a:srgbClr>
                </a:outerShdw>
              </a:effectLst>
            </a:endParaRPr>
          </a:p>
        </p:txBody>
      </p:sp>
      <p:sp>
        <p:nvSpPr>
          <p:cNvPr id="206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6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6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070" name="Straight Connector 206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7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7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07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 name="TextBox 2">
            <a:extLst>
              <a:ext uri="{FF2B5EF4-FFF2-40B4-BE49-F238E27FC236}">
                <a16:creationId xmlns:a16="http://schemas.microsoft.com/office/drawing/2014/main" id="{5EB1AD59-E73A-1B17-6ED6-B32F153EAEC8}"/>
              </a:ext>
            </a:extLst>
          </p:cNvPr>
          <p:cNvSpPr txBox="1"/>
          <p:nvPr/>
        </p:nvSpPr>
        <p:spPr>
          <a:xfrm>
            <a:off x="1204039" y="4701500"/>
            <a:ext cx="5791009" cy="1015663"/>
          </a:xfrm>
          <a:prstGeom prst="rect">
            <a:avLst/>
          </a:prstGeom>
          <a:noFill/>
        </p:spPr>
        <p:txBody>
          <a:bodyPr wrap="none" rtlCol="0">
            <a:spAutoFit/>
          </a:bodyPr>
          <a:lstStyle/>
          <a:p>
            <a:r>
              <a:rPr lang="en-US" sz="6000" dirty="0">
                <a:solidFill>
                  <a:schemeClr val="bg2"/>
                </a:solidFill>
                <a:effectLst>
                  <a:outerShdw blurRad="38100" dist="38100" dir="2700000" algn="tl">
                    <a:srgbClr val="000000">
                      <a:alpha val="43137"/>
                    </a:srgbClr>
                  </a:outerShdw>
                </a:effectLst>
              </a:rPr>
              <a:t>GIVER VS. TAKER</a:t>
            </a:r>
          </a:p>
        </p:txBody>
      </p:sp>
    </p:spTree>
    <p:extLst>
      <p:ext uri="{BB962C8B-B14F-4D97-AF65-F5344CB8AC3E}">
        <p14:creationId xmlns:p14="http://schemas.microsoft.com/office/powerpoint/2010/main" val="213874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14B4-03B0-89A5-AB0B-830E507D2D76}"/>
              </a:ext>
            </a:extLst>
          </p:cNvPr>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187242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755903" y="3399769"/>
            <a:ext cx="10640754" cy="1737381"/>
          </a:xfrm>
        </p:spPr>
        <p:txBody>
          <a:bodyPr anchor="b">
            <a:noAutofit/>
          </a:bodyPr>
          <a:lstStyle/>
          <a:p>
            <a:pPr marL="0" marR="0" hangingPunct="0">
              <a:spcBef>
                <a:spcPts val="0"/>
              </a:spcBef>
              <a:spcAft>
                <a:spcPts val="0"/>
              </a:spcAft>
            </a:pPr>
            <a:r>
              <a:rPr lang="en-US" sz="5400" kern="100" dirty="0">
                <a:solidFill>
                  <a:schemeClr val="tx2"/>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Bible Stewardship</a:t>
            </a:r>
            <a:br>
              <a:rPr lang="en-US" sz="5400" kern="100" dirty="0">
                <a:solidFill>
                  <a:schemeClr val="tx2"/>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5400" kern="100" dirty="0">
                <a:solidFill>
                  <a:schemeClr val="tx2"/>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teaches us to be </a:t>
            </a:r>
            <a:br>
              <a:rPr lang="en-US" sz="5400" kern="100" dirty="0">
                <a:solidFill>
                  <a:schemeClr val="tx2"/>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5400" kern="100" dirty="0">
                <a:solidFill>
                  <a:schemeClr val="tx2"/>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Givers and not Takers.  </a:t>
            </a:r>
            <a:endParaRPr lang="en-US" sz="5400" kern="100" dirty="0">
              <a:solidFill>
                <a:schemeClr val="tx2"/>
              </a:solidFill>
              <a:effectLst>
                <a:outerShdw blurRad="38100" dist="38100" dir="2700000" algn="tl">
                  <a:srgbClr val="000000">
                    <a:alpha val="43137"/>
                  </a:srgbClr>
                </a:outerShdw>
              </a:effectLst>
              <a:latin typeface="Liberation Serif"/>
              <a:ea typeface="Noto Sans CJK SC"/>
              <a:cs typeface="Lohit Devanagari"/>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logo with purple text&#10;&#10;Description automatically generated">
            <a:extLst>
              <a:ext uri="{FF2B5EF4-FFF2-40B4-BE49-F238E27FC236}">
                <a16:creationId xmlns:a16="http://schemas.microsoft.com/office/drawing/2014/main" id="{5526772F-0E88-17B5-5F9F-F3C0AE4BB3A2}"/>
              </a:ext>
            </a:extLst>
          </p:cNvPr>
          <p:cNvPicPr>
            <a:picLocks noChangeAspect="1"/>
          </p:cNvPicPr>
          <p:nvPr/>
        </p:nvPicPr>
        <p:blipFill rotWithShape="1">
          <a:blip r:embed="rId2">
            <a:extLst>
              <a:ext uri="{28A0092B-C50C-407E-A947-70E740481C1C}">
                <a14:useLocalDpi xmlns:a14="http://schemas.microsoft.com/office/drawing/2010/main" val="0"/>
              </a:ext>
            </a:extLst>
          </a:blip>
          <a:srcRect l="-1169" t="-8281" r="58804" b="-9573"/>
          <a:stretch/>
        </p:blipFill>
        <p:spPr bwMode="auto">
          <a:xfrm>
            <a:off x="4365839" y="320231"/>
            <a:ext cx="3398869" cy="2836567"/>
          </a:xfrm>
          <a:prstGeom prst="rect">
            <a:avLst/>
          </a:prstGeom>
          <a:noFill/>
          <a:extLst>
            <a:ext uri="{53640926-AAD7-44D8-BBD7-CCE9431645EC}">
              <a14:shadowObscured xmlns:a14="http://schemas.microsoft.com/office/drawing/2010/main"/>
            </a:ext>
          </a:extLst>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063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Rectangle 307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38188" y="476254"/>
            <a:ext cx="4431432" cy="4748210"/>
          </a:xfrm>
        </p:spPr>
        <p:txBody>
          <a:bodyPr anchor="t">
            <a:noAutofit/>
          </a:bodyPr>
          <a:lstStyle/>
          <a:p>
            <a:pPr marL="0" marR="0" hangingPunct="0">
              <a:spcBef>
                <a:spcPts val="0"/>
              </a:spcBef>
              <a:spcAft>
                <a:spcPts val="0"/>
              </a:spcAft>
            </a:pPr>
            <a: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1:29 </a:t>
            </a:r>
            <a:b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a:t>
            </a:r>
            <a:r>
              <a:rPr lang="en-US" sz="4000" kern="100" dirty="0">
                <a:solidFill>
                  <a:schemeClr val="bg1"/>
                </a:solidFill>
                <a:effectLst>
                  <a:outerShdw blurRad="38100" dist="38100" dir="2700000" algn="tl">
                    <a:srgbClr val="000000">
                      <a:alpha val="43137"/>
                    </a:srgbClr>
                  </a:outerShdw>
                </a:effectLst>
                <a:latin typeface="Liberation Serif"/>
                <a:ea typeface="Noto Sans CJK SC"/>
                <a:cs typeface="Lohit Devanagari"/>
              </a:rPr>
              <a:t>“</a:t>
            </a: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God said, ‘See, I have </a:t>
            </a:r>
            <a:r>
              <a:rPr lang="en-US" sz="4000" b="1" i="1"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given</a:t>
            </a: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 you every herb that yields seed which </a:t>
            </a:r>
            <a:r>
              <a:rPr lang="en-US" sz="4000" i="1"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is </a:t>
            </a:r>
            <a:r>
              <a:rPr lang="en-US" sz="4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on the face of all the earth, and every tree whose fruit yields seed; to you it shall be for food’.”</a:t>
            </a:r>
            <a:endParaRPr lang="en-US" sz="4000" dirty="0">
              <a:solidFill>
                <a:schemeClr val="bg1"/>
              </a:solidFill>
              <a:effectLst>
                <a:outerShdw blurRad="38100" dist="38100" dir="2700000" algn="tl">
                  <a:srgbClr val="000000">
                    <a:alpha val="43137"/>
                  </a:srgbClr>
                </a:outerShdw>
              </a:effectLst>
            </a:endParaRPr>
          </a:p>
        </p:txBody>
      </p:sp>
      <p:cxnSp>
        <p:nvCxnSpPr>
          <p:cNvPr id="3082" name="Straight Connector 308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073" name="Picture 1">
            <a:extLst>
              <a:ext uri="{FF2B5EF4-FFF2-40B4-BE49-F238E27FC236}">
                <a16:creationId xmlns:a16="http://schemas.microsoft.com/office/drawing/2014/main" id="{5CCA0C25-AABD-93E2-6D19-B50EB63B3A0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986925" y="2073029"/>
            <a:ext cx="5664133" cy="3770188"/>
          </a:xfrm>
          <a:prstGeom prst="rect">
            <a:avLst/>
          </a:prstGeom>
          <a:noFill/>
          <a:extLst>
            <a:ext uri="{909E8E84-426E-40DD-AFC4-6F175D3DCCD1}">
              <a14:hiddenFill xmlns:a14="http://schemas.microsoft.com/office/drawing/2010/main">
                <a:solidFill>
                  <a:srgbClr val="FFFFFF"/>
                </a:solidFill>
              </a14:hiddenFill>
            </a:ext>
          </a:extLst>
        </p:spPr>
      </p:pic>
      <p:grpSp>
        <p:nvGrpSpPr>
          <p:cNvPr id="3084" name="Group 308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308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08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Rectangle 2">
            <a:extLst>
              <a:ext uri="{FF2B5EF4-FFF2-40B4-BE49-F238E27FC236}">
                <a16:creationId xmlns:a16="http://schemas.microsoft.com/office/drawing/2014/main" id="{C9A1DDBC-7221-C97E-0C54-E18589BA55D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3282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Rectangle 410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199" y="451511"/>
            <a:ext cx="4678636" cy="4633913"/>
          </a:xfrm>
        </p:spPr>
        <p:txBody>
          <a:bodyPr anchor="t">
            <a:noAutofit/>
          </a:bodyPr>
          <a:lstStyle/>
          <a:p>
            <a:pPr marL="0" marR="0" hangingPunct="0">
              <a:spcBef>
                <a:spcPts val="0"/>
              </a:spcBef>
              <a:spcAft>
                <a:spcPts val="0"/>
              </a:spcAft>
            </a:pP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2:8</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 Lord God planted a garden eastward in Eden, and there He put the man whom He had formed.</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b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2:15 </a:t>
            </a:r>
            <a:b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Then the Lord God took the man and put him in the garden of Eden to tend and keep it.</a:t>
            </a:r>
            <a:br>
              <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endPar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4106" name="Straight Connector 410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097" name="Picture 1">
            <a:extLst>
              <a:ext uri="{FF2B5EF4-FFF2-40B4-BE49-F238E27FC236}">
                <a16:creationId xmlns:a16="http://schemas.microsoft.com/office/drawing/2014/main" id="{7332D7E4-3DB8-7F01-54D3-2407AA1E93F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986938" y="2351761"/>
            <a:ext cx="5664133" cy="3239176"/>
          </a:xfrm>
          <a:prstGeom prst="rect">
            <a:avLst/>
          </a:prstGeom>
          <a:noFill/>
          <a:extLst>
            <a:ext uri="{909E8E84-426E-40DD-AFC4-6F175D3DCCD1}">
              <a14:hiddenFill xmlns:a14="http://schemas.microsoft.com/office/drawing/2010/main">
                <a:solidFill>
                  <a:srgbClr val="FFFFFF"/>
                </a:solidFill>
              </a14:hiddenFill>
            </a:ext>
          </a:extLst>
        </p:spPr>
      </p:pic>
      <p:grpSp>
        <p:nvGrpSpPr>
          <p:cNvPr id="4108" name="Group 4107">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410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4110"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3" name="Rectangle 2">
            <a:extLst>
              <a:ext uri="{FF2B5EF4-FFF2-40B4-BE49-F238E27FC236}">
                <a16:creationId xmlns:a16="http://schemas.microsoft.com/office/drawing/2014/main" id="{106D0945-10D8-A5F8-7CED-8AEC7CF3DB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931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200" y="1598246"/>
            <a:ext cx="4412419" cy="3626217"/>
          </a:xfrm>
        </p:spPr>
        <p:txBody>
          <a:bodyPr anchor="t">
            <a:normAutofit/>
          </a:bodyPr>
          <a:lstStyle/>
          <a:p>
            <a:pPr marL="0" marR="0" hangingPunct="0">
              <a:spcBef>
                <a:spcPts val="0"/>
              </a:spcBef>
              <a:spcAft>
                <a:spcPts val="0"/>
              </a:spcAft>
            </a:pPr>
            <a:r>
              <a:rPr lang="en-US" sz="36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Genesis 2:18</a:t>
            </a:r>
            <a:b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And the Lord God said, “</a:t>
            </a:r>
            <a:r>
              <a:rPr lang="en-US" sz="3600" i="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It is </a:t>
            </a:r>
            <a:r>
              <a:rPr lang="en-US" sz="36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not good that man should be alone; I will make him a helper comparable to him.”</a:t>
            </a:r>
            <a:endParaRPr lang="en-US" sz="3600" kern="100" dirty="0">
              <a:solidFill>
                <a:srgbClr val="FFFFFF"/>
              </a:solidFill>
              <a:effectLst>
                <a:outerShdw blurRad="38100" dist="38100" dir="2700000" algn="tl">
                  <a:srgbClr val="000000">
                    <a:alpha val="43137"/>
                  </a:srgbClr>
                </a:outerShdw>
              </a:effectLst>
              <a:latin typeface="Liberation Serif"/>
              <a:ea typeface="Noto Sans CJK SC"/>
              <a:cs typeface="Lohit Devanagari"/>
            </a:endParaRPr>
          </a:p>
        </p:txBody>
      </p:sp>
      <p:cxnSp>
        <p:nvCxnSpPr>
          <p:cNvPr id="6155" name="Straight Connector 615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967755F3-9FFF-9501-8603-11BD5ED6A9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6925" y="2379246"/>
            <a:ext cx="5664133" cy="31577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7" name="Group 6156">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615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615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208261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200" y="1598246"/>
            <a:ext cx="4412419" cy="3626217"/>
          </a:xfrm>
        </p:spPr>
        <p:txBody>
          <a:bodyPr anchor="t">
            <a:normAutofit/>
          </a:bodyPr>
          <a:lstStyle/>
          <a:p>
            <a:pPr algn="l"/>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God is the Great Giver:</a:t>
            </a:r>
            <a:b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1. Life </a:t>
            </a:r>
            <a:b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2. Food</a:t>
            </a:r>
            <a:b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3. Home/dwelling place</a:t>
            </a:r>
            <a:b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4. Job/occupation </a:t>
            </a:r>
            <a:b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32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5. Companionship</a:t>
            </a:r>
            <a:br>
              <a:rPr lang="en-US" sz="32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endParaRPr lang="en-US" sz="3200" dirty="0">
              <a:solidFill>
                <a:srgbClr val="FFFFFF"/>
              </a:solidFill>
              <a:effectLst>
                <a:outerShdw blurRad="38100" dist="38100" dir="2700000" algn="tl">
                  <a:srgbClr val="000000">
                    <a:alpha val="43137"/>
                  </a:srgbClr>
                </a:outerShdw>
              </a:effectLst>
            </a:endParaRP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1">
            <a:extLst>
              <a:ext uri="{FF2B5EF4-FFF2-40B4-BE49-F238E27FC236}">
                <a16:creationId xmlns:a16="http://schemas.microsoft.com/office/drawing/2014/main" id="{12E2A8EB-EB4D-D382-8647-AF8E6D9560B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072428" y="48240"/>
            <a:ext cx="3286867" cy="21878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4" name="Picture 1">
            <a:extLst>
              <a:ext uri="{FF2B5EF4-FFF2-40B4-BE49-F238E27FC236}">
                <a16:creationId xmlns:a16="http://schemas.microsoft.com/office/drawing/2014/main" id="{42F1E392-3111-8B71-4482-E940B5A7CC2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tretch>
            <a:fillRect/>
          </a:stretch>
        </p:blipFill>
        <p:spPr bwMode="auto">
          <a:xfrm>
            <a:off x="5822217" y="2293617"/>
            <a:ext cx="4270884" cy="24424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15C2704E-4BD6-6323-E602-76AABB5804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107" y="4793585"/>
            <a:ext cx="3568105" cy="198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69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9" name="Rectangle 2560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AD59BE-139D-E2B0-31F6-1DCC97F0F7D4}"/>
              </a:ext>
            </a:extLst>
          </p:cNvPr>
          <p:cNvSpPr>
            <a:spLocks noGrp="1"/>
          </p:cNvSpPr>
          <p:nvPr>
            <p:ph type="ctrTitle"/>
          </p:nvPr>
        </p:nvSpPr>
        <p:spPr>
          <a:xfrm>
            <a:off x="457200" y="1598246"/>
            <a:ext cx="4412419" cy="3626217"/>
          </a:xfrm>
        </p:spPr>
        <p:txBody>
          <a:bodyPr anchor="t">
            <a:normAutofit/>
          </a:bodyPr>
          <a:lstStyle/>
          <a:p>
            <a: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 first two chapters of the Bible portray</a:t>
            </a:r>
            <a:b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God as </a:t>
            </a:r>
            <a:b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br>
            <a:r>
              <a:rPr lang="en-US" sz="4000"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the </a:t>
            </a:r>
            <a:r>
              <a:rPr lang="en-US" sz="4000" b="1" kern="100" dirty="0">
                <a:solidFill>
                  <a:srgbClr val="FFFFFF"/>
                </a:solidFill>
                <a:effectLst>
                  <a:outerShdw blurRad="38100" dist="38100" dir="2700000" algn="tl">
                    <a:srgbClr val="000000">
                      <a:alpha val="43137"/>
                    </a:srgbClr>
                  </a:outerShdw>
                </a:effectLst>
                <a:latin typeface="Times New Roman" panose="02020603050405020304" pitchFamily="18" charset="0"/>
                <a:ea typeface="Noto Sans CJK SC"/>
                <a:cs typeface="Lohit Devanagari"/>
              </a:rPr>
              <a:t>Great Giver</a:t>
            </a:r>
            <a:br>
              <a:rPr lang="en-US" sz="4000" kern="100" dirty="0">
                <a:solidFill>
                  <a:srgbClr val="FFFFFF"/>
                </a:solidFill>
                <a:effectLst>
                  <a:outerShdw blurRad="38100" dist="38100" dir="2700000" algn="tl">
                    <a:srgbClr val="000000">
                      <a:alpha val="43137"/>
                    </a:srgbClr>
                  </a:outerShdw>
                </a:effectLst>
                <a:latin typeface="Liberation Serif"/>
                <a:ea typeface="Noto Sans CJK SC"/>
                <a:cs typeface="Lohit Devanagari"/>
              </a:rPr>
            </a:br>
            <a:endParaRPr lang="en-US" sz="4000" dirty="0">
              <a:solidFill>
                <a:srgbClr val="FFFFFF"/>
              </a:solidFill>
              <a:effectLst>
                <a:outerShdw blurRad="38100" dist="38100" dir="2700000" algn="tl">
                  <a:srgbClr val="000000">
                    <a:alpha val="43137"/>
                  </a:srgbClr>
                </a:outerShdw>
              </a:effectLst>
            </a:endParaRPr>
          </a:p>
        </p:txBody>
      </p:sp>
      <p:sp>
        <p:nvSpPr>
          <p:cNvPr id="25611"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25613"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5602" name="Picture 2" descr="A hand reaching out to the sky&#10;&#10;Description automatically generated">
            <a:extLst>
              <a:ext uri="{FF2B5EF4-FFF2-40B4-BE49-F238E27FC236}">
                <a16:creationId xmlns:a16="http://schemas.microsoft.com/office/drawing/2014/main" id="{9A069AAB-5390-18AB-FB16-A08B21B53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45" r="17551" b="1"/>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21671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214DB24FC6194BAB194F90A568EBE6" ma:contentTypeVersion="18" ma:contentTypeDescription="Create a new document." ma:contentTypeScope="" ma:versionID="8ba4ce59a96143176291909d146ac27b">
  <xsd:schema xmlns:xsd="http://www.w3.org/2001/XMLSchema" xmlns:xs="http://www.w3.org/2001/XMLSchema" xmlns:p="http://schemas.microsoft.com/office/2006/metadata/properties" xmlns:ns3="d79b09a7-ee12-4c43-b07b-8d7a93893877" xmlns:ns4="33cee41f-7086-4a96-9605-8190f1d6d501" targetNamespace="http://schemas.microsoft.com/office/2006/metadata/properties" ma:root="true" ma:fieldsID="28cbd93c65568e0ce17d7229a65be039" ns3:_="" ns4:_="">
    <xsd:import namespace="d79b09a7-ee12-4c43-b07b-8d7a93893877"/>
    <xsd:import namespace="33cee41f-7086-4a96-9605-8190f1d6d5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09a7-ee12-4c43-b07b-8d7a93893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cee41f-7086-4a96-9605-8190f1d6d50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79b09a7-ee12-4c43-b07b-8d7a93893877" xsi:nil="true"/>
  </documentManagement>
</p:properties>
</file>

<file path=customXml/itemProps1.xml><?xml version="1.0" encoding="utf-8"?>
<ds:datastoreItem xmlns:ds="http://schemas.openxmlformats.org/officeDocument/2006/customXml" ds:itemID="{29F9F5ED-C50F-4CC4-AE5F-6E056BE55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09a7-ee12-4c43-b07b-8d7a93893877"/>
    <ds:schemaRef ds:uri="33cee41f-7086-4a96-9605-8190f1d6d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AED0EC-B3AF-4952-90B3-36B0A2311D40}">
  <ds:schemaRefs>
    <ds:schemaRef ds:uri="http://schemas.microsoft.com/sharepoint/v3/contenttype/forms"/>
  </ds:schemaRefs>
</ds:datastoreItem>
</file>

<file path=customXml/itemProps3.xml><?xml version="1.0" encoding="utf-8"?>
<ds:datastoreItem xmlns:ds="http://schemas.openxmlformats.org/officeDocument/2006/customXml" ds:itemID="{78465BFB-0B86-489A-87C9-C08EB3E49445}">
  <ds:schemaRefs>
    <ds:schemaRef ds:uri="http://purl.org/dc/terms/"/>
    <ds:schemaRef ds:uri="http://www.w3.org/XML/1998/namespace"/>
    <ds:schemaRef ds:uri="http://schemas.microsoft.com/office/infopath/2007/PartnerControls"/>
    <ds:schemaRef ds:uri="http://purl.org/dc/dcmitype/"/>
    <ds:schemaRef ds:uri="33cee41f-7086-4a96-9605-8190f1d6d501"/>
    <ds:schemaRef ds:uri="http://purl.org/dc/elements/1.1/"/>
    <ds:schemaRef ds:uri="http://schemas.microsoft.com/office/2006/documentManagement/types"/>
    <ds:schemaRef ds:uri="d79b09a7-ee12-4c43-b07b-8d7a93893877"/>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7123</TotalTime>
  <Words>1164</Words>
  <Application>Microsoft Office PowerPoint</Application>
  <PresentationFormat>Widescreen</PresentationFormat>
  <Paragraphs>31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Aptos Display</vt:lpstr>
      <vt:lpstr>Arial</vt:lpstr>
      <vt:lpstr>Liberation Serif</vt:lpstr>
      <vt:lpstr>system-ui</vt:lpstr>
      <vt:lpstr>Times New Roman</vt:lpstr>
      <vt:lpstr>Office Theme</vt:lpstr>
      <vt:lpstr>God is the Great Giver </vt:lpstr>
      <vt:lpstr>Jesus in Matthew 5:48 says some rather startling words.  He says,  “Therefore you shall be perfect, just as your Father in heaven is perfect.”  </vt:lpstr>
      <vt:lpstr>Let’s study the character of God as a Giver, contrasting it with Satan’s character as a Taker.    </vt:lpstr>
      <vt:lpstr>Bible Stewardship  teaches us to be  Givers and not Takers.  </vt:lpstr>
      <vt:lpstr>Genesis 1:29   “And God said, ‘See, I have given you every herb that yields seed which is on the face of all the earth, and every tree whose fruit yields seed; to you it shall be for food’.”</vt:lpstr>
      <vt:lpstr>Genesis 2:8 The Lord God planted a garden eastward in Eden, and there He put the man whom He had formed.  Genesis 2:15  Then the Lord God took the man and put him in the garden of Eden to tend and keep it. </vt:lpstr>
      <vt:lpstr>Genesis 2:18 And the Lord God said, “It is not good that man should be alone; I will make him a helper comparable to him.”</vt:lpstr>
      <vt:lpstr>God is the Great Giver: 1. Life  2. Food 3. Home/dwelling place 4. Job/occupation  5. Companionship </vt:lpstr>
      <vt:lpstr>The first two chapters of the Bible portray God as  the Great Giver </vt:lpstr>
      <vt:lpstr>But in Genesis 3 we are introduced to the devil as  the Great Taker</vt:lpstr>
      <vt:lpstr>Genesis 3:1  Now the serpent was more cunning than any beast of the field which the Lord God had made. And he said to the woman, “Has God indeed said, ‘You shall not eat of every tree of the garden’?”</vt:lpstr>
      <vt:lpstr>Genesis 3:2-4 And the woman said to the serpent, “We may eat the fruit of the trees of the garden; but of the fruit of the tree which is in the midst of the garden, God has said, ‘You shall not eat it, nor shall you touch it, lest you die.’ ” Then the serpent said to the woman, “You will not surely die. For God knows that in the day you eat of it your eyes will be opened, and you will be like God, knowing good and evil.”</vt:lpstr>
      <vt:lpstr>Genesis 3:16 To the woman He said: “I will greatly multiply your sorrow and your conception; In pain you shall bring forth children; Your desire shall be for your husband, And he shall rule over you.” </vt:lpstr>
      <vt:lpstr>Genesis 3:17 Then to Adam He said, “Because you have heeded the voice of your wife, and have eaten from the tree of which I commanded you, saying, ‘You shall not eat of it’: “Cursed is the ground for your sake; In toil you shall eat of it all the days of your life. </vt:lpstr>
      <vt:lpstr>Genesis 3:18-19 Both thorns and thistles it shall bring forth for you, and you shall eat the herb of the field.  In the sweat of your face you shall eat bread till you return to the ground, for out of it you were taken; for dust you are, and to dust you shall return.”  </vt:lpstr>
      <vt:lpstr>Genesis 6:5  Then the Lord saw that the wickedness of man was great in the earth, and that every intent of the thoughts of his heart was only evil continually.    So, when sin reigns supreme, what does God do?  What does He give?    Genesis 6:8 But Noah found grace in the eyes of the Lord.</vt:lpstr>
      <vt:lpstr> Jesus, speaking of what the devil does, says in  Luke 8:12 “Those by the wayside are the ones who hear; then the devil comes and takes away the word out of their hearts, lest they should believe and be saved.”</vt:lpstr>
      <vt:lpstr>Genesis 12:2 I will make you a great nation; I will bless you And make your name great; And you shall be a blessing.</vt:lpstr>
      <vt:lpstr>John 3:16 For God so loved the world that He gave His only begotten Son, that whoever believes in Him should not perish but have everlasting life.</vt:lpstr>
      <vt:lpstr>Matthew 8:20  And Jesus said to him, “Foxes have holes and birds of the air have nests, but the Son of Man has nowhere to lay His head.”</vt:lpstr>
      <vt:lpstr>Matthew 4:3 Now when the tempter came to Him, he said, “If You are the Son of God, command that these stones become bread.”</vt:lpstr>
      <vt:lpstr>Matthew 4:5-6 Then the devil took Him up into the holy city, set Him on the pinnacle of the temple, and said to Him, “If You are the Son of God, throw Yourself down. For it is written: ‘He shall give His angels charge over you,’ and, ‘In their hands they shall bear you up, lest you dash your foot against a stone.’ </vt:lpstr>
      <vt:lpstr>Matthew 4:8-9 Again, the devil took Him up on an exceedingly high mountain, and showed Him all the kingdoms of the world and their glory. And he said to Him, “All these things I will give You if You will fall down and worship me.”</vt:lpstr>
      <vt:lpstr>Matthew 4:10 Then Jesus said to him, “Away with you, Satan! For it is written, ‘You shall worship the Lord your God, and Him only you shall serve.’ ”</vt:lpstr>
      <vt:lpstr>Matthew 27:50 And Jesus cried out again with a loud voice, and yielded up His spirit.  John 19:30 So when Jesus had received the sour wine, He said, “It is finished!” And bowing His head, He gave up His spirit.  </vt:lpstr>
      <vt:lpstr>Romans 5:8  But God demonstrates His own love toward us, in that while we were still sinners, Christ died for us.</vt:lpstr>
      <vt:lpstr>John 13:2 And supper being ended, the devil having already put it into the heart of Judas Iscariot, Simon’s son, to betray Him.  </vt:lpstr>
      <vt:lpstr>Hebrews 11 </vt:lpstr>
      <vt:lpstr>Matthew 25:23  ‘Well done, good and faithful servant; you have been faithful over a few things, I will make you ruler over many things. Enter into the joy of your lord.’</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Rudy Salazar</dc:creator>
  <cp:lastModifiedBy>Lisa Rasmussen</cp:lastModifiedBy>
  <cp:revision>6</cp:revision>
  <dcterms:created xsi:type="dcterms:W3CDTF">2024-09-11T18:26:03Z</dcterms:created>
  <dcterms:modified xsi:type="dcterms:W3CDTF">2024-09-18T22:00:48Z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0x01010025214DB24FC6194BAB194F90A568EBE6</vt:lpwstr>
  </property>
</Properties>
</file>