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302" r:id="rId16"/>
    <p:sldId id="303" r:id="rId17"/>
    <p:sldId id="298" r:id="rId18"/>
    <p:sldId id="299" r:id="rId19"/>
    <p:sldId id="300" r:id="rId20"/>
    <p:sldId id="279" r:id="rId21"/>
    <p:sldId id="280" r:id="rId22"/>
    <p:sldId id="281" r:id="rId23"/>
    <p:sldId id="282" r:id="rId24"/>
    <p:sldId id="283" r:id="rId25"/>
    <p:sldId id="284" r:id="rId26"/>
    <p:sldId id="260" r:id="rId27"/>
    <p:sldId id="285" r:id="rId28"/>
    <p:sldId id="286" r:id="rId29"/>
    <p:sldId id="287" r:id="rId30"/>
    <p:sldId id="288" r:id="rId31"/>
    <p:sldId id="289" r:id="rId32"/>
    <p:sldId id="301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C159E-CE6C-44F4-A2F5-5DD933C07E16}" v="480" dt="2024-09-18T19:54:59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y Salazar" userId="b71b4463-382f-408b-9a3b-275f2a01179d" providerId="ADAL" clId="{0D8C159E-CE6C-44F4-A2F5-5DD933C07E16}"/>
    <pc:docChg chg="undo redo custSel addSld delSld modSld">
      <pc:chgData name="Rudy Salazar" userId="b71b4463-382f-408b-9a3b-275f2a01179d" providerId="ADAL" clId="{0D8C159E-CE6C-44F4-A2F5-5DD933C07E16}" dt="2024-09-18T19:54:59.133" v="996" actId="113"/>
      <pc:docMkLst>
        <pc:docMk/>
      </pc:docMkLst>
      <pc:sldChg chg="modSp mod">
        <pc:chgData name="Rudy Salazar" userId="b71b4463-382f-408b-9a3b-275f2a01179d" providerId="ADAL" clId="{0D8C159E-CE6C-44F4-A2F5-5DD933C07E16}" dt="2024-09-18T16:51:58.666" v="607"/>
        <pc:sldMkLst>
          <pc:docMk/>
          <pc:sldMk cId="3387412013" sldId="256"/>
        </pc:sldMkLst>
        <pc:spChg chg="mod">
          <ac:chgData name="Rudy Salazar" userId="b71b4463-382f-408b-9a3b-275f2a01179d" providerId="ADAL" clId="{0D8C159E-CE6C-44F4-A2F5-5DD933C07E16}" dt="2024-09-18T16:51:58.666" v="607"/>
          <ac:spMkLst>
            <pc:docMk/>
            <pc:sldMk cId="3387412013" sldId="256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21:47.297" v="906" actId="20577"/>
        <pc:sldMkLst>
          <pc:docMk/>
          <pc:sldMk cId="1872429847" sldId="257"/>
        </pc:sldMkLst>
        <pc:spChg chg="mod">
          <ac:chgData name="Rudy Salazar" userId="b71b4463-382f-408b-9a3b-275f2a01179d" providerId="ADAL" clId="{0D8C159E-CE6C-44F4-A2F5-5DD933C07E16}" dt="2024-09-18T19:21:47.297" v="906" actId="20577"/>
          <ac:spMkLst>
            <pc:docMk/>
            <pc:sldMk cId="1872429847" sldId="257"/>
            <ac:spMk id="2" creationId="{D6B914B4-03B0-89A5-AB0B-830E507D2D76}"/>
          </ac:spMkLst>
        </pc:spChg>
      </pc:sldChg>
      <pc:sldChg chg="modSp mod">
        <pc:chgData name="Rudy Salazar" userId="b71b4463-382f-408b-9a3b-275f2a01179d" providerId="ADAL" clId="{0D8C159E-CE6C-44F4-A2F5-5DD933C07E16}" dt="2024-09-18T19:52:20.040" v="975" actId="113"/>
        <pc:sldMkLst>
          <pc:docMk/>
          <pc:sldMk cId="3482127101" sldId="259"/>
        </pc:sldMkLst>
        <pc:spChg chg="mod">
          <ac:chgData name="Rudy Salazar" userId="b71b4463-382f-408b-9a3b-275f2a01179d" providerId="ADAL" clId="{0D8C159E-CE6C-44F4-A2F5-5DD933C07E16}" dt="2024-09-18T19:52:20.040" v="975" actId="113"/>
          <ac:spMkLst>
            <pc:docMk/>
            <pc:sldMk cId="3482127101" sldId="259"/>
            <ac:spMk id="2" creationId="{D6AD59BE-139D-E2B0-31F6-1DCC97F0F7D4}"/>
          </ac:spMkLst>
        </pc:spChg>
        <pc:picChg chg="mod">
          <ac:chgData name="Rudy Salazar" userId="b71b4463-382f-408b-9a3b-275f2a01179d" providerId="ADAL" clId="{0D8C159E-CE6C-44F4-A2F5-5DD933C07E16}" dt="2024-09-18T13:52:41.641" v="49" actId="1076"/>
          <ac:picMkLst>
            <pc:docMk/>
            <pc:sldMk cId="3482127101" sldId="259"/>
            <ac:picMk id="12" creationId="{10A681C1-14AF-6FDA-D40D-943FD909A9AB}"/>
          </ac:picMkLst>
        </pc:picChg>
      </pc:sldChg>
      <pc:sldChg chg="modSp mod">
        <pc:chgData name="Rudy Salazar" userId="b71b4463-382f-408b-9a3b-275f2a01179d" providerId="ADAL" clId="{0D8C159E-CE6C-44F4-A2F5-5DD933C07E16}" dt="2024-09-18T19:54:59.133" v="996" actId="113"/>
        <pc:sldMkLst>
          <pc:docMk/>
          <pc:sldMk cId="1403980662" sldId="260"/>
        </pc:sldMkLst>
        <pc:spChg chg="mod">
          <ac:chgData name="Rudy Salazar" userId="b71b4463-382f-408b-9a3b-275f2a01179d" providerId="ADAL" clId="{0D8C159E-CE6C-44F4-A2F5-5DD933C07E16}" dt="2024-09-18T19:54:59.133" v="996" actId="113"/>
          <ac:spMkLst>
            <pc:docMk/>
            <pc:sldMk cId="1403980662" sldId="260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6:51:37.946" v="605" actId="1076"/>
        <pc:sldMkLst>
          <pc:docMk/>
          <pc:sldMk cId="2138746359" sldId="269"/>
        </pc:sldMkLst>
        <pc:spChg chg="mod">
          <ac:chgData name="Rudy Salazar" userId="b71b4463-382f-408b-9a3b-275f2a01179d" providerId="ADAL" clId="{0D8C159E-CE6C-44F4-A2F5-5DD933C07E16}" dt="2024-09-18T16:51:37.946" v="605" actId="1076"/>
          <ac:spMkLst>
            <pc:docMk/>
            <pc:sldMk cId="2138746359" sldId="269"/>
            <ac:spMk id="2" creationId="{D6AD59BE-139D-E2B0-31F6-1DCC97F0F7D4}"/>
          </ac:spMkLst>
        </pc:spChg>
        <pc:spChg chg="mod">
          <ac:chgData name="Rudy Salazar" userId="b71b4463-382f-408b-9a3b-275f2a01179d" providerId="ADAL" clId="{0D8C159E-CE6C-44F4-A2F5-5DD933C07E16}" dt="2024-09-18T14:00:19.425" v="208"/>
          <ac:spMkLst>
            <pc:docMk/>
            <pc:sldMk cId="2138746359" sldId="269"/>
            <ac:spMk id="3" creationId="{5EB1AD59-E73A-1B17-6ED6-B32F153EAEC8}"/>
          </ac:spMkLst>
        </pc:spChg>
      </pc:sldChg>
      <pc:sldChg chg="modSp mod">
        <pc:chgData name="Rudy Salazar" userId="b71b4463-382f-408b-9a3b-275f2a01179d" providerId="ADAL" clId="{0D8C159E-CE6C-44F4-A2F5-5DD933C07E16}" dt="2024-09-18T14:04:01.097" v="283" actId="6549"/>
        <pc:sldMkLst>
          <pc:docMk/>
          <pc:sldMk cId="2530639658" sldId="270"/>
        </pc:sldMkLst>
        <pc:spChg chg="mod">
          <ac:chgData name="Rudy Salazar" userId="b71b4463-382f-408b-9a3b-275f2a01179d" providerId="ADAL" clId="{0D8C159E-CE6C-44F4-A2F5-5DD933C07E16}" dt="2024-09-18T14:04:01.097" v="283" actId="6549"/>
          <ac:spMkLst>
            <pc:docMk/>
            <pc:sldMk cId="2530639658" sldId="270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2:28.570" v="976" actId="113"/>
        <pc:sldMkLst>
          <pc:docMk/>
          <pc:sldMk cId="4132822435" sldId="271"/>
        </pc:sldMkLst>
        <pc:spChg chg="mod">
          <ac:chgData name="Rudy Salazar" userId="b71b4463-382f-408b-9a3b-275f2a01179d" providerId="ADAL" clId="{0D8C159E-CE6C-44F4-A2F5-5DD933C07E16}" dt="2024-09-18T19:52:28.570" v="976" actId="113"/>
          <ac:spMkLst>
            <pc:docMk/>
            <pc:sldMk cId="4132822435" sldId="271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2:37.969" v="978" actId="113"/>
        <pc:sldMkLst>
          <pc:docMk/>
          <pc:sldMk cId="2489311726" sldId="272"/>
        </pc:sldMkLst>
        <pc:spChg chg="mod">
          <ac:chgData name="Rudy Salazar" userId="b71b4463-382f-408b-9a3b-275f2a01179d" providerId="ADAL" clId="{0D8C159E-CE6C-44F4-A2F5-5DD933C07E16}" dt="2024-09-18T19:52:37.969" v="978" actId="113"/>
          <ac:spMkLst>
            <pc:docMk/>
            <pc:sldMk cId="2489311726" sldId="272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2:43.096" v="979" actId="113"/>
        <pc:sldMkLst>
          <pc:docMk/>
          <pc:sldMk cId="2082610008" sldId="273"/>
        </pc:sldMkLst>
        <pc:spChg chg="mod">
          <ac:chgData name="Rudy Salazar" userId="b71b4463-382f-408b-9a3b-275f2a01179d" providerId="ADAL" clId="{0D8C159E-CE6C-44F4-A2F5-5DD933C07E16}" dt="2024-09-18T19:52:43.096" v="979" actId="113"/>
          <ac:spMkLst>
            <pc:docMk/>
            <pc:sldMk cId="2082610008" sldId="273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23:27.418" v="925" actId="20577"/>
        <pc:sldMkLst>
          <pc:docMk/>
          <pc:sldMk cId="2767697460" sldId="274"/>
        </pc:sldMkLst>
        <pc:spChg chg="mod">
          <ac:chgData name="Rudy Salazar" userId="b71b4463-382f-408b-9a3b-275f2a01179d" providerId="ADAL" clId="{0D8C159E-CE6C-44F4-A2F5-5DD933C07E16}" dt="2024-09-18T19:23:27.418" v="925" actId="20577"/>
          <ac:spMkLst>
            <pc:docMk/>
            <pc:sldMk cId="2767697460" sldId="274"/>
            <ac:spMk id="2" creationId="{D6AD59BE-139D-E2B0-31F6-1DCC97F0F7D4}"/>
          </ac:spMkLst>
        </pc:spChg>
        <pc:picChg chg="mod">
          <ac:chgData name="Rudy Salazar" userId="b71b4463-382f-408b-9a3b-275f2a01179d" providerId="ADAL" clId="{0D8C159E-CE6C-44F4-A2F5-5DD933C07E16}" dt="2024-09-18T16:39:35.916" v="362" actId="1076"/>
          <ac:picMkLst>
            <pc:docMk/>
            <pc:sldMk cId="2767697460" sldId="274"/>
            <ac:picMk id="3" creationId="{12E2A8EB-EB4D-D382-8647-AF8E6D9560B5}"/>
          </ac:picMkLst>
        </pc:picChg>
        <pc:picChg chg="mod">
          <ac:chgData name="Rudy Salazar" userId="b71b4463-382f-408b-9a3b-275f2a01179d" providerId="ADAL" clId="{0D8C159E-CE6C-44F4-A2F5-5DD933C07E16}" dt="2024-09-18T16:39:39.994" v="363" actId="1076"/>
          <ac:picMkLst>
            <pc:docMk/>
            <pc:sldMk cId="2767697460" sldId="274"/>
            <ac:picMk id="4" creationId="{42F1E392-3111-8B71-4482-E940B5A7CC2C}"/>
          </ac:picMkLst>
        </pc:picChg>
      </pc:sldChg>
      <pc:sldChg chg="modSp mod">
        <pc:chgData name="Rudy Salazar" userId="b71b4463-382f-408b-9a3b-275f2a01179d" providerId="ADAL" clId="{0D8C159E-CE6C-44F4-A2F5-5DD933C07E16}" dt="2024-09-18T19:52:56.690" v="980" actId="113"/>
        <pc:sldMkLst>
          <pc:docMk/>
          <pc:sldMk cId="4216714230" sldId="275"/>
        </pc:sldMkLst>
        <pc:spChg chg="mod">
          <ac:chgData name="Rudy Salazar" userId="b71b4463-382f-408b-9a3b-275f2a01179d" providerId="ADAL" clId="{0D8C159E-CE6C-44F4-A2F5-5DD933C07E16}" dt="2024-09-18T19:52:56.690" v="980" actId="113"/>
          <ac:spMkLst>
            <pc:docMk/>
            <pc:sldMk cId="4216714230" sldId="275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3:10.033" v="981" actId="113"/>
        <pc:sldMkLst>
          <pc:docMk/>
          <pc:sldMk cId="1429706466" sldId="276"/>
        </pc:sldMkLst>
        <pc:spChg chg="mod">
          <ac:chgData name="Rudy Salazar" userId="b71b4463-382f-408b-9a3b-275f2a01179d" providerId="ADAL" clId="{0D8C159E-CE6C-44F4-A2F5-5DD933C07E16}" dt="2024-09-18T19:53:10.033" v="981" actId="113"/>
          <ac:spMkLst>
            <pc:docMk/>
            <pc:sldMk cId="1429706466" sldId="276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3:16.262" v="982" actId="113"/>
        <pc:sldMkLst>
          <pc:docMk/>
          <pc:sldMk cId="1807483381" sldId="277"/>
        </pc:sldMkLst>
        <pc:spChg chg="mod">
          <ac:chgData name="Rudy Salazar" userId="b71b4463-382f-408b-9a3b-275f2a01179d" providerId="ADAL" clId="{0D8C159E-CE6C-44F4-A2F5-5DD933C07E16}" dt="2024-09-18T19:53:16.262" v="982" actId="113"/>
          <ac:spMkLst>
            <pc:docMk/>
            <pc:sldMk cId="1807483381" sldId="277"/>
            <ac:spMk id="2" creationId="{D6AD59BE-139D-E2B0-31F6-1DCC97F0F7D4}"/>
          </ac:spMkLst>
        </pc:spChg>
      </pc:sldChg>
      <pc:sldChg chg="modSp del">
        <pc:chgData name="Rudy Salazar" userId="b71b4463-382f-408b-9a3b-275f2a01179d" providerId="ADAL" clId="{0D8C159E-CE6C-44F4-A2F5-5DD933C07E16}" dt="2024-09-18T17:00:06.090" v="654" actId="47"/>
        <pc:sldMkLst>
          <pc:docMk/>
          <pc:sldMk cId="3657291408" sldId="278"/>
        </pc:sldMkLst>
        <pc:spChg chg="mod">
          <ac:chgData name="Rudy Salazar" userId="b71b4463-382f-408b-9a3b-275f2a01179d" providerId="ADAL" clId="{0D8C159E-CE6C-44F4-A2F5-5DD933C07E16}" dt="2024-09-18T16:57:22.705" v="623"/>
          <ac:spMkLst>
            <pc:docMk/>
            <pc:sldMk cId="3657291408" sldId="278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3:56.791" v="990" actId="6549"/>
        <pc:sldMkLst>
          <pc:docMk/>
          <pc:sldMk cId="1002033906" sldId="279"/>
        </pc:sldMkLst>
        <pc:spChg chg="mod">
          <ac:chgData name="Rudy Salazar" userId="b71b4463-382f-408b-9a3b-275f2a01179d" providerId="ADAL" clId="{0D8C159E-CE6C-44F4-A2F5-5DD933C07E16}" dt="2024-09-18T19:53:56.791" v="990" actId="6549"/>
          <ac:spMkLst>
            <pc:docMk/>
            <pc:sldMk cId="1002033906" sldId="279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28:04.374" v="953" actId="113"/>
        <pc:sldMkLst>
          <pc:docMk/>
          <pc:sldMk cId="3461156508" sldId="280"/>
        </pc:sldMkLst>
        <pc:spChg chg="mod">
          <ac:chgData name="Rudy Salazar" userId="b71b4463-382f-408b-9a3b-275f2a01179d" providerId="ADAL" clId="{0D8C159E-CE6C-44F4-A2F5-5DD933C07E16}" dt="2024-09-18T19:28:04.374" v="953" actId="113"/>
          <ac:spMkLst>
            <pc:docMk/>
            <pc:sldMk cId="3461156508" sldId="280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4:21.486" v="992" actId="113"/>
        <pc:sldMkLst>
          <pc:docMk/>
          <pc:sldMk cId="2223306587" sldId="281"/>
        </pc:sldMkLst>
        <pc:spChg chg="mod">
          <ac:chgData name="Rudy Salazar" userId="b71b4463-382f-408b-9a3b-275f2a01179d" providerId="ADAL" clId="{0D8C159E-CE6C-44F4-A2F5-5DD933C07E16}" dt="2024-09-18T19:54:21.486" v="992" actId="113"/>
          <ac:spMkLst>
            <pc:docMk/>
            <pc:sldMk cId="2223306587" sldId="281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4:26.152" v="993" actId="113"/>
        <pc:sldMkLst>
          <pc:docMk/>
          <pc:sldMk cId="4063978249" sldId="282"/>
        </pc:sldMkLst>
        <pc:spChg chg="mod">
          <ac:chgData name="Rudy Salazar" userId="b71b4463-382f-408b-9a3b-275f2a01179d" providerId="ADAL" clId="{0D8C159E-CE6C-44F4-A2F5-5DD933C07E16}" dt="2024-09-18T19:54:26.152" v="993" actId="113"/>
          <ac:spMkLst>
            <pc:docMk/>
            <pc:sldMk cId="4063978249" sldId="282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4:31.914" v="994" actId="113"/>
        <pc:sldMkLst>
          <pc:docMk/>
          <pc:sldMk cId="3173819653" sldId="283"/>
        </pc:sldMkLst>
        <pc:spChg chg="mod">
          <ac:chgData name="Rudy Salazar" userId="b71b4463-382f-408b-9a3b-275f2a01179d" providerId="ADAL" clId="{0D8C159E-CE6C-44F4-A2F5-5DD933C07E16}" dt="2024-09-18T19:54:31.914" v="994" actId="113"/>
          <ac:spMkLst>
            <pc:docMk/>
            <pc:sldMk cId="3173819653" sldId="283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4:37.612" v="995" actId="113"/>
        <pc:sldMkLst>
          <pc:docMk/>
          <pc:sldMk cId="1285468744" sldId="284"/>
        </pc:sldMkLst>
        <pc:spChg chg="mod">
          <ac:chgData name="Rudy Salazar" userId="b71b4463-382f-408b-9a3b-275f2a01179d" providerId="ADAL" clId="{0D8C159E-CE6C-44F4-A2F5-5DD933C07E16}" dt="2024-09-18T19:54:37.612" v="995" actId="113"/>
          <ac:spMkLst>
            <pc:docMk/>
            <pc:sldMk cId="1285468744" sldId="284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2:04.382" v="974" actId="113"/>
        <pc:sldMkLst>
          <pc:docMk/>
          <pc:sldMk cId="1234522250" sldId="285"/>
        </pc:sldMkLst>
        <pc:spChg chg="mod">
          <ac:chgData name="Rudy Salazar" userId="b71b4463-382f-408b-9a3b-275f2a01179d" providerId="ADAL" clId="{0D8C159E-CE6C-44F4-A2F5-5DD933C07E16}" dt="2024-09-18T19:52:04.382" v="974" actId="113"/>
          <ac:spMkLst>
            <pc:docMk/>
            <pc:sldMk cId="1234522250" sldId="285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09:28.959" v="866" actId="113"/>
        <pc:sldMkLst>
          <pc:docMk/>
          <pc:sldMk cId="1395865252" sldId="286"/>
        </pc:sldMkLst>
        <pc:spChg chg="mod">
          <ac:chgData name="Rudy Salazar" userId="b71b4463-382f-408b-9a3b-275f2a01179d" providerId="ADAL" clId="{0D8C159E-CE6C-44F4-A2F5-5DD933C07E16}" dt="2024-09-18T19:09:28.959" v="866" actId="113"/>
          <ac:spMkLst>
            <pc:docMk/>
            <pc:sldMk cId="1395865252" sldId="286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09:12.709" v="864" actId="113"/>
        <pc:sldMkLst>
          <pc:docMk/>
          <pc:sldMk cId="343510354" sldId="287"/>
        </pc:sldMkLst>
        <pc:spChg chg="mod">
          <ac:chgData name="Rudy Salazar" userId="b71b4463-382f-408b-9a3b-275f2a01179d" providerId="ADAL" clId="{0D8C159E-CE6C-44F4-A2F5-5DD933C07E16}" dt="2024-09-18T19:09:12.709" v="864" actId="113"/>
          <ac:spMkLst>
            <pc:docMk/>
            <pc:sldMk cId="343510354" sldId="287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18:57.573" v="880" actId="20577"/>
        <pc:sldMkLst>
          <pc:docMk/>
          <pc:sldMk cId="1090598831" sldId="288"/>
        </pc:sldMkLst>
        <pc:spChg chg="mod">
          <ac:chgData name="Rudy Salazar" userId="b71b4463-382f-408b-9a3b-275f2a01179d" providerId="ADAL" clId="{0D8C159E-CE6C-44F4-A2F5-5DD933C07E16}" dt="2024-09-18T19:18:57.573" v="880" actId="20577"/>
          <ac:spMkLst>
            <pc:docMk/>
            <pc:sldMk cId="1090598831" sldId="288"/>
            <ac:spMk id="2" creationId="{D6AD59BE-139D-E2B0-31F6-1DCC97F0F7D4}"/>
          </ac:spMkLst>
        </pc:spChg>
      </pc:sldChg>
      <pc:sldChg chg="modSp">
        <pc:chgData name="Rudy Salazar" userId="b71b4463-382f-408b-9a3b-275f2a01179d" providerId="ADAL" clId="{0D8C159E-CE6C-44F4-A2F5-5DD933C07E16}" dt="2024-09-18T19:19:09.005" v="882" actId="20577"/>
        <pc:sldMkLst>
          <pc:docMk/>
          <pc:sldMk cId="707179631" sldId="289"/>
        </pc:sldMkLst>
        <pc:spChg chg="mod">
          <ac:chgData name="Rudy Salazar" userId="b71b4463-382f-408b-9a3b-275f2a01179d" providerId="ADAL" clId="{0D8C159E-CE6C-44F4-A2F5-5DD933C07E16}" dt="2024-09-18T19:19:09.005" v="882" actId="20577"/>
          <ac:spMkLst>
            <pc:docMk/>
            <pc:sldMk cId="707179631" sldId="289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3:34.220" v="985" actId="113"/>
        <pc:sldMkLst>
          <pc:docMk/>
          <pc:sldMk cId="261152481" sldId="298"/>
        </pc:sldMkLst>
        <pc:spChg chg="mod">
          <ac:chgData name="Rudy Salazar" userId="b71b4463-382f-408b-9a3b-275f2a01179d" providerId="ADAL" clId="{0D8C159E-CE6C-44F4-A2F5-5DD933C07E16}" dt="2024-09-18T19:53:34.220" v="985" actId="113"/>
          <ac:spMkLst>
            <pc:docMk/>
            <pc:sldMk cId="261152481" sldId="298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53:39.132" v="986" actId="113"/>
        <pc:sldMkLst>
          <pc:docMk/>
          <pc:sldMk cId="3093271881" sldId="299"/>
        </pc:sldMkLst>
        <pc:spChg chg="mod">
          <ac:chgData name="Rudy Salazar" userId="b71b4463-382f-408b-9a3b-275f2a01179d" providerId="ADAL" clId="{0D8C159E-CE6C-44F4-A2F5-5DD933C07E16}" dt="2024-09-18T19:53:39.132" v="986" actId="113"/>
          <ac:spMkLst>
            <pc:docMk/>
            <pc:sldMk cId="3093271881" sldId="299"/>
            <ac:spMk id="2" creationId="{D6AD59BE-139D-E2B0-31F6-1DCC97F0F7D4}"/>
          </ac:spMkLst>
        </pc:spChg>
      </pc:sldChg>
      <pc:sldChg chg="modSp">
        <pc:chgData name="Rudy Salazar" userId="b71b4463-382f-408b-9a3b-275f2a01179d" providerId="ADAL" clId="{0D8C159E-CE6C-44F4-A2F5-5DD933C07E16}" dt="2024-09-18T19:53:42.760" v="987" actId="113"/>
        <pc:sldMkLst>
          <pc:docMk/>
          <pc:sldMk cId="2864241295" sldId="300"/>
        </pc:sldMkLst>
        <pc:spChg chg="mod">
          <ac:chgData name="Rudy Salazar" userId="b71b4463-382f-408b-9a3b-275f2a01179d" providerId="ADAL" clId="{0D8C159E-CE6C-44F4-A2F5-5DD933C07E16}" dt="2024-09-18T19:53:42.760" v="987" actId="113"/>
          <ac:spMkLst>
            <pc:docMk/>
            <pc:sldMk cId="2864241295" sldId="300"/>
            <ac:spMk id="2" creationId="{D6AD59BE-139D-E2B0-31F6-1DCC97F0F7D4}"/>
          </ac:spMkLst>
        </pc:spChg>
      </pc:sldChg>
      <pc:sldChg chg="modSp mod">
        <pc:chgData name="Rudy Salazar" userId="b71b4463-382f-408b-9a3b-275f2a01179d" providerId="ADAL" clId="{0D8C159E-CE6C-44F4-A2F5-5DD933C07E16}" dt="2024-09-18T19:20:25.618" v="893" actId="113"/>
        <pc:sldMkLst>
          <pc:docMk/>
          <pc:sldMk cId="1541014669" sldId="301"/>
        </pc:sldMkLst>
        <pc:spChg chg="mod">
          <ac:chgData name="Rudy Salazar" userId="b71b4463-382f-408b-9a3b-275f2a01179d" providerId="ADAL" clId="{0D8C159E-CE6C-44F4-A2F5-5DD933C07E16}" dt="2024-09-18T19:20:25.618" v="893" actId="113"/>
          <ac:spMkLst>
            <pc:docMk/>
            <pc:sldMk cId="1541014669" sldId="301"/>
            <ac:spMk id="2" creationId="{D6AD59BE-139D-E2B0-31F6-1DCC97F0F7D4}"/>
          </ac:spMkLst>
        </pc:spChg>
      </pc:sldChg>
      <pc:sldChg chg="modSp add mod">
        <pc:chgData name="Rudy Salazar" userId="b71b4463-382f-408b-9a3b-275f2a01179d" providerId="ADAL" clId="{0D8C159E-CE6C-44F4-A2F5-5DD933C07E16}" dt="2024-09-18T19:53:22.888" v="983" actId="113"/>
        <pc:sldMkLst>
          <pc:docMk/>
          <pc:sldMk cId="3078892626" sldId="302"/>
        </pc:sldMkLst>
        <pc:spChg chg="mod">
          <ac:chgData name="Rudy Salazar" userId="b71b4463-382f-408b-9a3b-275f2a01179d" providerId="ADAL" clId="{0D8C159E-CE6C-44F4-A2F5-5DD933C07E16}" dt="2024-09-18T19:53:22.888" v="983" actId="113"/>
          <ac:spMkLst>
            <pc:docMk/>
            <pc:sldMk cId="3078892626" sldId="302"/>
            <ac:spMk id="2" creationId="{D6AD59BE-139D-E2B0-31F6-1DCC97F0F7D4}"/>
          </ac:spMkLst>
        </pc:spChg>
      </pc:sldChg>
      <pc:sldChg chg="modSp add mod">
        <pc:chgData name="Rudy Salazar" userId="b71b4463-382f-408b-9a3b-275f2a01179d" providerId="ADAL" clId="{0D8C159E-CE6C-44F4-A2F5-5DD933C07E16}" dt="2024-09-18T19:53:28.435" v="984" actId="113"/>
        <pc:sldMkLst>
          <pc:docMk/>
          <pc:sldMk cId="1083273727" sldId="303"/>
        </pc:sldMkLst>
        <pc:spChg chg="mod">
          <ac:chgData name="Rudy Salazar" userId="b71b4463-382f-408b-9a3b-275f2a01179d" providerId="ADAL" clId="{0D8C159E-CE6C-44F4-A2F5-5DD933C07E16}" dt="2024-09-18T19:53:28.435" v="984" actId="113"/>
          <ac:spMkLst>
            <pc:docMk/>
            <pc:sldMk cId="1083273727" sldId="303"/>
            <ac:spMk id="2" creationId="{D6AD59BE-139D-E2B0-31F6-1DCC97F0F7D4}"/>
          </ac:spMkLst>
        </pc:spChg>
        <pc:spChg chg="mod">
          <ac:chgData name="Rudy Salazar" userId="b71b4463-382f-408b-9a3b-275f2a01179d" providerId="ADAL" clId="{0D8C159E-CE6C-44F4-A2F5-5DD933C07E16}" dt="2024-09-18T16:59:17.395" v="648" actId="1076"/>
          <ac:spMkLst>
            <pc:docMk/>
            <pc:sldMk cId="1083273727" sldId="303"/>
            <ac:spMk id="3" creationId="{8DF13BB2-49BA-2169-DCD8-D88136387F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1650-66EE-0B8E-5E1B-FFC7D419E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CF2D1-578F-14BB-758D-B304283F6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AFD3-42AD-8013-66F4-ADF0D46C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68C8E-D182-F80B-1834-9AEF4424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297A5-62F6-AE62-D81A-5CDF9D0A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6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4294-FAC7-62E8-394E-FD60885F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85096-B738-DEB4-83C9-B91B255AC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36FAB-AAC7-D3B0-D971-424EFFAD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8526E-49A2-8329-6079-64E4984C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1DFAD-FBC5-8004-EEDF-87F98E6D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ABB8F-5A77-722B-06FC-E3F6AD1F7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F9161-014D-32AC-4A97-14090018A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E00F9-899D-E317-3B37-1C1581E6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11B56-40D1-BDAC-82D5-19842EDB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3368F-7503-D960-CFD9-5AC591C2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5B2B-CA74-B500-C299-A69EC146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1EB8-C07A-9417-E387-6B9679ED3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4BE0-1017-42A1-0674-11885F3B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666AC-86B1-F352-B111-4AB4962A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F5514-53B5-61D6-5B71-0DD2896C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8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9F6D-4A12-BA3F-2B82-09485D1C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7514C-0358-5911-8F86-A6D91E03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396E4-F0F3-BDB1-4E39-18B0310F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10D46-EA79-97A3-5DC2-92D6F73C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753CF-DBE1-564B-15D2-4E5B61CD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3EB6-CD2E-010E-F455-B5307DFA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1ABF-6A12-3B13-1AC3-D38AF35DA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08EBE-C63F-C16A-1F49-38FC4B3DE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B912F-49AE-72EB-7FE6-6D41C7D6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C380A-F00A-D4B7-1302-F2918A3E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6606A-B511-425D-7B70-4629AF6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B26D-4330-FBD7-3BDA-8C2AF6E0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C04BF-C103-E8EA-16B5-48EFEBAA0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2DE0A-6378-5CA1-8D17-C3939BABB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63BFB-5F9C-2423-471E-31BB5F03E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28607-1E77-35D3-F061-ED432109A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8B667-AAAE-EAE2-251A-4BD01C8B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93835-681F-E184-EDED-1D73E48B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520F8-8F23-7CC2-70A9-041C8AD5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069A-0C92-690C-0425-28327227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593F4-7711-FC80-59C8-BE58CE41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EE5B1-D61D-686F-1F99-2AD1FC63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B278C-D009-6BD7-205F-ED9A36EC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16EC2-C5A4-B41F-12D7-9506835E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92512-7957-D6BC-1A83-CB437D0C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329EC-ED35-7A65-5662-1D631D8D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2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D236-D4D8-4329-A5F7-E0D18CAF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0D8DB-AF2A-CEB9-5DB6-404FABE8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A7394-0F6E-C21D-33D2-678616BA7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65E1F-18DB-C70B-473C-8EE489CF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A4BF7-D486-71F0-7EA0-4D9705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A66DB-7903-CA14-BFBD-BA8A128A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6543-22BF-A86E-686B-4D7EB9FF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864C6-CA0C-D676-3A75-161653C03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DB12B-BFED-3CD5-8B49-3CC265996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8664F-2F7D-7D62-7A08-82578686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E413E-0A1F-3B2C-ADA8-8C551A42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05CA2-4ACD-1E40-C8A6-9660E46C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562FB-01AC-4B24-2EAC-89CA8EAF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D25CE-FEE5-A803-A809-258B8354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C05C-883F-D3BB-9C3F-FEDA8C270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19795-7E52-445C-97C1-16EA48883EC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ED2A8-B5F5-4598-B79F-3A7126F58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757AE-EF1D-5DF0-5473-122F26C16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411A5-8483-468C-88A2-A4C63402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9DCF26DD-0463-4D73-80E8-133F920C92C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9DCF26DD-0463-4D73-80E8-133F920C92C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9DCF26DD-0463-4D73-80E8-133F920C92C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72BB55B4-BCEA-4CAC-9792-64CF7EEDFBC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F293F00E-6243-4D16-BA9C-32426ECFC85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D68D831E-3424-43A6-B660-0CB65A58B38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D68D831E-3424-43A6-B660-0CB65A58B38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CDCC3022-91F3-49E2-843C-296C509A420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A55CD2F4-AD0F-48D6-BF91-126834B9A06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FAF1CBE1-33CF-40AB-8215-D5692F54BA5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10546474-07CE-428B-8360-92C7644EC38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F7B45BF1-35C0-4B5F-8089-BFE7D4C0072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10546474-07CE-428B-8360-92C7644EC38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cid:F7B45BF1-35C0-4B5F-8089-BFE7D4C00728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Rectangle 1112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578" y="685680"/>
            <a:ext cx="4203323" cy="359620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Dios es el Gran Proveedor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17" name="Freeform: Shape 1116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18" name="Freeform: Shape 1117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19" name="Rectangle 1118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2" name="Oval 1121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26327F0-24D6-C120-DE26-3EA75263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r="42773"/>
          <a:stretch/>
        </p:blipFill>
        <p:spPr bwMode="auto">
          <a:xfrm>
            <a:off x="1700023" y="1509721"/>
            <a:ext cx="4172843" cy="3680216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" name="Graphic 212">
            <a:extLst>
              <a:ext uri="{FF2B5EF4-FFF2-40B4-BE49-F238E27FC236}">
                <a16:creationId xmlns:a16="http://schemas.microsoft.com/office/drawing/2014/main" id="{A753B935-E3DD-466D-BFAC-68E0BE02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E5B978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24" name="Graphic 212">
            <a:extLst>
              <a:ext uri="{FF2B5EF4-FFF2-40B4-BE49-F238E27FC236}">
                <a16:creationId xmlns:a16="http://schemas.microsoft.com/office/drawing/2014/main" id="{FB034F26-4148-4B59-B493-14D7A9A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971" y="858936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E5B978">
              <a:alpha val="3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125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74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173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6" name="Rectangle 717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678635" cy="3626217"/>
          </a:xfrm>
        </p:spPr>
        <p:txBody>
          <a:bodyPr anchor="t">
            <a:normAutofit/>
          </a:bodyPr>
          <a:lstStyle/>
          <a:p>
            <a:r>
              <a:rPr lang="en-US" sz="44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Pero </a:t>
            </a:r>
            <a:r>
              <a:rPr lang="en-US" sz="44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en</a:t>
            </a:r>
            <a:r>
              <a:rPr lang="en-US" sz="44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 </a:t>
            </a:r>
            <a:r>
              <a:rPr lang="en-US" sz="44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Génesis</a:t>
            </a:r>
            <a:r>
              <a:rPr lang="en-US" sz="44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 3 se </a:t>
            </a:r>
            <a:r>
              <a:rPr lang="en-US" sz="44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presenta</a:t>
            </a:r>
            <a:r>
              <a:rPr lang="en-US" sz="44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 al diablo </a:t>
            </a:r>
            <a:r>
              <a:rPr lang="en-US" sz="44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como</a:t>
            </a:r>
            <a:r>
              <a:rPr lang="en-US" sz="44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 </a:t>
            </a:r>
            <a:r>
              <a:rPr lang="en-US" sz="44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el</a:t>
            </a:r>
            <a:r>
              <a:rPr lang="en-US" sz="44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 </a:t>
            </a:r>
            <a:r>
              <a:rPr lang="en-US" sz="44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Gran </a:t>
            </a:r>
            <a:r>
              <a:rPr lang="en-US" sz="44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Robador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180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Picture 1">
            <a:extLst>
              <a:ext uri="{FF2B5EF4-FFF2-40B4-BE49-F238E27FC236}">
                <a16:creationId xmlns:a16="http://schemas.microsoft.com/office/drawing/2014/main" id="{E44800B0-7197-D68C-DD46-95F52D10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43AE7-25AE-191C-3982-CD7812A5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819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0" name="Rectangle 819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29" y="552466"/>
            <a:ext cx="4799420" cy="3666780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570"/>
              </a:spcBef>
              <a:spcAft>
                <a:spcPts val="570"/>
              </a:spcAft>
            </a:pPr>
            <a:r>
              <a:rPr lang="en-US" sz="40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3:1 </a:t>
            </a:r>
            <a:b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Pero la serpiente era astuta, más que todos los animales del campo que Jehová Dios había hecho; la cual dijo a la mujer: ¿Conque Dios os ha dicho: No comáis de todo árbol del huerto?</a:t>
            </a:r>
            <a:endParaRPr lang="en-US" sz="4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cxnSp>
        <p:nvCxnSpPr>
          <p:cNvPr id="8202" name="Straight Connector 820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" name="Picture 1">
            <a:extLst>
              <a:ext uri="{FF2B5EF4-FFF2-40B4-BE49-F238E27FC236}">
                <a16:creationId xmlns:a16="http://schemas.microsoft.com/office/drawing/2014/main" id="{0ECE4B10-90C5-BF2C-BB7A-B0DC99F2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073029"/>
            <a:ext cx="5664133" cy="3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820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677C846-12E1-E5F9-9BA6-0F2C6A43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9221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37989"/>
            <a:ext cx="5293597" cy="5033956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3:2-5</a:t>
            </a:r>
            <a:b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la mujer respondió a la serpiente: Del fruto de los árboles del huerto podemos comer; pero del fruto del árbol que está en medio del huerto dijo Dios: No comeréis de él, ni le tocaréis, para que no muráis.</a:t>
            </a:r>
            <a:endParaRPr lang="en-US" sz="4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sp>
        <p:nvSpPr>
          <p:cNvPr id="9226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228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>
            <a:extLst>
              <a:ext uri="{FF2B5EF4-FFF2-40B4-BE49-F238E27FC236}">
                <a16:creationId xmlns:a16="http://schemas.microsoft.com/office/drawing/2014/main" id="{433EC4B0-42DF-2BBB-2EDA-FF62E41D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r="15254" b="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13BB2-49BA-2169-DCD8-D88136387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9221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766589"/>
            <a:ext cx="5293597" cy="5033956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3:2-5</a:t>
            </a:r>
            <a:b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Entonces la serpiente dijo a la mujer: No moriréis; sino que sabe Dios que el día que comáis de él, serán abiertos vuestros ojos, y seréis como Dios, sabiendo el bien y el mal.</a:t>
            </a:r>
            <a:endParaRPr lang="en-US" sz="4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sp>
        <p:nvSpPr>
          <p:cNvPr id="9226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228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>
            <a:extLst>
              <a:ext uri="{FF2B5EF4-FFF2-40B4-BE49-F238E27FC236}">
                <a16:creationId xmlns:a16="http://schemas.microsoft.com/office/drawing/2014/main" id="{433EC4B0-42DF-2BBB-2EDA-FF62E41D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r="15254" b="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13BB2-49BA-2169-DCD8-D88136387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9221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" y="634999"/>
            <a:ext cx="5445997" cy="4898845"/>
          </a:xfrm>
        </p:spPr>
        <p:txBody>
          <a:bodyPr anchor="t">
            <a:noAutofit/>
          </a:bodyPr>
          <a:lstStyle/>
          <a:p>
            <a:pPr hangingPunct="0"/>
            <a:r>
              <a:rPr lang="en-US" sz="44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3:16</a:t>
            </a:r>
            <a:br>
              <a:rPr lang="en-US" sz="4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la mujer dijo: Multiplicaré en gran manera los dolores en tus preñeces; con dolor darás a luz los hijos; y tu deseo será para tu marido, y él se enseñoreará de ti.</a:t>
            </a:r>
            <a:endParaRPr lang="en-US" sz="4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sp>
        <p:nvSpPr>
          <p:cNvPr id="9226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228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13BB2-49BA-2169-DCD8-D88136387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094D6F-B701-4C5C-BEA2-D9007044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6096000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9221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241299"/>
            <a:ext cx="5284185" cy="4898845"/>
          </a:xfrm>
        </p:spPr>
        <p:txBody>
          <a:bodyPr anchor="t">
            <a:noAutofit/>
          </a:bodyPr>
          <a:lstStyle/>
          <a:p>
            <a:r>
              <a:rPr lang="en-US" sz="40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3:17</a:t>
            </a:r>
            <a:b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al hombre dijo: Por cuanto obedeciste a la voz de tu mujer, y comiste del árbol de que te mandé diciendo: No comerás de él; maldita será la tierra por tu causa; con dolor comerás de ella todos los días de tu vida.</a:t>
            </a:r>
            <a:endParaRPr lang="en-US" sz="4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sp>
        <p:nvSpPr>
          <p:cNvPr id="9226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228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13BB2-49BA-2169-DCD8-D88136387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094D6F-B701-4C5C-BEA2-D9007044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6096000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9221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2" y="190501"/>
            <a:ext cx="5085034" cy="4714693"/>
          </a:xfrm>
        </p:spPr>
        <p:txBody>
          <a:bodyPr anchor="t">
            <a:noAutofit/>
          </a:bodyPr>
          <a:lstStyle/>
          <a:p>
            <a:r>
              <a:rPr lang="en-US" sz="40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3:18-19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Espinos y cardos te producirá, y comerás plantas del campo. Con el sudor de tu rostro comerás el pan hasta que vuelvas a la tierra, porque de ella fuiste tomado; pues polvo eres, y al polvo volverás.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3600" kern="100" dirty="0">
              <a:solidFill>
                <a:schemeClr val="bg1"/>
              </a:solidFill>
              <a:effectLst/>
              <a:latin typeface="Liberation Serif"/>
              <a:ea typeface="Noto Sans CJK SC"/>
              <a:cs typeface="Lohit Devanagari"/>
            </a:endParaRPr>
          </a:p>
        </p:txBody>
      </p:sp>
      <p:sp>
        <p:nvSpPr>
          <p:cNvPr id="9226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228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13BB2-49BA-2169-DCD8-D88136387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094D6F-B701-4C5C-BEA2-D9007044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6096000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10245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8" name="Rectangle 1024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6" y="711200"/>
            <a:ext cx="5325331" cy="5084764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3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6:5 </a:t>
            </a:r>
            <a:br>
              <a:rPr lang="en-US" sz="32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vio Jehová que la maldad de los hombres era mucha en la tierra, y que todo designio de los pensamientos del corazón de ellos era de continuo solamente el mal.</a:t>
            </a:r>
            <a:br>
              <a:rPr lang="en-US" sz="32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 	</a:t>
            </a:r>
            <a:br>
              <a:rPr lang="en-US" sz="32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32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3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6:8</a:t>
            </a:r>
            <a:br>
              <a:rPr lang="en-US" sz="32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Pero Noé halló </a:t>
            </a:r>
            <a:r>
              <a:rPr lang="es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</a:t>
            </a:r>
            <a:r>
              <a:rPr lang="es-ES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ante los ojos de Jehová.</a:t>
            </a:r>
            <a:endParaRPr lang="en-US" sz="32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cxnSp>
        <p:nvCxnSpPr>
          <p:cNvPr id="10250" name="Straight Connector 1024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2" name="Group 10251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0253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54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F86C8E2-5E39-808F-0AE6-2B94DD95B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D1828-3B0C-5AA8-26F7-DFDFD47AD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D29A64C3-AA91-351D-423C-E5449110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723171"/>
            <a:ext cx="5048250" cy="35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3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0" name="Rectangle 11269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Rectangle 1127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63781"/>
            <a:ext cx="5137011" cy="3626217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285"/>
              </a:spcBef>
              <a:spcAft>
                <a:spcPts val="285"/>
              </a:spcAft>
            </a:pP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Jesús, </a:t>
            </a:r>
            <a:r>
              <a:rPr lang="en-US" sz="40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hablando</a:t>
            </a: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de lo que </a:t>
            </a:r>
            <a:r>
              <a:rPr lang="en-US" sz="40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el</a:t>
            </a: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diablo </a:t>
            </a:r>
            <a:r>
              <a:rPr lang="en-US" sz="40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hace</a:t>
            </a: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, dice:</a:t>
            </a:r>
            <a:b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Lucas 8:12</a:t>
            </a:r>
            <a:b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“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los de junto al camino son los que oyen, y luego viene el diablo y 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quita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su corazón la palabra, para que no crean y se salven.</a:t>
            </a:r>
            <a: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274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276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5" name="Picture 1">
            <a:extLst>
              <a:ext uri="{FF2B5EF4-FFF2-40B4-BE49-F238E27FC236}">
                <a16:creationId xmlns:a16="http://schemas.microsoft.com/office/drawing/2014/main" id="{BDF1AC8C-68BE-6F45-E642-AA7FEDEB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6" r="3185" b="-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8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9EEFE-0099-B742-E947-350D2C50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29" y="1077546"/>
            <a:ext cx="4412419" cy="3626217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12:2</a:t>
            </a:r>
            <a:br>
              <a:rPr lang="en-US" sz="4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haré de ti una nación grande, y te bendeciré, y engrandeceré tu nombre, y serás bendición</a:t>
            </a:r>
            <a:endParaRPr lang="en-US" sz="4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>
            <a:extLst>
              <a:ext uri="{FF2B5EF4-FFF2-40B4-BE49-F238E27FC236}">
                <a16:creationId xmlns:a16="http://schemas.microsoft.com/office/drawing/2014/main" id="{89052EA3-29DE-8A7A-306A-E6782C73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6071171" y="1598246"/>
            <a:ext cx="5495641" cy="47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30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ne person stanging on misty jagged mountain">
            <a:extLst>
              <a:ext uri="{FF2B5EF4-FFF2-40B4-BE49-F238E27FC236}">
                <a16:creationId xmlns:a16="http://schemas.microsoft.com/office/drawing/2014/main" id="{10A681C1-14AF-6FDA-D40D-943FD909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28" y="667246"/>
            <a:ext cx="6219039" cy="5250953"/>
          </a:xfrm>
          <a:noFill/>
        </p:spPr>
        <p:txBody>
          <a:bodyPr>
            <a:normAutofit fontScale="90000"/>
          </a:bodyPr>
          <a:lstStyle/>
          <a:p>
            <a:r>
              <a:rPr lang="en-US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Mateo 5:48 </a:t>
            </a:r>
            <a:br>
              <a:rPr lang="en-US" sz="29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</a:br>
            <a:r>
              <a:rPr lang="en-US" sz="49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“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Sed, pues, vosotros perfectos, como vuestro Padre que está en los cielos es perfecto.</a:t>
            </a:r>
            <a:r>
              <a:rPr lang="en-US" sz="49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”</a:t>
            </a:r>
            <a:br>
              <a:rPr lang="en-US" sz="4900" kern="100" dirty="0">
                <a:effectLst/>
                <a:latin typeface="Liberation Serif"/>
                <a:ea typeface="Noto Sans CJK SC"/>
                <a:cs typeface="Lohit Devanagari"/>
              </a:rPr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4821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4" name="Rectangle 12293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6" name="Rectangle 1229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20" y="956896"/>
            <a:ext cx="4490773" cy="3754802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Juan 3:16</a:t>
            </a:r>
            <a:b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Porque de tal manera amó Dios al mundo, que ha dado a su Hijo unigénito, para que todo aquel que en él cree, no se pierda, mas tenga vida eterna.</a:t>
            </a:r>
            <a:endParaRPr lang="en-US" sz="4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sp>
        <p:nvSpPr>
          <p:cNvPr id="12298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300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" name="Picture 1">
            <a:extLst>
              <a:ext uri="{FF2B5EF4-FFF2-40B4-BE49-F238E27FC236}">
                <a16:creationId xmlns:a16="http://schemas.microsoft.com/office/drawing/2014/main" id="{1B6D0233-A4E0-B5D7-37FE-29EF6B67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r="3156" b="-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AE0188-9BFA-A3E8-9919-9E6FF6DB5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537" y="704850"/>
            <a:ext cx="4540249" cy="4379913"/>
          </a:xfrm>
        </p:spPr>
        <p:txBody>
          <a:bodyPr anchor="t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Mateo 8:20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Jesús le dijo: Las zorras tienen guaridas, y las aves del cielo nidos; mas el Hijo del Hombre no tiene dónde recostar su cabeza.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 descr="An open book on a table&#10;&#10;Description automatically generated">
            <a:extLst>
              <a:ext uri="{FF2B5EF4-FFF2-40B4-BE49-F238E27FC236}">
                <a16:creationId xmlns:a16="http://schemas.microsoft.com/office/drawing/2014/main" id="{2B4ACB23-322B-D180-3E8E-CA3B392B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2" y="850900"/>
            <a:ext cx="4469568" cy="4373563"/>
          </a:xfrm>
        </p:spPr>
        <p:txBody>
          <a:bodyPr anchor="t">
            <a:norm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Mateo 4:3</a:t>
            </a:r>
            <a:br>
              <a:rPr lang="en-US" sz="4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vino a él el tentador, y le dijo: Si eres Hijo de Dios, di que estas piedras se conviertan en pan.</a:t>
            </a:r>
            <a:endParaRPr lang="en-US" sz="4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709E9F6-71A3-2394-68FF-AA31EC1C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338535"/>
            <a:ext cx="5664133" cy="32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 17420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7422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23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46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24" y="596900"/>
            <a:ext cx="5097290" cy="4627564"/>
          </a:xfrm>
        </p:spPr>
        <p:txBody>
          <a:bodyPr anchor="t">
            <a:noAutofit/>
          </a:bodyPr>
          <a:lstStyle/>
          <a:p>
            <a:r>
              <a:rPr lang="en-US" sz="36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Mateo 4:5-6</a:t>
            </a:r>
            <a:br>
              <a:rPr 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Entonces el diablo le llevó a la santa ciudad, y le puso sobre el pináculo del templo, </a:t>
            </a:r>
            <a:r>
              <a:rPr lang="es-E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le dijo: Si eres Hijo de Dios, échate abajo; porque escrito está: A sus ángeles mandará acerca de ti, y, En sus manos te sostendrán, para que no tropieces con tu pie en piedra.</a:t>
            </a:r>
            <a:br>
              <a:rPr lang="es-ES" dirty="0"/>
            </a:br>
            <a:endParaRPr lang="en-US" sz="3200" kern="100" dirty="0">
              <a:solidFill>
                <a:srgbClr val="FFFFFF"/>
              </a:solidFill>
              <a:effectLst/>
              <a:latin typeface="Liberation Serif"/>
              <a:ea typeface="Noto Sans CJK SC"/>
              <a:cs typeface="Lohit Devanagari"/>
            </a:endParaRPr>
          </a:p>
        </p:txBody>
      </p:sp>
      <p:sp>
        <p:nvSpPr>
          <p:cNvPr id="13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 descr="An open book on a table&#10;&#10;Description automatically generated">
            <a:extLst>
              <a:ext uri="{FF2B5EF4-FFF2-40B4-BE49-F238E27FC236}">
                <a16:creationId xmlns:a16="http://schemas.microsoft.com/office/drawing/2014/main" id="{DB2D2ECE-6725-61ED-F435-43DBB0738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2" y="431800"/>
            <a:ext cx="4940298" cy="4792663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Mateo 4:8-10</a:t>
            </a:r>
            <a:b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6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Otra vez le llevó el diablo a un monte muy alto, y le mostró todos los reinos del mundo y la gloria de ellos, y le dijo: Todo esto te daré, si postrado me adorares. Entonces Jesús le dijo: Vete, Satanás, porque escrito está: Al Señor tu Dios adorarás, y a él sólo servirás.</a:t>
            </a:r>
            <a:br>
              <a:rPr 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endParaRPr lang="en-US" sz="3600" kern="100" dirty="0">
              <a:solidFill>
                <a:srgbClr val="FFFFFF"/>
              </a:solidFill>
              <a:effectLst/>
              <a:latin typeface="Liberation Serif"/>
              <a:ea typeface="Noto Sans CJK SC"/>
              <a:cs typeface="Lohit Devanaga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ne person stanging on misty jagged mountain">
            <a:extLst>
              <a:ext uri="{FF2B5EF4-FFF2-40B4-BE49-F238E27FC236}">
                <a16:creationId xmlns:a16="http://schemas.microsoft.com/office/drawing/2014/main" id="{A8F92BDC-A5BD-ABCF-8052-C2003B60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7"/>
          <a:stretch/>
        </p:blipFill>
        <p:spPr>
          <a:xfrm>
            <a:off x="5986925" y="1949536"/>
            <a:ext cx="5664133" cy="401717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522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8" name="Rectangle 1843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0" name="Rectangle 1843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50" y="292106"/>
            <a:ext cx="5048249" cy="4932357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Mateo 27:50</a:t>
            </a:r>
            <a:br>
              <a:rPr 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 Jesús, habiendo otra vez clamado a gran voz, </a:t>
            </a:r>
            <a:r>
              <a:rPr lang="es-E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entregó</a:t>
            </a: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el espíritu.</a:t>
            </a:r>
            <a:b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Juan 19:30</a:t>
            </a:r>
            <a:br>
              <a:rPr 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Cuando Jesús hubo tomado el vinagre, dijo: Consumado es. Y habiendo inclinado la cabeza, </a:t>
            </a:r>
            <a:r>
              <a:rPr lang="es-E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entregó</a:t>
            </a: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el espíritu. </a:t>
            </a:r>
            <a:r>
              <a:rPr 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18442" name="Straight Connector 1844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3" name="Picture 1">
            <a:extLst>
              <a:ext uri="{FF2B5EF4-FFF2-40B4-BE49-F238E27FC236}">
                <a16:creationId xmlns:a16="http://schemas.microsoft.com/office/drawing/2014/main" id="{327F0840-F2F7-994D-1908-5A46D497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338535"/>
            <a:ext cx="5664133" cy="32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44" name="Group 1844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844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4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ADF8AB6-8346-5041-277D-D16AF7A8E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5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74" y="1168400"/>
            <a:ext cx="4535225" cy="3630613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Romans 5:8 </a:t>
            </a:r>
            <a:b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Pero Dios demuestra su amor por nosotros en esto: en que cuando todavía éramos pecadores, Cristo murió por nosotros.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 descr="An open book on a table&#10;&#10;Description automatically generated">
            <a:extLst>
              <a:ext uri="{FF2B5EF4-FFF2-40B4-BE49-F238E27FC236}">
                <a16:creationId xmlns:a16="http://schemas.microsoft.com/office/drawing/2014/main" id="{3553936B-3176-0CF5-2DAC-8FC45CF6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0" name="Rectangle 21509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2" name="Rectangle 215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996953"/>
            <a:ext cx="4565649" cy="4227510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285"/>
              </a:spcBef>
              <a:spcAft>
                <a:spcPts val="285"/>
              </a:spcAft>
            </a:pPr>
            <a:r>
              <a:rPr lang="en-US" sz="4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Juan 13:2</a:t>
            </a:r>
            <a:br>
              <a:rPr lang="en-US" sz="4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cuando cenaban, como el diablo ya había puesto en el corazón de Judas Iscariote, hijo de Simón, que le entregase. </a:t>
            </a:r>
            <a:r>
              <a:rPr lang="en-US" sz="4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1514" name="Straight Connector 2151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5" name="Picture 1">
            <a:extLst>
              <a:ext uri="{FF2B5EF4-FFF2-40B4-BE49-F238E27FC236}">
                <a16:creationId xmlns:a16="http://schemas.microsoft.com/office/drawing/2014/main" id="{93013CE9-F931-D19E-2BEA-2B4A24C6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338535"/>
            <a:ext cx="5664133" cy="32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6" name="Group 21515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1517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8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CDE1F57-5D6B-3A88-258A-4F1B7708F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8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r"/>
            <a:r>
              <a:rPr lang="en-US" b="1" kern="1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Hebreos</a:t>
            </a:r>
            <a:r>
              <a:rPr lang="en-US" b="1" kern="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 11</a:t>
            </a:r>
            <a:br>
              <a:rPr lang="en-US" kern="100" dirty="0">
                <a:solidFill>
                  <a:srgbClr val="FFFFFF"/>
                </a:solidFill>
                <a:effectLst/>
                <a:latin typeface="Liberation Serif"/>
                <a:ea typeface="Noto Sans CJK SC"/>
                <a:cs typeface="Lohit Devanagari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 descr="An open book on a table&#10;&#10;Description automatically generated">
            <a:extLst>
              <a:ext uri="{FF2B5EF4-FFF2-40B4-BE49-F238E27FC236}">
                <a16:creationId xmlns:a16="http://schemas.microsoft.com/office/drawing/2014/main" id="{C267FB34-55F8-283C-FC67-EA544944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21293" b="1"/>
          <a:stretch>
            <a:fillRect/>
          </a:stretch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8" name="Rectangle 23557">
            <a:extLst>
              <a:ext uri="{FF2B5EF4-FFF2-40B4-BE49-F238E27FC236}">
                <a16:creationId xmlns:a16="http://schemas.microsoft.com/office/drawing/2014/main" id="{A4D94D20-0EF1-4E8B-A0E1-117A9E413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0" name="Rectangle 2355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01" y="863604"/>
            <a:ext cx="4645228" cy="3675060"/>
          </a:xfrm>
        </p:spPr>
        <p:txBody>
          <a:bodyPr anchor="t">
            <a:noAutofit/>
          </a:bodyPr>
          <a:lstStyle/>
          <a:p>
            <a:r>
              <a:rPr lang="en-US" sz="4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Mateo 25:23</a:t>
            </a:r>
            <a:br>
              <a:rPr lang="en-US" sz="4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 señor le dijo: Bien, buen siervo y fiel; sobre poco has sido fiel, sobre mucho te pondré; entra en el gozo de tu señor.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62" name="Straight Connector 2356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4" name="Group 23563">
            <a:extLst>
              <a:ext uri="{FF2B5EF4-FFF2-40B4-BE49-F238E27FC236}">
                <a16:creationId xmlns:a16="http://schemas.microsoft.com/office/drawing/2014/main" id="{78B3681E-1C1D-4D0E-A1DE-AE2E3D03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356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6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3" name="Picture 1">
            <a:extLst>
              <a:ext uri="{FF2B5EF4-FFF2-40B4-BE49-F238E27FC236}">
                <a16:creationId xmlns:a16="http://schemas.microsoft.com/office/drawing/2014/main" id="{E5DCFAB9-E51A-4FE7-CA0D-860FE01E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436" y="1028701"/>
            <a:ext cx="5991058" cy="3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D32253A-6BDD-3A81-8BF5-4E424832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8819" y="629532"/>
            <a:ext cx="8204200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Vamos a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estudiar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carácter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Dios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Proveedor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haciendo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contraste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carácter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Satanás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Robador</a:t>
            </a:r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6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7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1AD59-E73A-1B17-6ED6-B32F153EAEC8}"/>
              </a:ext>
            </a:extLst>
          </p:cNvPr>
          <p:cNvSpPr txBox="1"/>
          <p:nvPr/>
        </p:nvSpPr>
        <p:spPr>
          <a:xfrm>
            <a:off x="1204039" y="4701500"/>
            <a:ext cx="9391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PROVEEDOR VS. ROBADOR</a:t>
            </a:r>
          </a:p>
        </p:txBody>
      </p:sp>
    </p:spTree>
    <p:extLst>
      <p:ext uri="{BB962C8B-B14F-4D97-AF65-F5344CB8AC3E}">
        <p14:creationId xmlns:p14="http://schemas.microsoft.com/office/powerpoint/2010/main" val="213874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14B4-03B0-89A5-AB0B-830E507D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Fin</a:t>
            </a:r>
          </a:p>
        </p:txBody>
      </p:sp>
    </p:spTree>
    <p:extLst>
      <p:ext uri="{BB962C8B-B14F-4D97-AF65-F5344CB8AC3E}">
        <p14:creationId xmlns:p14="http://schemas.microsoft.com/office/powerpoint/2010/main" val="187242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1737381"/>
          </a:xfrm>
        </p:spPr>
        <p:txBody>
          <a:bodyPr anchor="b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5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La </a:t>
            </a:r>
            <a:r>
              <a:rPr lang="en-US" sz="5400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Mayordomía</a:t>
            </a:r>
            <a:r>
              <a:rPr lang="en-US" sz="5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 </a:t>
            </a:r>
            <a:r>
              <a:rPr lang="en-US" sz="5400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Bíblica</a:t>
            </a:r>
            <a:r>
              <a:rPr lang="en-US" sz="5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 </a:t>
            </a:r>
            <a:r>
              <a:rPr lang="en-US" sz="5400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nos</a:t>
            </a:r>
            <a:r>
              <a:rPr lang="en-US" sz="5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 </a:t>
            </a:r>
            <a:r>
              <a:rPr lang="en-US" sz="5400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enseña</a:t>
            </a:r>
            <a:r>
              <a:rPr lang="en-US" sz="5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 a ser </a:t>
            </a:r>
            <a:r>
              <a:rPr lang="en-US" sz="5400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Proveedores</a:t>
            </a:r>
            <a:r>
              <a:rPr lang="en-US" sz="5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 y no </a:t>
            </a:r>
            <a:r>
              <a:rPr lang="en-US" sz="5400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Robadores</a:t>
            </a:r>
            <a:r>
              <a:rPr lang="en-US" sz="5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. </a:t>
            </a:r>
            <a:endParaRPr lang="en-US" sz="5400" kern="100" dirty="0">
              <a:solidFill>
                <a:schemeClr val="tx2"/>
              </a:solidFill>
              <a:effectLst/>
              <a:latin typeface="Liberation Serif"/>
              <a:ea typeface="Noto Sans CJK SC"/>
              <a:cs typeface="Lohit Devanaga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A logo with purple text&#10;&#10;Description automatically generated">
            <a:extLst>
              <a:ext uri="{FF2B5EF4-FFF2-40B4-BE49-F238E27FC236}">
                <a16:creationId xmlns:a16="http://schemas.microsoft.com/office/drawing/2014/main" id="{5526772F-0E88-17B5-5F9F-F3C0AE4BB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" t="-8281" r="58804" b="-9573"/>
          <a:stretch/>
        </p:blipFill>
        <p:spPr bwMode="auto">
          <a:xfrm>
            <a:off x="4365839" y="320231"/>
            <a:ext cx="3398869" cy="283656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63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307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307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6" y="781050"/>
            <a:ext cx="4450514" cy="4443413"/>
          </a:xfrm>
        </p:spPr>
        <p:txBody>
          <a:bodyPr anchor="t">
            <a:no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0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1:29 </a:t>
            </a:r>
            <a:b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“</a:t>
            </a:r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dijo Dios: He aquí que os </a:t>
            </a:r>
            <a:r>
              <a:rPr lang="es-ES" sz="4000" b="1" i="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dado </a:t>
            </a:r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 planta que da semilla, que está sobre toda la tierra, y todo árbol en que hay fruto y que da semilla; os serán para comer.”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2" name="Straight Connector 308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>
            <a:extLst>
              <a:ext uri="{FF2B5EF4-FFF2-40B4-BE49-F238E27FC236}">
                <a16:creationId xmlns:a16="http://schemas.microsoft.com/office/drawing/2014/main" id="{5CCA0C25-AABD-93E2-6D19-B50EB63B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073029"/>
            <a:ext cx="5664133" cy="3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4" name="Group 308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308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9A1DDBC-7221-C97E-0C54-E18589BA5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4101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Rectangle 410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7700"/>
            <a:ext cx="4412419" cy="4576763"/>
          </a:xfrm>
        </p:spPr>
        <p:txBody>
          <a:bodyPr anchor="t">
            <a:normAutofit fontScale="90000"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36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2:8</a:t>
            </a:r>
            <a:br>
              <a:rPr lang="en-US" sz="36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Jehová Dios plantó un huerto en Edén, al oriente; y puso allí al hombre que había formado.</a:t>
            </a:r>
            <a:br>
              <a:rPr lang="en-US" sz="36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br>
              <a:rPr lang="en-US" sz="2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36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36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2:15 </a:t>
            </a:r>
            <a:br>
              <a:rPr lang="en-US" sz="36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3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Tomó, pues, Jehová Dios al hombre, y lo puso en el huerto de Edén, para que lo labrara y lo guardase.</a:t>
            </a:r>
            <a:endParaRPr lang="en-US" sz="32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cxnSp>
        <p:nvCxnSpPr>
          <p:cNvPr id="4106" name="Straight Connector 410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>
            <a:extLst>
              <a:ext uri="{FF2B5EF4-FFF2-40B4-BE49-F238E27FC236}">
                <a16:creationId xmlns:a16="http://schemas.microsoft.com/office/drawing/2014/main" id="{7332D7E4-3DB8-7F01-54D3-2407AA1E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38" y="2351761"/>
            <a:ext cx="5664133" cy="32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4109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0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06D0945-10D8-A5F8-7CED-8AEC7CF3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Génesis</a:t>
            </a:r>
            <a:r>
              <a:rPr lang="en-US" sz="4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2:18</a:t>
            </a:r>
            <a:br>
              <a:rPr lang="en-US" sz="4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s-E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dijo Jehová Dios: No es bueno que el hombre esté solo; le haré ayuda idónea para él.</a:t>
            </a:r>
            <a:endParaRPr lang="en-US" sz="4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Noto Sans CJK SC"/>
              <a:cs typeface="Times New Roman" panose="02020603050405020304" pitchFamily="18" charset="0"/>
            </a:endParaRP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967755F3-9FFF-9501-8603-11BD5ED6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925" y="2379246"/>
            <a:ext cx="5664133" cy="31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6158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5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61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187" y="1396154"/>
            <a:ext cx="5213350" cy="3694113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Dios es el Gran Proveedor</a:t>
            </a:r>
            <a:r>
              <a:rPr lang="en-US" sz="36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:</a:t>
            </a:r>
            <a:br>
              <a:rPr lang="en-US" sz="36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br>
              <a:rPr lang="en-US" sz="36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1. Vida </a:t>
            </a:r>
            <a:b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</a:br>
            <a: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2. </a:t>
            </a:r>
            <a:r>
              <a:rPr lang="en-US" sz="32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Alimento</a:t>
            </a:r>
            <a:b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</a:br>
            <a: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3. Hogar-Vivienda</a:t>
            </a:r>
            <a:b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</a:br>
            <a: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4. </a:t>
            </a:r>
            <a:r>
              <a:rPr lang="en-US" sz="32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Trabajo-Ocupación</a:t>
            </a:r>
            <a:b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</a:br>
            <a:r>
              <a:rPr lang="en-US" sz="3200" b="1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5. </a:t>
            </a:r>
            <a:r>
              <a:rPr lang="en-US" sz="3200" b="1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Lohit Devanagari"/>
              </a:rPr>
              <a:t>Compañera-Compañero</a:t>
            </a:r>
            <a:br>
              <a:rPr lang="en-US" sz="32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/>
                <a:ea typeface="Noto Sans CJK SC"/>
                <a:cs typeface="Lohit Devanagari"/>
              </a:rPr>
            </a:b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>
            <a:extLst>
              <a:ext uri="{FF2B5EF4-FFF2-40B4-BE49-F238E27FC236}">
                <a16:creationId xmlns:a16="http://schemas.microsoft.com/office/drawing/2014/main" id="{12E2A8EB-EB4D-D382-8647-AF8E6D95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2794" y="105796"/>
            <a:ext cx="3286867" cy="21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" name="Picture 1">
            <a:extLst>
              <a:ext uri="{FF2B5EF4-FFF2-40B4-BE49-F238E27FC236}">
                <a16:creationId xmlns:a16="http://schemas.microsoft.com/office/drawing/2014/main" id="{42F1E392-3111-8B71-4482-E940B5A7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325" y="2322395"/>
            <a:ext cx="4270884" cy="24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5C2704E-4BD6-6323-E602-76AABB58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07" y="4793585"/>
            <a:ext cx="3568105" cy="19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9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9" name="Rectangle 2560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59BE-139D-E2B0-31F6-1DCC97F0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678636" cy="3626217"/>
          </a:xfrm>
        </p:spPr>
        <p:txBody>
          <a:bodyPr anchor="t">
            <a:normAutofit/>
          </a:bodyPr>
          <a:lstStyle/>
          <a:p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Los </a:t>
            </a:r>
            <a:r>
              <a:rPr lang="en-US" sz="40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primeros</a:t>
            </a: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</a:t>
            </a:r>
            <a:b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</a:b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dos </a:t>
            </a:r>
            <a:r>
              <a:rPr lang="en-US" sz="40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capítulos</a:t>
            </a: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de la Biblia </a:t>
            </a:r>
            <a:r>
              <a:rPr lang="en-US" sz="40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nos</a:t>
            </a: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muestran</a:t>
            </a:r>
            <a:r>
              <a:rPr lang="en-US" sz="4000" kern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oto Sans CJK SC"/>
                <a:cs typeface="Times New Roman" panose="02020603050405020304" pitchFamily="18" charset="0"/>
              </a:rPr>
              <a:t> a Dios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b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 Proveedor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1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613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A hand reaching out to the sky&#10;&#10;Description automatically generated">
            <a:extLst>
              <a:ext uri="{FF2B5EF4-FFF2-40B4-BE49-F238E27FC236}">
                <a16:creationId xmlns:a16="http://schemas.microsoft.com/office/drawing/2014/main" id="{9A069AAB-5390-18AB-FB16-A08B21B5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17551" b="1"/>
          <a:stretch/>
        </p:blipFill>
        <p:spPr bwMode="auto">
          <a:xfrm>
            <a:off x="5986926" y="1598246"/>
            <a:ext cx="5569864" cy="47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14DB24FC6194BAB194F90A568EBE6" ma:contentTypeVersion="18" ma:contentTypeDescription="Create a new document." ma:contentTypeScope="" ma:versionID="8ba4ce59a96143176291909d146ac27b">
  <xsd:schema xmlns:xsd="http://www.w3.org/2001/XMLSchema" xmlns:xs="http://www.w3.org/2001/XMLSchema" xmlns:p="http://schemas.microsoft.com/office/2006/metadata/properties" xmlns:ns3="d79b09a7-ee12-4c43-b07b-8d7a93893877" xmlns:ns4="33cee41f-7086-4a96-9605-8190f1d6d501" targetNamespace="http://schemas.microsoft.com/office/2006/metadata/properties" ma:root="true" ma:fieldsID="28cbd93c65568e0ce17d7229a65be039" ns3:_="" ns4:_="">
    <xsd:import namespace="d79b09a7-ee12-4c43-b07b-8d7a93893877"/>
    <xsd:import namespace="33cee41f-7086-4a96-9605-8190f1d6d5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b09a7-ee12-4c43-b07b-8d7a93893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ee41f-7086-4a96-9605-8190f1d6d50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9b09a7-ee12-4c43-b07b-8d7a93893877" xsi:nil="true"/>
  </documentManagement>
</p:properties>
</file>

<file path=customXml/itemProps1.xml><?xml version="1.0" encoding="utf-8"?>
<ds:datastoreItem xmlns:ds="http://schemas.openxmlformats.org/officeDocument/2006/customXml" ds:itemID="{DAAED0EC-B3AF-4952-90B3-36B0A2311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F9F5ED-C50F-4CC4-AE5F-6E056BE55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9b09a7-ee12-4c43-b07b-8d7a93893877"/>
    <ds:schemaRef ds:uri="33cee41f-7086-4a96-9605-8190f1d6d5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465BFB-0B86-489A-87C9-C08EB3E49445}">
  <ds:schemaRefs>
    <ds:schemaRef ds:uri="33cee41f-7086-4a96-9605-8190f1d6d50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d79b09a7-ee12-4c43-b07b-8d7a938938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8593</TotalTime>
  <Words>1024</Words>
  <Application>Microsoft Office PowerPoint</Application>
  <PresentationFormat>Widescreen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Liberation Serif</vt:lpstr>
      <vt:lpstr>Times New Roman</vt:lpstr>
      <vt:lpstr>Office Theme</vt:lpstr>
      <vt:lpstr>Dios es el Gran Proveedor</vt:lpstr>
      <vt:lpstr>Mateo 5:48  “Sed, pues, vosotros perfectos, como vuestro Padre que está en los cielos es perfecto.” </vt:lpstr>
      <vt:lpstr>Vamos a estudiar el carácter de Dios como un Proveedor, haciendo un contraste con el carácter de Satanás como un Robador.  </vt:lpstr>
      <vt:lpstr>La Mayordomía Bíblica nos enseña a ser Proveedores y no Robadores. </vt:lpstr>
      <vt:lpstr>Génesis 1:29   “Y dijo Dios: He aquí que os he dado toda planta que da semilla, que está sobre toda la tierra, y todo árbol en que hay fruto y que da semilla; os serán para comer.”</vt:lpstr>
      <vt:lpstr>Génesis 2:8 Y Jehová Dios plantó un huerto en Edén, al oriente; y puso allí al hombre que había formado.  Génesis 2:15  Tomó, pues, Jehová Dios al hombre, y lo puso en el huerto de Edén, para que lo labrara y lo guardase.</vt:lpstr>
      <vt:lpstr>Génesis 2:18 Y dijo Jehová Dios: No es bueno que el hombre esté solo; le haré ayuda idónea para él.</vt:lpstr>
      <vt:lpstr>Dios es el Gran Proveedor:  1. Vida  2. Alimento 3. Hogar-Vivienda 4. Trabajo-Ocupación 5. Compañera-Compañero </vt:lpstr>
      <vt:lpstr>Los primeros  dos capítulos de la Biblia nos muestran a Dios como  el Gran Proveedor</vt:lpstr>
      <vt:lpstr>Pero en Génesis 3 se presenta al diablo como el Gran Robador</vt:lpstr>
      <vt:lpstr>Génesis 3:1  Pero la serpiente era astuta, más que todos los animales del campo que Jehová Dios había hecho; la cual dijo a la mujer: ¿Conque Dios os ha dicho: No comáis de todo árbol del huerto?</vt:lpstr>
      <vt:lpstr>Génesis 3:2-5 Y la mujer respondió a la serpiente: Del fruto de los árboles del huerto podemos comer; pero del fruto del árbol que está en medio del huerto dijo Dios: No comeréis de él, ni le tocaréis, para que no muráis.</vt:lpstr>
      <vt:lpstr>Génesis 3:2-5 Entonces la serpiente dijo a la mujer: No moriréis; sino que sabe Dios que el día que comáis de él, serán abiertos vuestros ojos, y seréis como Dios, sabiendo el bien y el mal.</vt:lpstr>
      <vt:lpstr>Génesis 3:16 A la mujer dijo: Multiplicaré en gran manera los dolores en tus preñeces; con dolor darás a luz los hijos; y tu deseo será para tu marido, y él se enseñoreará de ti.</vt:lpstr>
      <vt:lpstr>Génesis 3:17 Y al hombre dijo: Por cuanto obedeciste a la voz de tu mujer, y comiste del árbol de que te mandé diciendo: No comerás de él; maldita será la tierra por tu causa; con dolor comerás de ella todos los días de tu vida.</vt:lpstr>
      <vt:lpstr>Génesis 3:18-19 Espinos y cardos te producirá, y comerás plantas del campo. Con el sudor de tu rostro comerás el pan hasta que vuelvas a la tierra, porque de ella fuiste tomado; pues polvo eres, y al polvo volverás. </vt:lpstr>
      <vt:lpstr>Génesis 6:5  Y vio Jehová que la maldad de los hombres era mucha en la tierra, y que todo designio de los pensamientos del corazón de ellos era de continuo solamente el mal.    Génesis 6:8 Pero Noé halló gracia ante los ojos de Jehová.</vt:lpstr>
      <vt:lpstr>Jesús, hablando de lo que el diablo hace, dice:  Lucas 8:12 “Y los de junto al camino son los que oyen, y luego viene el diablo y quita de su corazón la palabra, para que no crean y se salven.”</vt:lpstr>
      <vt:lpstr>Génesis 12:2 Y haré de ti una nación grande, y te bendeciré, y engrandeceré tu nombre, y serás bendición</vt:lpstr>
      <vt:lpstr>Juan 3:16 Porque de tal manera amó Dios al mundo, que ha dado a su Hijo unigénito, para que todo aquel que en él cree, no se pierda, mas tenga vida eterna.</vt:lpstr>
      <vt:lpstr>Mateo 8:20  Jesús le dijo: Las zorras tienen guaridas, y las aves del cielo nidos; mas el Hijo del Hombre no tiene dónde recostar su cabeza.</vt:lpstr>
      <vt:lpstr>Mateo 4:3 Y vino a él el tentador, y le dijo: Si eres Hijo de Dios, di que estas piedras se conviertan en pan.</vt:lpstr>
      <vt:lpstr>Mateo 4:5-6 Entonces el diablo le llevó a la santa ciudad, y le puso sobre el pináculo del templo,  y le dijo: Si eres Hijo de Dios, échate abajo; porque escrito está: A sus ángeles mandará acerca de ti, y, En sus manos te sostendrán, para que no tropieces con tu pie en piedra. </vt:lpstr>
      <vt:lpstr>Mateo 4:8-10 Otra vez le llevó el diablo a un monte muy alto, y le mostró todos los reinos del mundo y la gloria de ellos, y le dijo: Todo esto te daré, si postrado me adorares. Entonces Jesús le dijo: Vete, Satanás, porque escrito está: Al Señor tu Dios adorarás, y a él sólo servirás. </vt:lpstr>
      <vt:lpstr>Mateo 27:50 Mas Jesús, habiendo otra vez clamado a gran voz, entregó el espíritu.  Juan 19:30 Cuando Jesús hubo tomado el vinagre, dijo: Consumado es. Y habiendo inclinado la cabeza, entregó el espíritu.  </vt:lpstr>
      <vt:lpstr>Romans 5:8  Pero Dios demuestra su amor por nosotros en esto: en que cuando todavía éramos pecadores, Cristo murió por nosotros.</vt:lpstr>
      <vt:lpstr>Juan 13:2 Y cuando cenaban, como el diablo ya había puesto en el corazón de Judas Iscariote, hijo de Simón, que le entregase.  </vt:lpstr>
      <vt:lpstr>Hebreos 11 </vt:lpstr>
      <vt:lpstr>Mateo 25:23   Su señor le dijo: Bien, buen siervo y fiel; sobre poco has sido fiel, sobre mucho te pondré; entra en el gozo de tu señor.</vt:lpstr>
      <vt:lpstr>El 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Rudy Salazar</dc:creator>
  <cp:lastModifiedBy>Rudy Salazar</cp:lastModifiedBy>
  <cp:revision>4</cp:revision>
  <dcterms:created xsi:type="dcterms:W3CDTF">2024-09-11T18:26:03Z</dcterms:created>
  <dcterms:modified xsi:type="dcterms:W3CDTF">2024-09-18T19:55:08Z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0x01010025214DB24FC6194BAB194F90A568EBE6</vt:lpwstr>
  </property>
</Properties>
</file>