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3"/>
  </p:notesMasterIdLst>
  <p:sldIdLst>
    <p:sldId id="356" r:id="rId2"/>
    <p:sldId id="294" r:id="rId3"/>
    <p:sldId id="376" r:id="rId4"/>
    <p:sldId id="377" r:id="rId5"/>
    <p:sldId id="378" r:id="rId6"/>
    <p:sldId id="379" r:id="rId7"/>
    <p:sldId id="380" r:id="rId8"/>
    <p:sldId id="381" r:id="rId9"/>
    <p:sldId id="322" r:id="rId10"/>
    <p:sldId id="386" r:id="rId11"/>
    <p:sldId id="387" r:id="rId12"/>
    <p:sldId id="388" r:id="rId13"/>
    <p:sldId id="385" r:id="rId14"/>
    <p:sldId id="382" r:id="rId15"/>
    <p:sldId id="384" r:id="rId16"/>
    <p:sldId id="383" r:id="rId17"/>
    <p:sldId id="319" r:id="rId18"/>
    <p:sldId id="389" r:id="rId19"/>
    <p:sldId id="325" r:id="rId20"/>
    <p:sldId id="326" r:id="rId21"/>
    <p:sldId id="390" r:id="rId22"/>
    <p:sldId id="357" r:id="rId23"/>
    <p:sldId id="358" r:id="rId24"/>
    <p:sldId id="359" r:id="rId25"/>
    <p:sldId id="360" r:id="rId26"/>
    <p:sldId id="362" r:id="rId27"/>
    <p:sldId id="363" r:id="rId28"/>
    <p:sldId id="364" r:id="rId29"/>
    <p:sldId id="365" r:id="rId30"/>
    <p:sldId id="395" r:id="rId31"/>
    <p:sldId id="366" r:id="rId32"/>
    <p:sldId id="367" r:id="rId33"/>
    <p:sldId id="368" r:id="rId34"/>
    <p:sldId id="330" r:id="rId35"/>
    <p:sldId id="331" r:id="rId36"/>
    <p:sldId id="334" r:id="rId37"/>
    <p:sldId id="332" r:id="rId38"/>
    <p:sldId id="335" r:id="rId39"/>
    <p:sldId id="338" r:id="rId40"/>
    <p:sldId id="339" r:id="rId41"/>
    <p:sldId id="341" r:id="rId42"/>
    <p:sldId id="343" r:id="rId43"/>
    <p:sldId id="344" r:id="rId44"/>
    <p:sldId id="347" r:id="rId45"/>
    <p:sldId id="348" r:id="rId46"/>
    <p:sldId id="349" r:id="rId47"/>
    <p:sldId id="392" r:id="rId48"/>
    <p:sldId id="393" r:id="rId49"/>
    <p:sldId id="351" r:id="rId50"/>
    <p:sldId id="394" r:id="rId51"/>
    <p:sldId id="291" r:id="rId52"/>
  </p:sldIdLst>
  <p:sldSz cx="12192000" cy="6858000"/>
  <p:notesSz cx="12192000" cy="6858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2356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BFECB04-5803-40DF-BF59-1CB261151F76}" v="64" dt="2022-10-18T01:22:19.330"/>
  </p1510:revLst>
</p1510:revInfo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1264" autoAdjust="0"/>
    <p:restoredTop sz="94384" autoAdjust="0"/>
  </p:normalViewPr>
  <p:slideViewPr>
    <p:cSldViewPr>
      <p:cViewPr varScale="1">
        <p:scale>
          <a:sx n="151" d="100"/>
          <a:sy n="151" d="100"/>
        </p:scale>
        <p:origin x="2832" y="14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20" d="100"/>
        <a:sy n="120" d="100"/>
      </p:scale>
      <p:origin x="0" y="-4272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notesMaster" Target="notesMasters/notesMaster1.xml"/><Relationship Id="rId58" Type="http://schemas.microsoft.com/office/2016/11/relationships/changesInfo" Target="changesInfos/changesInfo1.xml"/><Relationship Id="rId5" Type="http://schemas.openxmlformats.org/officeDocument/2006/relationships/slide" Target="slides/slide4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microsoft.com/office/2015/10/relationships/revisionInfo" Target="revisionInfo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tableStyles" Target="tableStyles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Rudy Salazar" userId="b71b4463-382f-408b-9a3b-275f2a01179d" providerId="ADAL" clId="{2BFECB04-5803-40DF-BF59-1CB261151F76}"/>
    <pc:docChg chg="undo redo custSel addSld delSld modSld">
      <pc:chgData name="Rudy Salazar" userId="b71b4463-382f-408b-9a3b-275f2a01179d" providerId="ADAL" clId="{2BFECB04-5803-40DF-BF59-1CB261151F76}" dt="2022-10-18T13:57:42.349" v="4059" actId="1076"/>
      <pc:docMkLst>
        <pc:docMk/>
      </pc:docMkLst>
      <pc:sldChg chg="modSp mod">
        <pc:chgData name="Rudy Salazar" userId="b71b4463-382f-408b-9a3b-275f2a01179d" providerId="ADAL" clId="{2BFECB04-5803-40DF-BF59-1CB261151F76}" dt="2022-10-18T01:08:53.721" v="3943" actId="790"/>
        <pc:sldMkLst>
          <pc:docMk/>
          <pc:sldMk cId="4036851917" sldId="294"/>
        </pc:sldMkLst>
        <pc:spChg chg="mod">
          <ac:chgData name="Rudy Salazar" userId="b71b4463-382f-408b-9a3b-275f2a01179d" providerId="ADAL" clId="{2BFECB04-5803-40DF-BF59-1CB261151F76}" dt="2022-10-18T01:08:53.721" v="3943" actId="790"/>
          <ac:spMkLst>
            <pc:docMk/>
            <pc:sldMk cId="4036851917" sldId="294"/>
            <ac:spMk id="7" creationId="{651AF9BF-C264-4806-A175-6A1A23DA02C6}"/>
          </ac:spMkLst>
        </pc:spChg>
        <pc:picChg chg="mod">
          <ac:chgData name="Rudy Salazar" userId="b71b4463-382f-408b-9a3b-275f2a01179d" providerId="ADAL" clId="{2BFECB04-5803-40DF-BF59-1CB261151F76}" dt="2022-10-17T12:47:24.839" v="93" actId="1076"/>
          <ac:picMkLst>
            <pc:docMk/>
            <pc:sldMk cId="4036851917" sldId="294"/>
            <ac:picMk id="3" creationId="{3F7FCBE3-C5B0-551C-2773-A010ED00B17D}"/>
          </ac:picMkLst>
        </pc:picChg>
      </pc:sldChg>
      <pc:sldChg chg="modSp mod">
        <pc:chgData name="Rudy Salazar" userId="b71b4463-382f-408b-9a3b-275f2a01179d" providerId="ADAL" clId="{2BFECB04-5803-40DF-BF59-1CB261151F76}" dt="2022-10-17T23:40:43.761" v="1670" actId="20577"/>
        <pc:sldMkLst>
          <pc:docMk/>
          <pc:sldMk cId="1024709640" sldId="319"/>
        </pc:sldMkLst>
        <pc:spChg chg="mod">
          <ac:chgData name="Rudy Salazar" userId="b71b4463-382f-408b-9a3b-275f2a01179d" providerId="ADAL" clId="{2BFECB04-5803-40DF-BF59-1CB261151F76}" dt="2022-10-17T23:40:43.761" v="1670" actId="20577"/>
          <ac:spMkLst>
            <pc:docMk/>
            <pc:sldMk cId="1024709640" sldId="319"/>
            <ac:spMk id="7" creationId="{651AF9BF-C264-4806-A175-6A1A23DA02C6}"/>
          </ac:spMkLst>
        </pc:spChg>
      </pc:sldChg>
      <pc:sldChg chg="modSp mod">
        <pc:chgData name="Rudy Salazar" userId="b71b4463-382f-408b-9a3b-275f2a01179d" providerId="ADAL" clId="{2BFECB04-5803-40DF-BF59-1CB261151F76}" dt="2022-10-18T01:11:48.449" v="3951" actId="790"/>
        <pc:sldMkLst>
          <pc:docMk/>
          <pc:sldMk cId="3635003859" sldId="322"/>
        </pc:sldMkLst>
        <pc:spChg chg="mod">
          <ac:chgData name="Rudy Salazar" userId="b71b4463-382f-408b-9a3b-275f2a01179d" providerId="ADAL" clId="{2BFECB04-5803-40DF-BF59-1CB261151F76}" dt="2022-10-18T01:11:48.449" v="3951" actId="790"/>
          <ac:spMkLst>
            <pc:docMk/>
            <pc:sldMk cId="3635003859" sldId="322"/>
            <ac:spMk id="7" creationId="{651AF9BF-C264-4806-A175-6A1A23DA02C6}"/>
          </ac:spMkLst>
        </pc:spChg>
      </pc:sldChg>
      <pc:sldChg chg="modSp mod">
        <pc:chgData name="Rudy Salazar" userId="b71b4463-382f-408b-9a3b-275f2a01179d" providerId="ADAL" clId="{2BFECB04-5803-40DF-BF59-1CB261151F76}" dt="2022-10-17T23:44:11.074" v="1777" actId="20577"/>
        <pc:sldMkLst>
          <pc:docMk/>
          <pc:sldMk cId="833801516" sldId="325"/>
        </pc:sldMkLst>
        <pc:spChg chg="mod">
          <ac:chgData name="Rudy Salazar" userId="b71b4463-382f-408b-9a3b-275f2a01179d" providerId="ADAL" clId="{2BFECB04-5803-40DF-BF59-1CB261151F76}" dt="2022-10-17T23:44:11.074" v="1777" actId="20577"/>
          <ac:spMkLst>
            <pc:docMk/>
            <pc:sldMk cId="833801516" sldId="325"/>
            <ac:spMk id="7" creationId="{651AF9BF-C264-4806-A175-6A1A23DA02C6}"/>
          </ac:spMkLst>
        </pc:spChg>
      </pc:sldChg>
      <pc:sldChg chg="modSp mod">
        <pc:chgData name="Rudy Salazar" userId="b71b4463-382f-408b-9a3b-275f2a01179d" providerId="ADAL" clId="{2BFECB04-5803-40DF-BF59-1CB261151F76}" dt="2022-10-17T23:45:15.076" v="1789" actId="207"/>
        <pc:sldMkLst>
          <pc:docMk/>
          <pc:sldMk cId="3975142986" sldId="326"/>
        </pc:sldMkLst>
        <pc:spChg chg="mod">
          <ac:chgData name="Rudy Salazar" userId="b71b4463-382f-408b-9a3b-275f2a01179d" providerId="ADAL" clId="{2BFECB04-5803-40DF-BF59-1CB261151F76}" dt="2022-10-17T23:45:15.076" v="1789" actId="207"/>
          <ac:spMkLst>
            <pc:docMk/>
            <pc:sldMk cId="3975142986" sldId="326"/>
            <ac:spMk id="7" creationId="{651AF9BF-C264-4806-A175-6A1A23DA02C6}"/>
          </ac:spMkLst>
        </pc:spChg>
      </pc:sldChg>
      <pc:sldChg chg="modSp mod">
        <pc:chgData name="Rudy Salazar" userId="b71b4463-382f-408b-9a3b-275f2a01179d" providerId="ADAL" clId="{2BFECB04-5803-40DF-BF59-1CB261151F76}" dt="2022-10-18T00:19:41.949" v="2884" actId="20577"/>
        <pc:sldMkLst>
          <pc:docMk/>
          <pc:sldMk cId="2822610011" sldId="330"/>
        </pc:sldMkLst>
        <pc:spChg chg="mod">
          <ac:chgData name="Rudy Salazar" userId="b71b4463-382f-408b-9a3b-275f2a01179d" providerId="ADAL" clId="{2BFECB04-5803-40DF-BF59-1CB261151F76}" dt="2022-10-18T00:19:41.949" v="2884" actId="20577"/>
          <ac:spMkLst>
            <pc:docMk/>
            <pc:sldMk cId="2822610011" sldId="330"/>
            <ac:spMk id="7" creationId="{651AF9BF-C264-4806-A175-6A1A23DA02C6}"/>
          </ac:spMkLst>
        </pc:spChg>
      </pc:sldChg>
      <pc:sldChg chg="modSp mod">
        <pc:chgData name="Rudy Salazar" userId="b71b4463-382f-408b-9a3b-275f2a01179d" providerId="ADAL" clId="{2BFECB04-5803-40DF-BF59-1CB261151F76}" dt="2022-10-18T01:26:19.155" v="4020" actId="20577"/>
        <pc:sldMkLst>
          <pc:docMk/>
          <pc:sldMk cId="4111465250" sldId="331"/>
        </pc:sldMkLst>
        <pc:spChg chg="mod">
          <ac:chgData name="Rudy Salazar" userId="b71b4463-382f-408b-9a3b-275f2a01179d" providerId="ADAL" clId="{2BFECB04-5803-40DF-BF59-1CB261151F76}" dt="2022-10-18T01:26:19.155" v="4020" actId="20577"/>
          <ac:spMkLst>
            <pc:docMk/>
            <pc:sldMk cId="4111465250" sldId="331"/>
            <ac:spMk id="7" creationId="{651AF9BF-C264-4806-A175-6A1A23DA02C6}"/>
          </ac:spMkLst>
        </pc:spChg>
      </pc:sldChg>
      <pc:sldChg chg="modSp mod">
        <pc:chgData name="Rudy Salazar" userId="b71b4463-382f-408b-9a3b-275f2a01179d" providerId="ADAL" clId="{2BFECB04-5803-40DF-BF59-1CB261151F76}" dt="2022-10-18T01:27:06.978" v="4023" actId="313"/>
        <pc:sldMkLst>
          <pc:docMk/>
          <pc:sldMk cId="892690977" sldId="332"/>
        </pc:sldMkLst>
        <pc:spChg chg="mod">
          <ac:chgData name="Rudy Salazar" userId="b71b4463-382f-408b-9a3b-275f2a01179d" providerId="ADAL" clId="{2BFECB04-5803-40DF-BF59-1CB261151F76}" dt="2022-10-18T01:27:06.978" v="4023" actId="313"/>
          <ac:spMkLst>
            <pc:docMk/>
            <pc:sldMk cId="892690977" sldId="332"/>
            <ac:spMk id="7" creationId="{651AF9BF-C264-4806-A175-6A1A23DA02C6}"/>
          </ac:spMkLst>
        </pc:spChg>
      </pc:sldChg>
      <pc:sldChg chg="modSp mod">
        <pc:chgData name="Rudy Salazar" userId="b71b4463-382f-408b-9a3b-275f2a01179d" providerId="ADAL" clId="{2BFECB04-5803-40DF-BF59-1CB261151F76}" dt="2022-10-18T00:26:53.239" v="3097"/>
        <pc:sldMkLst>
          <pc:docMk/>
          <pc:sldMk cId="2528006248" sldId="334"/>
        </pc:sldMkLst>
        <pc:spChg chg="mod">
          <ac:chgData name="Rudy Salazar" userId="b71b4463-382f-408b-9a3b-275f2a01179d" providerId="ADAL" clId="{2BFECB04-5803-40DF-BF59-1CB261151F76}" dt="2022-10-18T00:26:53.239" v="3097"/>
          <ac:spMkLst>
            <pc:docMk/>
            <pc:sldMk cId="2528006248" sldId="334"/>
            <ac:spMk id="7" creationId="{651AF9BF-C264-4806-A175-6A1A23DA02C6}"/>
          </ac:spMkLst>
        </pc:spChg>
      </pc:sldChg>
      <pc:sldChg chg="modSp mod">
        <pc:chgData name="Rudy Salazar" userId="b71b4463-382f-408b-9a3b-275f2a01179d" providerId="ADAL" clId="{2BFECB04-5803-40DF-BF59-1CB261151F76}" dt="2022-10-18T01:27:51.772" v="4027" actId="404"/>
        <pc:sldMkLst>
          <pc:docMk/>
          <pc:sldMk cId="3381970900" sldId="335"/>
        </pc:sldMkLst>
        <pc:spChg chg="mod">
          <ac:chgData name="Rudy Salazar" userId="b71b4463-382f-408b-9a3b-275f2a01179d" providerId="ADAL" clId="{2BFECB04-5803-40DF-BF59-1CB261151F76}" dt="2022-10-18T01:27:51.772" v="4027" actId="404"/>
          <ac:spMkLst>
            <pc:docMk/>
            <pc:sldMk cId="3381970900" sldId="335"/>
            <ac:spMk id="7" creationId="{651AF9BF-C264-4806-A175-6A1A23DA02C6}"/>
          </ac:spMkLst>
        </pc:spChg>
      </pc:sldChg>
      <pc:sldChg chg="modSp mod">
        <pc:chgData name="Rudy Salazar" userId="b71b4463-382f-408b-9a3b-275f2a01179d" providerId="ADAL" clId="{2BFECB04-5803-40DF-BF59-1CB261151F76}" dt="2022-10-18T00:34:16.485" v="3408" actId="207"/>
        <pc:sldMkLst>
          <pc:docMk/>
          <pc:sldMk cId="3923699747" sldId="338"/>
        </pc:sldMkLst>
        <pc:spChg chg="mod">
          <ac:chgData name="Rudy Salazar" userId="b71b4463-382f-408b-9a3b-275f2a01179d" providerId="ADAL" clId="{2BFECB04-5803-40DF-BF59-1CB261151F76}" dt="2022-10-18T00:34:16.485" v="3408" actId="207"/>
          <ac:spMkLst>
            <pc:docMk/>
            <pc:sldMk cId="3923699747" sldId="338"/>
            <ac:spMk id="7" creationId="{651AF9BF-C264-4806-A175-6A1A23DA02C6}"/>
          </ac:spMkLst>
        </pc:spChg>
      </pc:sldChg>
      <pc:sldChg chg="modSp mod">
        <pc:chgData name="Rudy Salazar" userId="b71b4463-382f-408b-9a3b-275f2a01179d" providerId="ADAL" clId="{2BFECB04-5803-40DF-BF59-1CB261151F76}" dt="2022-10-18T01:28:11.074" v="4028" actId="790"/>
        <pc:sldMkLst>
          <pc:docMk/>
          <pc:sldMk cId="2459586472" sldId="339"/>
        </pc:sldMkLst>
        <pc:spChg chg="mod">
          <ac:chgData name="Rudy Salazar" userId="b71b4463-382f-408b-9a3b-275f2a01179d" providerId="ADAL" clId="{2BFECB04-5803-40DF-BF59-1CB261151F76}" dt="2022-10-18T01:28:11.074" v="4028" actId="790"/>
          <ac:spMkLst>
            <pc:docMk/>
            <pc:sldMk cId="2459586472" sldId="339"/>
            <ac:spMk id="7" creationId="{651AF9BF-C264-4806-A175-6A1A23DA02C6}"/>
          </ac:spMkLst>
        </pc:spChg>
      </pc:sldChg>
      <pc:sldChg chg="modSp mod">
        <pc:chgData name="Rudy Salazar" userId="b71b4463-382f-408b-9a3b-275f2a01179d" providerId="ADAL" clId="{2BFECB04-5803-40DF-BF59-1CB261151F76}" dt="2022-10-18T01:28:35.957" v="4029" actId="790"/>
        <pc:sldMkLst>
          <pc:docMk/>
          <pc:sldMk cId="365460999" sldId="341"/>
        </pc:sldMkLst>
        <pc:spChg chg="mod">
          <ac:chgData name="Rudy Salazar" userId="b71b4463-382f-408b-9a3b-275f2a01179d" providerId="ADAL" clId="{2BFECB04-5803-40DF-BF59-1CB261151F76}" dt="2022-10-18T01:28:35.957" v="4029" actId="790"/>
          <ac:spMkLst>
            <pc:docMk/>
            <pc:sldMk cId="365460999" sldId="341"/>
            <ac:spMk id="7" creationId="{651AF9BF-C264-4806-A175-6A1A23DA02C6}"/>
          </ac:spMkLst>
        </pc:spChg>
      </pc:sldChg>
      <pc:sldChg chg="modSp mod">
        <pc:chgData name="Rudy Salazar" userId="b71b4463-382f-408b-9a3b-275f2a01179d" providerId="ADAL" clId="{2BFECB04-5803-40DF-BF59-1CB261151F76}" dt="2022-10-18T01:30:15.403" v="4035" actId="20577"/>
        <pc:sldMkLst>
          <pc:docMk/>
          <pc:sldMk cId="1110033844" sldId="343"/>
        </pc:sldMkLst>
        <pc:spChg chg="mod">
          <ac:chgData name="Rudy Salazar" userId="b71b4463-382f-408b-9a3b-275f2a01179d" providerId="ADAL" clId="{2BFECB04-5803-40DF-BF59-1CB261151F76}" dt="2022-10-18T01:30:15.403" v="4035" actId="20577"/>
          <ac:spMkLst>
            <pc:docMk/>
            <pc:sldMk cId="1110033844" sldId="343"/>
            <ac:spMk id="7" creationId="{651AF9BF-C264-4806-A175-6A1A23DA02C6}"/>
          </ac:spMkLst>
        </pc:spChg>
      </pc:sldChg>
      <pc:sldChg chg="modSp mod">
        <pc:chgData name="Rudy Salazar" userId="b71b4463-382f-408b-9a3b-275f2a01179d" providerId="ADAL" clId="{2BFECB04-5803-40DF-BF59-1CB261151F76}" dt="2022-10-18T00:43:48.599" v="3705" actId="6549"/>
        <pc:sldMkLst>
          <pc:docMk/>
          <pc:sldMk cId="3847129497" sldId="344"/>
        </pc:sldMkLst>
        <pc:spChg chg="mod">
          <ac:chgData name="Rudy Salazar" userId="b71b4463-382f-408b-9a3b-275f2a01179d" providerId="ADAL" clId="{2BFECB04-5803-40DF-BF59-1CB261151F76}" dt="2022-10-18T00:43:48.599" v="3705" actId="6549"/>
          <ac:spMkLst>
            <pc:docMk/>
            <pc:sldMk cId="3847129497" sldId="344"/>
            <ac:spMk id="7" creationId="{651AF9BF-C264-4806-A175-6A1A23DA02C6}"/>
          </ac:spMkLst>
        </pc:spChg>
      </pc:sldChg>
      <pc:sldChg chg="modSp mod">
        <pc:chgData name="Rudy Salazar" userId="b71b4463-382f-408b-9a3b-275f2a01179d" providerId="ADAL" clId="{2BFECB04-5803-40DF-BF59-1CB261151F76}" dt="2022-10-18T13:57:42.349" v="4059" actId="1076"/>
        <pc:sldMkLst>
          <pc:docMk/>
          <pc:sldMk cId="2677282472" sldId="347"/>
        </pc:sldMkLst>
        <pc:spChg chg="mod">
          <ac:chgData name="Rudy Salazar" userId="b71b4463-382f-408b-9a3b-275f2a01179d" providerId="ADAL" clId="{2BFECB04-5803-40DF-BF59-1CB261151F76}" dt="2022-10-18T13:57:35.098" v="4057" actId="1076"/>
          <ac:spMkLst>
            <pc:docMk/>
            <pc:sldMk cId="2677282472" sldId="347"/>
            <ac:spMk id="7" creationId="{651AF9BF-C264-4806-A175-6A1A23DA02C6}"/>
          </ac:spMkLst>
        </pc:spChg>
        <pc:spChg chg="mod">
          <ac:chgData name="Rudy Salazar" userId="b71b4463-382f-408b-9a3b-275f2a01179d" providerId="ADAL" clId="{2BFECB04-5803-40DF-BF59-1CB261151F76}" dt="2022-10-18T13:57:42.349" v="4059" actId="1076"/>
          <ac:spMkLst>
            <pc:docMk/>
            <pc:sldMk cId="2677282472" sldId="347"/>
            <ac:spMk id="8" creationId="{063C729A-2347-33FF-559F-94DD1C41A7AC}"/>
          </ac:spMkLst>
        </pc:spChg>
        <pc:picChg chg="mod">
          <ac:chgData name="Rudy Salazar" userId="b71b4463-382f-408b-9a3b-275f2a01179d" providerId="ADAL" clId="{2BFECB04-5803-40DF-BF59-1CB261151F76}" dt="2022-10-18T13:57:37.604" v="4058" actId="1076"/>
          <ac:picMkLst>
            <pc:docMk/>
            <pc:sldMk cId="2677282472" sldId="347"/>
            <ac:picMk id="3" creationId="{FBC3B3AB-7FD2-DA0C-C01C-0F4C67ACDCA0}"/>
          </ac:picMkLst>
        </pc:picChg>
      </pc:sldChg>
      <pc:sldChg chg="modSp mod">
        <pc:chgData name="Rudy Salazar" userId="b71b4463-382f-408b-9a3b-275f2a01179d" providerId="ADAL" clId="{2BFECB04-5803-40DF-BF59-1CB261151F76}" dt="2022-10-18T01:30:53.254" v="4039" actId="790"/>
        <pc:sldMkLst>
          <pc:docMk/>
          <pc:sldMk cId="1481585259" sldId="348"/>
        </pc:sldMkLst>
        <pc:spChg chg="mod">
          <ac:chgData name="Rudy Salazar" userId="b71b4463-382f-408b-9a3b-275f2a01179d" providerId="ADAL" clId="{2BFECB04-5803-40DF-BF59-1CB261151F76}" dt="2022-10-18T01:30:53.254" v="4039" actId="790"/>
          <ac:spMkLst>
            <pc:docMk/>
            <pc:sldMk cId="1481585259" sldId="348"/>
            <ac:spMk id="7" creationId="{651AF9BF-C264-4806-A175-6A1A23DA02C6}"/>
          </ac:spMkLst>
        </pc:spChg>
      </pc:sldChg>
      <pc:sldChg chg="modSp mod">
        <pc:chgData name="Rudy Salazar" userId="b71b4463-382f-408b-9a3b-275f2a01179d" providerId="ADAL" clId="{2BFECB04-5803-40DF-BF59-1CB261151F76}" dt="2022-10-18T00:46:51.510" v="3801" actId="207"/>
        <pc:sldMkLst>
          <pc:docMk/>
          <pc:sldMk cId="3069142971" sldId="349"/>
        </pc:sldMkLst>
        <pc:spChg chg="mod">
          <ac:chgData name="Rudy Salazar" userId="b71b4463-382f-408b-9a3b-275f2a01179d" providerId="ADAL" clId="{2BFECB04-5803-40DF-BF59-1CB261151F76}" dt="2022-10-18T00:46:51.510" v="3801" actId="207"/>
          <ac:spMkLst>
            <pc:docMk/>
            <pc:sldMk cId="3069142971" sldId="349"/>
            <ac:spMk id="7" creationId="{651AF9BF-C264-4806-A175-6A1A23DA02C6}"/>
          </ac:spMkLst>
        </pc:spChg>
      </pc:sldChg>
      <pc:sldChg chg="modSp mod">
        <pc:chgData name="Rudy Salazar" userId="b71b4463-382f-408b-9a3b-275f2a01179d" providerId="ADAL" clId="{2BFECB04-5803-40DF-BF59-1CB261151F76}" dt="2022-10-18T01:31:54.610" v="4051" actId="20577"/>
        <pc:sldMkLst>
          <pc:docMk/>
          <pc:sldMk cId="3653666402" sldId="351"/>
        </pc:sldMkLst>
        <pc:spChg chg="mod">
          <ac:chgData name="Rudy Salazar" userId="b71b4463-382f-408b-9a3b-275f2a01179d" providerId="ADAL" clId="{2BFECB04-5803-40DF-BF59-1CB261151F76}" dt="2022-10-18T01:31:54.610" v="4051" actId="20577"/>
          <ac:spMkLst>
            <pc:docMk/>
            <pc:sldMk cId="3653666402" sldId="351"/>
            <ac:spMk id="7" creationId="{651AF9BF-C264-4806-A175-6A1A23DA02C6}"/>
          </ac:spMkLst>
        </pc:spChg>
      </pc:sldChg>
      <pc:sldChg chg="modSp mod">
        <pc:chgData name="Rudy Salazar" userId="b71b4463-382f-408b-9a3b-275f2a01179d" providerId="ADAL" clId="{2BFECB04-5803-40DF-BF59-1CB261151F76}" dt="2022-10-18T00:57:52.035" v="3909" actId="1076"/>
        <pc:sldMkLst>
          <pc:docMk/>
          <pc:sldMk cId="2495336972" sldId="356"/>
        </pc:sldMkLst>
        <pc:spChg chg="mod">
          <ac:chgData name="Rudy Salazar" userId="b71b4463-382f-408b-9a3b-275f2a01179d" providerId="ADAL" clId="{2BFECB04-5803-40DF-BF59-1CB261151F76}" dt="2022-10-17T12:43:44.326" v="14" actId="20577"/>
          <ac:spMkLst>
            <pc:docMk/>
            <pc:sldMk cId="2495336972" sldId="356"/>
            <ac:spMk id="3" creationId="{00000000-0000-0000-0000-000000000000}"/>
          </ac:spMkLst>
        </pc:spChg>
        <pc:spChg chg="mod">
          <ac:chgData name="Rudy Salazar" userId="b71b4463-382f-408b-9a3b-275f2a01179d" providerId="ADAL" clId="{2BFECB04-5803-40DF-BF59-1CB261151F76}" dt="2022-10-18T00:57:36.901" v="3908" actId="20577"/>
          <ac:spMkLst>
            <pc:docMk/>
            <pc:sldMk cId="2495336972" sldId="356"/>
            <ac:spMk id="13" creationId="{3B68BB7F-6943-4E4E-AEC2-14EBB498670C}"/>
          </ac:spMkLst>
        </pc:spChg>
        <pc:spChg chg="mod">
          <ac:chgData name="Rudy Salazar" userId="b71b4463-382f-408b-9a3b-275f2a01179d" providerId="ADAL" clId="{2BFECB04-5803-40DF-BF59-1CB261151F76}" dt="2022-10-18T00:57:52.035" v="3909" actId="1076"/>
          <ac:spMkLst>
            <pc:docMk/>
            <pc:sldMk cId="2495336972" sldId="356"/>
            <ac:spMk id="24" creationId="{B940BE5A-1196-4BE3-AF70-ECFEEF4B2EA9}"/>
          </ac:spMkLst>
        </pc:spChg>
      </pc:sldChg>
      <pc:sldChg chg="modSp mod">
        <pc:chgData name="Rudy Salazar" userId="b71b4463-382f-408b-9a3b-275f2a01179d" providerId="ADAL" clId="{2BFECB04-5803-40DF-BF59-1CB261151F76}" dt="2022-10-17T23:49:10.279" v="1946" actId="207"/>
        <pc:sldMkLst>
          <pc:docMk/>
          <pc:sldMk cId="3628459500" sldId="357"/>
        </pc:sldMkLst>
        <pc:spChg chg="mod">
          <ac:chgData name="Rudy Salazar" userId="b71b4463-382f-408b-9a3b-275f2a01179d" providerId="ADAL" clId="{2BFECB04-5803-40DF-BF59-1CB261151F76}" dt="2022-10-17T23:49:10.279" v="1946" actId="207"/>
          <ac:spMkLst>
            <pc:docMk/>
            <pc:sldMk cId="3628459500" sldId="357"/>
            <ac:spMk id="7" creationId="{651AF9BF-C264-4806-A175-6A1A23DA02C6}"/>
          </ac:spMkLst>
        </pc:spChg>
      </pc:sldChg>
      <pc:sldChg chg="modSp mod">
        <pc:chgData name="Rudy Salazar" userId="b71b4463-382f-408b-9a3b-275f2a01179d" providerId="ADAL" clId="{2BFECB04-5803-40DF-BF59-1CB261151F76}" dt="2022-10-18T01:20:25.222" v="3989" actId="313"/>
        <pc:sldMkLst>
          <pc:docMk/>
          <pc:sldMk cId="153361413" sldId="358"/>
        </pc:sldMkLst>
        <pc:spChg chg="mod">
          <ac:chgData name="Rudy Salazar" userId="b71b4463-382f-408b-9a3b-275f2a01179d" providerId="ADAL" clId="{2BFECB04-5803-40DF-BF59-1CB261151F76}" dt="2022-10-18T01:20:25.222" v="3989" actId="313"/>
          <ac:spMkLst>
            <pc:docMk/>
            <pc:sldMk cId="153361413" sldId="358"/>
            <ac:spMk id="7" creationId="{651AF9BF-C264-4806-A175-6A1A23DA02C6}"/>
          </ac:spMkLst>
        </pc:spChg>
        <pc:spChg chg="mod">
          <ac:chgData name="Rudy Salazar" userId="b71b4463-382f-408b-9a3b-275f2a01179d" providerId="ADAL" clId="{2BFECB04-5803-40DF-BF59-1CB261151F76}" dt="2022-10-18T01:19:09.424" v="3977" actId="1076"/>
          <ac:spMkLst>
            <pc:docMk/>
            <pc:sldMk cId="153361413" sldId="358"/>
            <ac:spMk id="9" creationId="{07CC01FE-5CF1-BEB3-573C-4BA03F0E4659}"/>
          </ac:spMkLst>
        </pc:spChg>
        <pc:picChg chg="mod">
          <ac:chgData name="Rudy Salazar" userId="b71b4463-382f-408b-9a3b-275f2a01179d" providerId="ADAL" clId="{2BFECB04-5803-40DF-BF59-1CB261151F76}" dt="2022-10-18T01:19:04.486" v="3976" actId="1076"/>
          <ac:picMkLst>
            <pc:docMk/>
            <pc:sldMk cId="153361413" sldId="358"/>
            <ac:picMk id="8" creationId="{5E96C084-6F4A-2FA6-5A2A-08D119BFA3BA}"/>
          </ac:picMkLst>
        </pc:picChg>
      </pc:sldChg>
      <pc:sldChg chg="modSp mod">
        <pc:chgData name="Rudy Salazar" userId="b71b4463-382f-408b-9a3b-275f2a01179d" providerId="ADAL" clId="{2BFECB04-5803-40DF-BF59-1CB261151F76}" dt="2022-10-18T01:20:47.283" v="3990" actId="790"/>
        <pc:sldMkLst>
          <pc:docMk/>
          <pc:sldMk cId="4011793398" sldId="359"/>
        </pc:sldMkLst>
        <pc:spChg chg="mod">
          <ac:chgData name="Rudy Salazar" userId="b71b4463-382f-408b-9a3b-275f2a01179d" providerId="ADAL" clId="{2BFECB04-5803-40DF-BF59-1CB261151F76}" dt="2022-10-18T01:20:47.283" v="3990" actId="790"/>
          <ac:spMkLst>
            <pc:docMk/>
            <pc:sldMk cId="4011793398" sldId="359"/>
            <ac:spMk id="7" creationId="{651AF9BF-C264-4806-A175-6A1A23DA02C6}"/>
          </ac:spMkLst>
        </pc:spChg>
        <pc:picChg chg="mod">
          <ac:chgData name="Rudy Salazar" userId="b71b4463-382f-408b-9a3b-275f2a01179d" providerId="ADAL" clId="{2BFECB04-5803-40DF-BF59-1CB261151F76}" dt="2022-10-17T23:56:34.550" v="2112" actId="14100"/>
          <ac:picMkLst>
            <pc:docMk/>
            <pc:sldMk cId="4011793398" sldId="359"/>
            <ac:picMk id="3" creationId="{2AB45867-82C4-14C3-F13F-C9FC400791BE}"/>
          </ac:picMkLst>
        </pc:picChg>
      </pc:sldChg>
      <pc:sldChg chg="modSp mod">
        <pc:chgData name="Rudy Salazar" userId="b71b4463-382f-408b-9a3b-275f2a01179d" providerId="ADAL" clId="{2BFECB04-5803-40DF-BF59-1CB261151F76}" dt="2022-10-17T23:57:53.095" v="2125" actId="20577"/>
        <pc:sldMkLst>
          <pc:docMk/>
          <pc:sldMk cId="2800097498" sldId="360"/>
        </pc:sldMkLst>
        <pc:spChg chg="mod">
          <ac:chgData name="Rudy Salazar" userId="b71b4463-382f-408b-9a3b-275f2a01179d" providerId="ADAL" clId="{2BFECB04-5803-40DF-BF59-1CB261151F76}" dt="2022-10-17T23:57:53.095" v="2125" actId="20577"/>
          <ac:spMkLst>
            <pc:docMk/>
            <pc:sldMk cId="2800097498" sldId="360"/>
            <ac:spMk id="7" creationId="{651AF9BF-C264-4806-A175-6A1A23DA02C6}"/>
          </ac:spMkLst>
        </pc:spChg>
      </pc:sldChg>
      <pc:sldChg chg="modSp mod">
        <pc:chgData name="Rudy Salazar" userId="b71b4463-382f-408b-9a3b-275f2a01179d" providerId="ADAL" clId="{2BFECB04-5803-40DF-BF59-1CB261151F76}" dt="2022-10-17T23:59:12.198" v="2136" actId="14100"/>
        <pc:sldMkLst>
          <pc:docMk/>
          <pc:sldMk cId="4031871353" sldId="362"/>
        </pc:sldMkLst>
        <pc:spChg chg="mod">
          <ac:chgData name="Rudy Salazar" userId="b71b4463-382f-408b-9a3b-275f2a01179d" providerId="ADAL" clId="{2BFECB04-5803-40DF-BF59-1CB261151F76}" dt="2022-10-17T23:59:12.198" v="2136" actId="14100"/>
          <ac:spMkLst>
            <pc:docMk/>
            <pc:sldMk cId="4031871353" sldId="362"/>
            <ac:spMk id="7" creationId="{651AF9BF-C264-4806-A175-6A1A23DA02C6}"/>
          </ac:spMkLst>
        </pc:spChg>
      </pc:sldChg>
      <pc:sldChg chg="modSp mod">
        <pc:chgData name="Rudy Salazar" userId="b71b4463-382f-408b-9a3b-275f2a01179d" providerId="ADAL" clId="{2BFECB04-5803-40DF-BF59-1CB261151F76}" dt="2022-10-18T01:21:29.397" v="3997" actId="313"/>
        <pc:sldMkLst>
          <pc:docMk/>
          <pc:sldMk cId="3993208859" sldId="363"/>
        </pc:sldMkLst>
        <pc:spChg chg="mod">
          <ac:chgData name="Rudy Salazar" userId="b71b4463-382f-408b-9a3b-275f2a01179d" providerId="ADAL" clId="{2BFECB04-5803-40DF-BF59-1CB261151F76}" dt="2022-10-18T01:21:29.397" v="3997" actId="313"/>
          <ac:spMkLst>
            <pc:docMk/>
            <pc:sldMk cId="3993208859" sldId="363"/>
            <ac:spMk id="7" creationId="{651AF9BF-C264-4806-A175-6A1A23DA02C6}"/>
          </ac:spMkLst>
        </pc:spChg>
      </pc:sldChg>
      <pc:sldChg chg="addSp modSp mod">
        <pc:chgData name="Rudy Salazar" userId="b71b4463-382f-408b-9a3b-275f2a01179d" providerId="ADAL" clId="{2BFECB04-5803-40DF-BF59-1CB261151F76}" dt="2022-10-18T01:23:33.358" v="4010" actId="313"/>
        <pc:sldMkLst>
          <pc:docMk/>
          <pc:sldMk cId="2584597289" sldId="364"/>
        </pc:sldMkLst>
        <pc:spChg chg="add mod">
          <ac:chgData name="Rudy Salazar" userId="b71b4463-382f-408b-9a3b-275f2a01179d" providerId="ADAL" clId="{2BFECB04-5803-40DF-BF59-1CB261151F76}" dt="2022-10-18T01:23:33.358" v="4010" actId="313"/>
          <ac:spMkLst>
            <pc:docMk/>
            <pc:sldMk cId="2584597289" sldId="364"/>
            <ac:spMk id="2" creationId="{ACD12EE5-2401-C0BF-9E29-C5FE78163209}"/>
          </ac:spMkLst>
        </pc:spChg>
        <pc:spChg chg="mod">
          <ac:chgData name="Rudy Salazar" userId="b71b4463-382f-408b-9a3b-275f2a01179d" providerId="ADAL" clId="{2BFECB04-5803-40DF-BF59-1CB261151F76}" dt="2022-10-18T01:22:40.693" v="4005" actId="6549"/>
          <ac:spMkLst>
            <pc:docMk/>
            <pc:sldMk cId="2584597289" sldId="364"/>
            <ac:spMk id="7" creationId="{651AF9BF-C264-4806-A175-6A1A23DA02C6}"/>
          </ac:spMkLst>
        </pc:spChg>
      </pc:sldChg>
      <pc:sldChg chg="modSp mod">
        <pc:chgData name="Rudy Salazar" userId="b71b4463-382f-408b-9a3b-275f2a01179d" providerId="ADAL" clId="{2BFECB04-5803-40DF-BF59-1CB261151F76}" dt="2022-10-18T01:23:49.297" v="4011" actId="790"/>
        <pc:sldMkLst>
          <pc:docMk/>
          <pc:sldMk cId="1388027650" sldId="365"/>
        </pc:sldMkLst>
        <pc:spChg chg="mod">
          <ac:chgData name="Rudy Salazar" userId="b71b4463-382f-408b-9a3b-275f2a01179d" providerId="ADAL" clId="{2BFECB04-5803-40DF-BF59-1CB261151F76}" dt="2022-10-18T01:23:49.297" v="4011" actId="790"/>
          <ac:spMkLst>
            <pc:docMk/>
            <pc:sldMk cId="1388027650" sldId="365"/>
            <ac:spMk id="7" creationId="{651AF9BF-C264-4806-A175-6A1A23DA02C6}"/>
          </ac:spMkLst>
        </pc:spChg>
      </pc:sldChg>
      <pc:sldChg chg="modSp mod">
        <pc:chgData name="Rudy Salazar" userId="b71b4463-382f-408b-9a3b-275f2a01179d" providerId="ADAL" clId="{2BFECB04-5803-40DF-BF59-1CB261151F76}" dt="2022-10-18T01:24:42.794" v="4015" actId="313"/>
        <pc:sldMkLst>
          <pc:docMk/>
          <pc:sldMk cId="3661663820" sldId="366"/>
        </pc:sldMkLst>
        <pc:spChg chg="mod">
          <ac:chgData name="Rudy Salazar" userId="b71b4463-382f-408b-9a3b-275f2a01179d" providerId="ADAL" clId="{2BFECB04-5803-40DF-BF59-1CB261151F76}" dt="2022-10-18T01:24:42.794" v="4015" actId="313"/>
          <ac:spMkLst>
            <pc:docMk/>
            <pc:sldMk cId="3661663820" sldId="366"/>
            <ac:spMk id="7" creationId="{651AF9BF-C264-4806-A175-6A1A23DA02C6}"/>
          </ac:spMkLst>
        </pc:spChg>
      </pc:sldChg>
      <pc:sldChg chg="modSp mod">
        <pc:chgData name="Rudy Salazar" userId="b71b4463-382f-408b-9a3b-275f2a01179d" providerId="ADAL" clId="{2BFECB04-5803-40DF-BF59-1CB261151F76}" dt="2022-10-18T00:18:28.657" v="2865"/>
        <pc:sldMkLst>
          <pc:docMk/>
          <pc:sldMk cId="2331140196" sldId="367"/>
        </pc:sldMkLst>
        <pc:spChg chg="mod">
          <ac:chgData name="Rudy Salazar" userId="b71b4463-382f-408b-9a3b-275f2a01179d" providerId="ADAL" clId="{2BFECB04-5803-40DF-BF59-1CB261151F76}" dt="2022-10-18T00:18:28.657" v="2865"/>
          <ac:spMkLst>
            <pc:docMk/>
            <pc:sldMk cId="2331140196" sldId="367"/>
            <ac:spMk id="7" creationId="{651AF9BF-C264-4806-A175-6A1A23DA02C6}"/>
          </ac:spMkLst>
        </pc:spChg>
      </pc:sldChg>
      <pc:sldChg chg="modSp mod">
        <pc:chgData name="Rudy Salazar" userId="b71b4463-382f-408b-9a3b-275f2a01179d" providerId="ADAL" clId="{2BFECB04-5803-40DF-BF59-1CB261151F76}" dt="2022-10-18T01:25:47.489" v="4017" actId="313"/>
        <pc:sldMkLst>
          <pc:docMk/>
          <pc:sldMk cId="2442708904" sldId="368"/>
        </pc:sldMkLst>
        <pc:spChg chg="mod">
          <ac:chgData name="Rudy Salazar" userId="b71b4463-382f-408b-9a3b-275f2a01179d" providerId="ADAL" clId="{2BFECB04-5803-40DF-BF59-1CB261151F76}" dt="2022-10-18T01:25:47.489" v="4017" actId="313"/>
          <ac:spMkLst>
            <pc:docMk/>
            <pc:sldMk cId="2442708904" sldId="368"/>
            <ac:spMk id="7" creationId="{651AF9BF-C264-4806-A175-6A1A23DA02C6}"/>
          </ac:spMkLst>
        </pc:spChg>
      </pc:sldChg>
      <pc:sldChg chg="modSp mod">
        <pc:chgData name="Rudy Salazar" userId="b71b4463-382f-408b-9a3b-275f2a01179d" providerId="ADAL" clId="{2BFECB04-5803-40DF-BF59-1CB261151F76}" dt="2022-10-18T01:09:11.399" v="3944" actId="790"/>
        <pc:sldMkLst>
          <pc:docMk/>
          <pc:sldMk cId="3213322887" sldId="376"/>
        </pc:sldMkLst>
        <pc:spChg chg="mod">
          <ac:chgData name="Rudy Salazar" userId="b71b4463-382f-408b-9a3b-275f2a01179d" providerId="ADAL" clId="{2BFECB04-5803-40DF-BF59-1CB261151F76}" dt="2022-10-18T01:09:11.399" v="3944" actId="790"/>
          <ac:spMkLst>
            <pc:docMk/>
            <pc:sldMk cId="3213322887" sldId="376"/>
            <ac:spMk id="7" creationId="{651AF9BF-C264-4806-A175-6A1A23DA02C6}"/>
          </ac:spMkLst>
        </pc:spChg>
      </pc:sldChg>
      <pc:sldChg chg="modSp mod">
        <pc:chgData name="Rudy Salazar" userId="b71b4463-382f-408b-9a3b-275f2a01179d" providerId="ADAL" clId="{2BFECB04-5803-40DF-BF59-1CB261151F76}" dt="2022-10-18T01:08:16.022" v="3942" actId="790"/>
        <pc:sldMkLst>
          <pc:docMk/>
          <pc:sldMk cId="2621295575" sldId="377"/>
        </pc:sldMkLst>
        <pc:spChg chg="mod">
          <ac:chgData name="Rudy Salazar" userId="b71b4463-382f-408b-9a3b-275f2a01179d" providerId="ADAL" clId="{2BFECB04-5803-40DF-BF59-1CB261151F76}" dt="2022-10-18T01:08:16.022" v="3942" actId="790"/>
          <ac:spMkLst>
            <pc:docMk/>
            <pc:sldMk cId="2621295575" sldId="377"/>
            <ac:spMk id="7" creationId="{651AF9BF-C264-4806-A175-6A1A23DA02C6}"/>
          </ac:spMkLst>
        </pc:spChg>
      </pc:sldChg>
      <pc:sldChg chg="modSp mod">
        <pc:chgData name="Rudy Salazar" userId="b71b4463-382f-408b-9a3b-275f2a01179d" providerId="ADAL" clId="{2BFECB04-5803-40DF-BF59-1CB261151F76}" dt="2022-10-18T01:09:26.921" v="3945" actId="790"/>
        <pc:sldMkLst>
          <pc:docMk/>
          <pc:sldMk cId="3141462475" sldId="378"/>
        </pc:sldMkLst>
        <pc:spChg chg="mod">
          <ac:chgData name="Rudy Salazar" userId="b71b4463-382f-408b-9a3b-275f2a01179d" providerId="ADAL" clId="{2BFECB04-5803-40DF-BF59-1CB261151F76}" dt="2022-10-18T01:09:26.921" v="3945" actId="790"/>
          <ac:spMkLst>
            <pc:docMk/>
            <pc:sldMk cId="3141462475" sldId="378"/>
            <ac:spMk id="7" creationId="{651AF9BF-C264-4806-A175-6A1A23DA02C6}"/>
          </ac:spMkLst>
        </pc:spChg>
      </pc:sldChg>
      <pc:sldChg chg="modSp mod">
        <pc:chgData name="Rudy Salazar" userId="b71b4463-382f-408b-9a3b-275f2a01179d" providerId="ADAL" clId="{2BFECB04-5803-40DF-BF59-1CB261151F76}" dt="2022-10-18T01:10:09.067" v="3946" actId="790"/>
        <pc:sldMkLst>
          <pc:docMk/>
          <pc:sldMk cId="4282455743" sldId="379"/>
        </pc:sldMkLst>
        <pc:spChg chg="mod">
          <ac:chgData name="Rudy Salazar" userId="b71b4463-382f-408b-9a3b-275f2a01179d" providerId="ADAL" clId="{2BFECB04-5803-40DF-BF59-1CB261151F76}" dt="2022-10-18T01:10:09.067" v="3946" actId="790"/>
          <ac:spMkLst>
            <pc:docMk/>
            <pc:sldMk cId="4282455743" sldId="379"/>
            <ac:spMk id="7" creationId="{651AF9BF-C264-4806-A175-6A1A23DA02C6}"/>
          </ac:spMkLst>
        </pc:spChg>
      </pc:sldChg>
      <pc:sldChg chg="modSp mod">
        <pc:chgData name="Rudy Salazar" userId="b71b4463-382f-408b-9a3b-275f2a01179d" providerId="ADAL" clId="{2BFECB04-5803-40DF-BF59-1CB261151F76}" dt="2022-10-18T01:11:16.889" v="3949" actId="20577"/>
        <pc:sldMkLst>
          <pc:docMk/>
          <pc:sldMk cId="1903711977" sldId="380"/>
        </pc:sldMkLst>
        <pc:spChg chg="mod">
          <ac:chgData name="Rudy Salazar" userId="b71b4463-382f-408b-9a3b-275f2a01179d" providerId="ADAL" clId="{2BFECB04-5803-40DF-BF59-1CB261151F76}" dt="2022-10-18T01:11:16.889" v="3949" actId="20577"/>
          <ac:spMkLst>
            <pc:docMk/>
            <pc:sldMk cId="1903711977" sldId="380"/>
            <ac:spMk id="7" creationId="{651AF9BF-C264-4806-A175-6A1A23DA02C6}"/>
          </ac:spMkLst>
        </pc:spChg>
        <pc:picChg chg="mod">
          <ac:chgData name="Rudy Salazar" userId="b71b4463-382f-408b-9a3b-275f2a01179d" providerId="ADAL" clId="{2BFECB04-5803-40DF-BF59-1CB261151F76}" dt="2022-10-17T23:16:45.578" v="1140" actId="1076"/>
          <ac:picMkLst>
            <pc:docMk/>
            <pc:sldMk cId="1903711977" sldId="380"/>
            <ac:picMk id="3" creationId="{6BDFFFC2-1101-483F-4B3E-DDEA33F878EA}"/>
          </ac:picMkLst>
        </pc:picChg>
      </pc:sldChg>
      <pc:sldChg chg="modSp mod">
        <pc:chgData name="Rudy Salazar" userId="b71b4463-382f-408b-9a3b-275f2a01179d" providerId="ADAL" clId="{2BFECB04-5803-40DF-BF59-1CB261151F76}" dt="2022-10-18T01:11:29.548" v="3950" actId="790"/>
        <pc:sldMkLst>
          <pc:docMk/>
          <pc:sldMk cId="2275408560" sldId="381"/>
        </pc:sldMkLst>
        <pc:spChg chg="mod">
          <ac:chgData name="Rudy Salazar" userId="b71b4463-382f-408b-9a3b-275f2a01179d" providerId="ADAL" clId="{2BFECB04-5803-40DF-BF59-1CB261151F76}" dt="2022-10-18T01:11:29.548" v="3950" actId="790"/>
          <ac:spMkLst>
            <pc:docMk/>
            <pc:sldMk cId="2275408560" sldId="381"/>
            <ac:spMk id="7" creationId="{651AF9BF-C264-4806-A175-6A1A23DA02C6}"/>
          </ac:spMkLst>
        </pc:spChg>
        <pc:picChg chg="mod">
          <ac:chgData name="Rudy Salazar" userId="b71b4463-382f-408b-9a3b-275f2a01179d" providerId="ADAL" clId="{2BFECB04-5803-40DF-BF59-1CB261151F76}" dt="2022-10-17T23:19:18.385" v="1211" actId="1076"/>
          <ac:picMkLst>
            <pc:docMk/>
            <pc:sldMk cId="2275408560" sldId="381"/>
            <ac:picMk id="3" creationId="{59639525-E3D4-31ED-8309-3D7B2F7114BB}"/>
          </ac:picMkLst>
        </pc:picChg>
      </pc:sldChg>
      <pc:sldChg chg="modSp mod">
        <pc:chgData name="Rudy Salazar" userId="b71b4463-382f-408b-9a3b-275f2a01179d" providerId="ADAL" clId="{2BFECB04-5803-40DF-BF59-1CB261151F76}" dt="2022-10-18T01:16:02.677" v="3961" actId="313"/>
        <pc:sldMkLst>
          <pc:docMk/>
          <pc:sldMk cId="3414307539" sldId="382"/>
        </pc:sldMkLst>
        <pc:spChg chg="mod">
          <ac:chgData name="Rudy Salazar" userId="b71b4463-382f-408b-9a3b-275f2a01179d" providerId="ADAL" clId="{2BFECB04-5803-40DF-BF59-1CB261151F76}" dt="2022-10-18T01:16:02.677" v="3961" actId="313"/>
          <ac:spMkLst>
            <pc:docMk/>
            <pc:sldMk cId="3414307539" sldId="382"/>
            <ac:spMk id="7" creationId="{651AF9BF-C264-4806-A175-6A1A23DA02C6}"/>
          </ac:spMkLst>
        </pc:spChg>
        <pc:spChg chg="mod">
          <ac:chgData name="Rudy Salazar" userId="b71b4463-382f-408b-9a3b-275f2a01179d" providerId="ADAL" clId="{2BFECB04-5803-40DF-BF59-1CB261151F76}" dt="2022-10-18T01:15:41.399" v="3958" actId="1076"/>
          <ac:spMkLst>
            <pc:docMk/>
            <pc:sldMk cId="3414307539" sldId="382"/>
            <ac:spMk id="8" creationId="{DCB2AC80-419D-9FF3-0AB6-40E996373748}"/>
          </ac:spMkLst>
        </pc:spChg>
        <pc:picChg chg="mod">
          <ac:chgData name="Rudy Salazar" userId="b71b4463-382f-408b-9a3b-275f2a01179d" providerId="ADAL" clId="{2BFECB04-5803-40DF-BF59-1CB261151F76}" dt="2022-10-18T01:15:32.042" v="3957" actId="1076"/>
          <ac:picMkLst>
            <pc:docMk/>
            <pc:sldMk cId="3414307539" sldId="382"/>
            <ac:picMk id="3" creationId="{E2851ECA-8724-CB4B-CB80-5CEE7D5CC489}"/>
          </ac:picMkLst>
        </pc:picChg>
      </pc:sldChg>
      <pc:sldChg chg="modSp mod">
        <pc:chgData name="Rudy Salazar" userId="b71b4463-382f-408b-9a3b-275f2a01179d" providerId="ADAL" clId="{2BFECB04-5803-40DF-BF59-1CB261151F76}" dt="2022-10-18T01:17:12.355" v="3967" actId="313"/>
        <pc:sldMkLst>
          <pc:docMk/>
          <pc:sldMk cId="3652496903" sldId="383"/>
        </pc:sldMkLst>
        <pc:spChg chg="mod">
          <ac:chgData name="Rudy Salazar" userId="b71b4463-382f-408b-9a3b-275f2a01179d" providerId="ADAL" clId="{2BFECB04-5803-40DF-BF59-1CB261151F76}" dt="2022-10-18T01:17:12.355" v="3967" actId="313"/>
          <ac:spMkLst>
            <pc:docMk/>
            <pc:sldMk cId="3652496903" sldId="383"/>
            <ac:spMk id="7" creationId="{651AF9BF-C264-4806-A175-6A1A23DA02C6}"/>
          </ac:spMkLst>
        </pc:spChg>
      </pc:sldChg>
      <pc:sldChg chg="modSp mod">
        <pc:chgData name="Rudy Salazar" userId="b71b4463-382f-408b-9a3b-275f2a01179d" providerId="ADAL" clId="{2BFECB04-5803-40DF-BF59-1CB261151F76}" dt="2022-10-18T01:16:25.497" v="3962" actId="790"/>
        <pc:sldMkLst>
          <pc:docMk/>
          <pc:sldMk cId="4263409670" sldId="384"/>
        </pc:sldMkLst>
        <pc:spChg chg="mod">
          <ac:chgData name="Rudy Salazar" userId="b71b4463-382f-408b-9a3b-275f2a01179d" providerId="ADAL" clId="{2BFECB04-5803-40DF-BF59-1CB261151F76}" dt="2022-10-18T01:16:25.497" v="3962" actId="790"/>
          <ac:spMkLst>
            <pc:docMk/>
            <pc:sldMk cId="4263409670" sldId="384"/>
            <ac:spMk id="7" creationId="{651AF9BF-C264-4806-A175-6A1A23DA02C6}"/>
          </ac:spMkLst>
        </pc:spChg>
      </pc:sldChg>
      <pc:sldChg chg="modSp mod">
        <pc:chgData name="Rudy Salazar" userId="b71b4463-382f-408b-9a3b-275f2a01179d" providerId="ADAL" clId="{2BFECB04-5803-40DF-BF59-1CB261151F76}" dt="2022-10-18T01:14:46.225" v="3955" actId="790"/>
        <pc:sldMkLst>
          <pc:docMk/>
          <pc:sldMk cId="162753566" sldId="385"/>
        </pc:sldMkLst>
        <pc:spChg chg="mod">
          <ac:chgData name="Rudy Salazar" userId="b71b4463-382f-408b-9a3b-275f2a01179d" providerId="ADAL" clId="{2BFECB04-5803-40DF-BF59-1CB261151F76}" dt="2022-10-18T01:14:46.225" v="3955" actId="790"/>
          <ac:spMkLst>
            <pc:docMk/>
            <pc:sldMk cId="162753566" sldId="385"/>
            <ac:spMk id="7" creationId="{651AF9BF-C264-4806-A175-6A1A23DA02C6}"/>
          </ac:spMkLst>
        </pc:spChg>
      </pc:sldChg>
      <pc:sldChg chg="modSp mod">
        <pc:chgData name="Rudy Salazar" userId="b71b4463-382f-408b-9a3b-275f2a01179d" providerId="ADAL" clId="{2BFECB04-5803-40DF-BF59-1CB261151F76}" dt="2022-10-18T01:12:15.669" v="3952" actId="790"/>
        <pc:sldMkLst>
          <pc:docMk/>
          <pc:sldMk cId="3261818010" sldId="386"/>
        </pc:sldMkLst>
        <pc:spChg chg="mod">
          <ac:chgData name="Rudy Salazar" userId="b71b4463-382f-408b-9a3b-275f2a01179d" providerId="ADAL" clId="{2BFECB04-5803-40DF-BF59-1CB261151F76}" dt="2022-10-18T01:12:15.669" v="3952" actId="790"/>
          <ac:spMkLst>
            <pc:docMk/>
            <pc:sldMk cId="3261818010" sldId="386"/>
            <ac:spMk id="7" creationId="{651AF9BF-C264-4806-A175-6A1A23DA02C6}"/>
          </ac:spMkLst>
        </pc:spChg>
      </pc:sldChg>
      <pc:sldChg chg="modSp mod">
        <pc:chgData name="Rudy Salazar" userId="b71b4463-382f-408b-9a3b-275f2a01179d" providerId="ADAL" clId="{2BFECB04-5803-40DF-BF59-1CB261151F76}" dt="2022-10-18T01:12:52.953" v="3953" actId="790"/>
        <pc:sldMkLst>
          <pc:docMk/>
          <pc:sldMk cId="2862939143" sldId="387"/>
        </pc:sldMkLst>
        <pc:spChg chg="mod">
          <ac:chgData name="Rudy Salazar" userId="b71b4463-382f-408b-9a3b-275f2a01179d" providerId="ADAL" clId="{2BFECB04-5803-40DF-BF59-1CB261151F76}" dt="2022-10-18T01:12:52.953" v="3953" actId="790"/>
          <ac:spMkLst>
            <pc:docMk/>
            <pc:sldMk cId="2862939143" sldId="387"/>
            <ac:spMk id="7" creationId="{651AF9BF-C264-4806-A175-6A1A23DA02C6}"/>
          </ac:spMkLst>
        </pc:spChg>
      </pc:sldChg>
      <pc:sldChg chg="modSp mod">
        <pc:chgData name="Rudy Salazar" userId="b71b4463-382f-408b-9a3b-275f2a01179d" providerId="ADAL" clId="{2BFECB04-5803-40DF-BF59-1CB261151F76}" dt="2022-10-18T01:14:06.585" v="3954" actId="790"/>
        <pc:sldMkLst>
          <pc:docMk/>
          <pc:sldMk cId="427422808" sldId="388"/>
        </pc:sldMkLst>
        <pc:spChg chg="mod">
          <ac:chgData name="Rudy Salazar" userId="b71b4463-382f-408b-9a3b-275f2a01179d" providerId="ADAL" clId="{2BFECB04-5803-40DF-BF59-1CB261151F76}" dt="2022-10-18T01:14:06.585" v="3954" actId="790"/>
          <ac:spMkLst>
            <pc:docMk/>
            <pc:sldMk cId="427422808" sldId="388"/>
            <ac:spMk id="7" creationId="{651AF9BF-C264-4806-A175-6A1A23DA02C6}"/>
          </ac:spMkLst>
        </pc:spChg>
      </pc:sldChg>
      <pc:sldChg chg="modSp mod">
        <pc:chgData name="Rudy Salazar" userId="b71b4463-382f-408b-9a3b-275f2a01179d" providerId="ADAL" clId="{2BFECB04-5803-40DF-BF59-1CB261151F76}" dt="2022-10-18T01:17:48.028" v="3971" actId="313"/>
        <pc:sldMkLst>
          <pc:docMk/>
          <pc:sldMk cId="212029102" sldId="389"/>
        </pc:sldMkLst>
        <pc:spChg chg="mod">
          <ac:chgData name="Rudy Salazar" userId="b71b4463-382f-408b-9a3b-275f2a01179d" providerId="ADAL" clId="{2BFECB04-5803-40DF-BF59-1CB261151F76}" dt="2022-10-18T01:17:48.028" v="3971" actId="313"/>
          <ac:spMkLst>
            <pc:docMk/>
            <pc:sldMk cId="212029102" sldId="389"/>
            <ac:spMk id="7" creationId="{651AF9BF-C264-4806-A175-6A1A23DA02C6}"/>
          </ac:spMkLst>
        </pc:spChg>
      </pc:sldChg>
      <pc:sldChg chg="modSp mod">
        <pc:chgData name="Rudy Salazar" userId="b71b4463-382f-408b-9a3b-275f2a01179d" providerId="ADAL" clId="{2BFECB04-5803-40DF-BF59-1CB261151F76}" dt="2022-10-18T01:18:09.651" v="3972" actId="790"/>
        <pc:sldMkLst>
          <pc:docMk/>
          <pc:sldMk cId="2512800990" sldId="390"/>
        </pc:sldMkLst>
        <pc:spChg chg="mod">
          <ac:chgData name="Rudy Salazar" userId="b71b4463-382f-408b-9a3b-275f2a01179d" providerId="ADAL" clId="{2BFECB04-5803-40DF-BF59-1CB261151F76}" dt="2022-10-18T01:18:09.651" v="3972" actId="790"/>
          <ac:spMkLst>
            <pc:docMk/>
            <pc:sldMk cId="2512800990" sldId="390"/>
            <ac:spMk id="7" creationId="{651AF9BF-C264-4806-A175-6A1A23DA02C6}"/>
          </ac:spMkLst>
        </pc:spChg>
      </pc:sldChg>
      <pc:sldChg chg="modSp del mod">
        <pc:chgData name="Rudy Salazar" userId="b71b4463-382f-408b-9a3b-275f2a01179d" providerId="ADAL" clId="{2BFECB04-5803-40DF-BF59-1CB261151F76}" dt="2022-10-18T00:12:34.052" v="2637" actId="47"/>
        <pc:sldMkLst>
          <pc:docMk/>
          <pc:sldMk cId="942794919" sldId="391"/>
        </pc:sldMkLst>
        <pc:spChg chg="mod">
          <ac:chgData name="Rudy Salazar" userId="b71b4463-382f-408b-9a3b-275f2a01179d" providerId="ADAL" clId="{2BFECB04-5803-40DF-BF59-1CB261151F76}" dt="2022-10-18T00:10:51.857" v="2634" actId="20577"/>
          <ac:spMkLst>
            <pc:docMk/>
            <pc:sldMk cId="942794919" sldId="391"/>
            <ac:spMk id="7" creationId="{651AF9BF-C264-4806-A175-6A1A23DA02C6}"/>
          </ac:spMkLst>
        </pc:spChg>
      </pc:sldChg>
      <pc:sldChg chg="modSp mod">
        <pc:chgData name="Rudy Salazar" userId="b71b4463-382f-408b-9a3b-275f2a01179d" providerId="ADAL" clId="{2BFECB04-5803-40DF-BF59-1CB261151F76}" dt="2022-10-18T00:47:35.567" v="3815" actId="14100"/>
        <pc:sldMkLst>
          <pc:docMk/>
          <pc:sldMk cId="1298042403" sldId="392"/>
        </pc:sldMkLst>
        <pc:spChg chg="mod">
          <ac:chgData name="Rudy Salazar" userId="b71b4463-382f-408b-9a3b-275f2a01179d" providerId="ADAL" clId="{2BFECB04-5803-40DF-BF59-1CB261151F76}" dt="2022-10-18T00:47:35.567" v="3815" actId="14100"/>
          <ac:spMkLst>
            <pc:docMk/>
            <pc:sldMk cId="1298042403" sldId="392"/>
            <ac:spMk id="7" creationId="{651AF9BF-C264-4806-A175-6A1A23DA02C6}"/>
          </ac:spMkLst>
        </pc:spChg>
      </pc:sldChg>
      <pc:sldChg chg="modSp mod">
        <pc:chgData name="Rudy Salazar" userId="b71b4463-382f-408b-9a3b-275f2a01179d" providerId="ADAL" clId="{2BFECB04-5803-40DF-BF59-1CB261151F76}" dt="2022-10-18T00:48:33.099" v="3821" actId="14100"/>
        <pc:sldMkLst>
          <pc:docMk/>
          <pc:sldMk cId="2676387243" sldId="393"/>
        </pc:sldMkLst>
        <pc:spChg chg="mod">
          <ac:chgData name="Rudy Salazar" userId="b71b4463-382f-408b-9a3b-275f2a01179d" providerId="ADAL" clId="{2BFECB04-5803-40DF-BF59-1CB261151F76}" dt="2022-10-18T00:48:33.099" v="3821" actId="14100"/>
          <ac:spMkLst>
            <pc:docMk/>
            <pc:sldMk cId="2676387243" sldId="393"/>
            <ac:spMk id="7" creationId="{651AF9BF-C264-4806-A175-6A1A23DA02C6}"/>
          </ac:spMkLst>
        </pc:spChg>
      </pc:sldChg>
      <pc:sldChg chg="modSp mod">
        <pc:chgData name="Rudy Salazar" userId="b71b4463-382f-408b-9a3b-275f2a01179d" providerId="ADAL" clId="{2BFECB04-5803-40DF-BF59-1CB261151F76}" dt="2022-10-18T01:32:46.116" v="4056" actId="404"/>
        <pc:sldMkLst>
          <pc:docMk/>
          <pc:sldMk cId="3899875822" sldId="394"/>
        </pc:sldMkLst>
        <pc:spChg chg="mod">
          <ac:chgData name="Rudy Salazar" userId="b71b4463-382f-408b-9a3b-275f2a01179d" providerId="ADAL" clId="{2BFECB04-5803-40DF-BF59-1CB261151F76}" dt="2022-10-18T01:32:46.116" v="4056" actId="404"/>
          <ac:spMkLst>
            <pc:docMk/>
            <pc:sldMk cId="3899875822" sldId="394"/>
            <ac:spMk id="7" creationId="{651AF9BF-C264-4806-A175-6A1A23DA02C6}"/>
          </ac:spMkLst>
        </pc:spChg>
      </pc:sldChg>
      <pc:sldChg chg="modSp add mod">
        <pc:chgData name="Rudy Salazar" userId="b71b4463-382f-408b-9a3b-275f2a01179d" providerId="ADAL" clId="{2BFECB04-5803-40DF-BF59-1CB261151F76}" dt="2022-10-18T00:12:23.380" v="2636" actId="20577"/>
        <pc:sldMkLst>
          <pc:docMk/>
          <pc:sldMk cId="2009499408" sldId="395"/>
        </pc:sldMkLst>
        <pc:spChg chg="mod">
          <ac:chgData name="Rudy Salazar" userId="b71b4463-382f-408b-9a3b-275f2a01179d" providerId="ADAL" clId="{2BFECB04-5803-40DF-BF59-1CB261151F76}" dt="2022-10-18T00:12:23.380" v="2636" actId="20577"/>
          <ac:spMkLst>
            <pc:docMk/>
            <pc:sldMk cId="2009499408" sldId="395"/>
            <ac:spMk id="7" creationId="{651AF9BF-C264-4806-A175-6A1A23DA02C6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52832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6905625" y="0"/>
            <a:ext cx="52832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95992D4-EB60-4BF8-8AA9-AC66D3BD2B7F}" type="datetimeFigureOut">
              <a:rPr lang="en-US" smtClean="0"/>
              <a:t>10/18/2022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038600" y="857250"/>
            <a:ext cx="4114800" cy="2314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1219200" y="3300413"/>
            <a:ext cx="9753600" cy="270033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13513"/>
            <a:ext cx="52832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6905625" y="6513513"/>
            <a:ext cx="52832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9929031-0431-473E-B313-87A8287879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35730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9929031-0431-473E-B313-87A828787967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611515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2700" indent="0">
              <a:lnSpc>
                <a:spcPct val="100000"/>
              </a:lnSpc>
              <a:spcBef>
                <a:spcPts val="1200"/>
              </a:spcBef>
              <a:buFontTx/>
              <a:buNone/>
              <a:tabLst>
                <a:tab pos="3209290" algn="l"/>
              </a:tabLst>
            </a:pPr>
            <a:endParaRPr lang="en-US" sz="1200" spc="5" dirty="0">
              <a:solidFill>
                <a:srgbClr val="FFFFFF"/>
              </a:solidFill>
              <a:latin typeface="Noto Sans"/>
              <a:cs typeface="Noto San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9929031-0431-473E-B313-87A828787967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61808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2700" indent="0">
              <a:lnSpc>
                <a:spcPct val="100000"/>
              </a:lnSpc>
              <a:spcBef>
                <a:spcPts val="1200"/>
              </a:spcBef>
              <a:buFontTx/>
              <a:buNone/>
              <a:tabLst>
                <a:tab pos="3209290" algn="l"/>
              </a:tabLst>
            </a:pPr>
            <a:endParaRPr lang="en-US" sz="1200" spc="5" dirty="0">
              <a:solidFill>
                <a:srgbClr val="FFFFFF"/>
              </a:solidFill>
              <a:latin typeface="Noto Sans"/>
              <a:cs typeface="Noto San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9929031-0431-473E-B313-87A828787967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118556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2700" indent="0">
              <a:lnSpc>
                <a:spcPct val="100000"/>
              </a:lnSpc>
              <a:spcBef>
                <a:spcPts val="1200"/>
              </a:spcBef>
              <a:buFontTx/>
              <a:buNone/>
              <a:tabLst>
                <a:tab pos="3209290" algn="l"/>
              </a:tabLst>
            </a:pPr>
            <a:endParaRPr lang="en-US" sz="1200" spc="5" dirty="0">
              <a:solidFill>
                <a:srgbClr val="FFFFFF"/>
              </a:solidFill>
              <a:latin typeface="Noto Sans"/>
              <a:cs typeface="Noto San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9929031-0431-473E-B313-87A828787967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471165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2700" indent="0">
              <a:lnSpc>
                <a:spcPct val="100000"/>
              </a:lnSpc>
              <a:spcBef>
                <a:spcPts val="1200"/>
              </a:spcBef>
              <a:buFontTx/>
              <a:buNone/>
              <a:tabLst>
                <a:tab pos="3209290" algn="l"/>
              </a:tabLst>
            </a:pPr>
            <a:endParaRPr lang="en-US" sz="1200" spc="5" dirty="0">
              <a:solidFill>
                <a:srgbClr val="FFFFFF"/>
              </a:solidFill>
              <a:latin typeface="Noto Sans"/>
              <a:cs typeface="Noto San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9929031-0431-473E-B313-87A828787967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702922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2700" indent="0">
              <a:lnSpc>
                <a:spcPct val="100000"/>
              </a:lnSpc>
              <a:spcBef>
                <a:spcPts val="1200"/>
              </a:spcBef>
              <a:buFontTx/>
              <a:buNone/>
              <a:tabLst>
                <a:tab pos="3209290" algn="l"/>
              </a:tabLst>
            </a:pPr>
            <a:endParaRPr lang="en-US" sz="1200" spc="5" dirty="0">
              <a:solidFill>
                <a:srgbClr val="FFFFFF"/>
              </a:solidFill>
              <a:latin typeface="Noto Sans"/>
              <a:cs typeface="Noto San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9929031-0431-473E-B313-87A828787967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423664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2700" indent="0">
              <a:lnSpc>
                <a:spcPct val="100000"/>
              </a:lnSpc>
              <a:spcBef>
                <a:spcPts val="1200"/>
              </a:spcBef>
              <a:buFontTx/>
              <a:buNone/>
              <a:tabLst>
                <a:tab pos="3209290" algn="l"/>
              </a:tabLst>
            </a:pPr>
            <a:endParaRPr lang="en-US" sz="1200" spc="5" dirty="0">
              <a:solidFill>
                <a:srgbClr val="FFFFFF"/>
              </a:solidFill>
              <a:latin typeface="Noto Sans"/>
              <a:cs typeface="Noto San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9929031-0431-473E-B313-87A828787967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733871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2700" indent="0">
              <a:lnSpc>
                <a:spcPct val="100000"/>
              </a:lnSpc>
              <a:spcBef>
                <a:spcPts val="1200"/>
              </a:spcBef>
              <a:buFontTx/>
              <a:buNone/>
              <a:tabLst>
                <a:tab pos="3209290" algn="l"/>
              </a:tabLst>
            </a:pPr>
            <a:endParaRPr lang="en-US" sz="1200" spc="5" dirty="0">
              <a:solidFill>
                <a:srgbClr val="FFFFFF"/>
              </a:solidFill>
              <a:latin typeface="Noto Sans"/>
              <a:cs typeface="Noto San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9929031-0431-473E-B313-87A828787967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883727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2700" indent="0">
              <a:lnSpc>
                <a:spcPct val="100000"/>
              </a:lnSpc>
              <a:spcBef>
                <a:spcPts val="1200"/>
              </a:spcBef>
              <a:buFontTx/>
              <a:buNone/>
              <a:tabLst>
                <a:tab pos="3209290" algn="l"/>
              </a:tabLst>
            </a:pPr>
            <a:endParaRPr lang="en-US" sz="1200" spc="5" dirty="0">
              <a:solidFill>
                <a:srgbClr val="FFFFFF"/>
              </a:solidFill>
              <a:latin typeface="Noto Sans"/>
              <a:cs typeface="Noto San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9929031-0431-473E-B313-87A828787967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314475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2700" indent="0">
              <a:lnSpc>
                <a:spcPct val="100000"/>
              </a:lnSpc>
              <a:spcBef>
                <a:spcPts val="1200"/>
              </a:spcBef>
              <a:buFontTx/>
              <a:buNone/>
              <a:tabLst>
                <a:tab pos="3209290" algn="l"/>
              </a:tabLst>
            </a:pPr>
            <a:endParaRPr lang="en-US" sz="1200" spc="5" dirty="0">
              <a:solidFill>
                <a:srgbClr val="FFFFFF"/>
              </a:solidFill>
              <a:latin typeface="Noto Sans"/>
              <a:cs typeface="Noto San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9929031-0431-473E-B313-87A828787967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751908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2700" indent="0">
              <a:lnSpc>
                <a:spcPct val="100000"/>
              </a:lnSpc>
              <a:spcBef>
                <a:spcPts val="1200"/>
              </a:spcBef>
              <a:buFontTx/>
              <a:buNone/>
              <a:tabLst>
                <a:tab pos="3209290" algn="l"/>
              </a:tabLst>
            </a:pPr>
            <a:endParaRPr lang="en-US" sz="1200" spc="5" dirty="0">
              <a:solidFill>
                <a:srgbClr val="FFFFFF"/>
              </a:solidFill>
              <a:latin typeface="Noto Sans"/>
              <a:cs typeface="Noto San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9929031-0431-473E-B313-87A828787967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400658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2700" indent="0">
              <a:lnSpc>
                <a:spcPct val="100000"/>
              </a:lnSpc>
              <a:spcBef>
                <a:spcPts val="1200"/>
              </a:spcBef>
              <a:buFontTx/>
              <a:buNone/>
              <a:tabLst>
                <a:tab pos="3209290" algn="l"/>
              </a:tabLst>
            </a:pPr>
            <a:endParaRPr lang="en-US" sz="1200" spc="5" dirty="0">
              <a:solidFill>
                <a:srgbClr val="FFFFFF"/>
              </a:solidFill>
              <a:latin typeface="Noto Sans"/>
              <a:cs typeface="Noto San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9929031-0431-473E-B313-87A828787967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8012916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2700" indent="0">
              <a:lnSpc>
                <a:spcPct val="100000"/>
              </a:lnSpc>
              <a:spcBef>
                <a:spcPts val="1200"/>
              </a:spcBef>
              <a:buFontTx/>
              <a:buNone/>
              <a:tabLst>
                <a:tab pos="3209290" algn="l"/>
              </a:tabLst>
            </a:pPr>
            <a:endParaRPr lang="en-US" sz="1200" spc="5" dirty="0">
              <a:solidFill>
                <a:srgbClr val="FFFFFF"/>
              </a:solidFill>
              <a:latin typeface="Noto Sans"/>
              <a:cs typeface="Noto San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9929031-0431-473E-B313-87A828787967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7274435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2700" indent="0">
              <a:lnSpc>
                <a:spcPct val="100000"/>
              </a:lnSpc>
              <a:spcBef>
                <a:spcPts val="1200"/>
              </a:spcBef>
              <a:buFontTx/>
              <a:buNone/>
              <a:tabLst>
                <a:tab pos="3209290" algn="l"/>
              </a:tabLst>
            </a:pPr>
            <a:endParaRPr lang="en-US" sz="1200" spc="5" dirty="0">
              <a:solidFill>
                <a:srgbClr val="FFFFFF"/>
              </a:solidFill>
              <a:latin typeface="Noto Sans"/>
              <a:cs typeface="Noto San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9929031-0431-473E-B313-87A828787967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8174448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2700" indent="0">
              <a:lnSpc>
                <a:spcPct val="100000"/>
              </a:lnSpc>
              <a:spcBef>
                <a:spcPts val="1200"/>
              </a:spcBef>
              <a:buFontTx/>
              <a:buNone/>
              <a:tabLst>
                <a:tab pos="3209290" algn="l"/>
              </a:tabLst>
            </a:pPr>
            <a:endParaRPr lang="en-US" sz="1200" spc="5" dirty="0">
              <a:solidFill>
                <a:srgbClr val="FFFFFF"/>
              </a:solidFill>
              <a:latin typeface="Noto Sans"/>
              <a:cs typeface="Noto San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9929031-0431-473E-B313-87A828787967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7633686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2700" indent="0">
              <a:lnSpc>
                <a:spcPct val="100000"/>
              </a:lnSpc>
              <a:spcBef>
                <a:spcPts val="1200"/>
              </a:spcBef>
              <a:buFontTx/>
              <a:buNone/>
              <a:tabLst>
                <a:tab pos="3209290" algn="l"/>
              </a:tabLst>
            </a:pPr>
            <a:endParaRPr lang="en-US" sz="1200" spc="5" dirty="0">
              <a:solidFill>
                <a:srgbClr val="FFFFFF"/>
              </a:solidFill>
              <a:latin typeface="Noto Sans"/>
              <a:cs typeface="Noto San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9929031-0431-473E-B313-87A828787967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0195815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2700" indent="0">
              <a:lnSpc>
                <a:spcPct val="100000"/>
              </a:lnSpc>
              <a:spcBef>
                <a:spcPts val="1200"/>
              </a:spcBef>
              <a:buFontTx/>
              <a:buNone/>
              <a:tabLst>
                <a:tab pos="3209290" algn="l"/>
              </a:tabLst>
            </a:pPr>
            <a:endParaRPr lang="en-US" sz="1200" spc="5" dirty="0">
              <a:solidFill>
                <a:srgbClr val="FFFFFF"/>
              </a:solidFill>
              <a:latin typeface="Noto Sans"/>
              <a:cs typeface="Noto San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9929031-0431-473E-B313-87A828787967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2611096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2700" indent="0">
              <a:lnSpc>
                <a:spcPct val="100000"/>
              </a:lnSpc>
              <a:spcBef>
                <a:spcPts val="1200"/>
              </a:spcBef>
              <a:buFontTx/>
              <a:buNone/>
              <a:tabLst>
                <a:tab pos="3209290" algn="l"/>
              </a:tabLst>
            </a:pPr>
            <a:endParaRPr lang="en-US" sz="1200" spc="5" dirty="0">
              <a:solidFill>
                <a:srgbClr val="FFFFFF"/>
              </a:solidFill>
              <a:latin typeface="Noto Sans"/>
              <a:cs typeface="Noto San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9929031-0431-473E-B313-87A828787967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7858802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2700" indent="0">
              <a:lnSpc>
                <a:spcPct val="100000"/>
              </a:lnSpc>
              <a:spcBef>
                <a:spcPts val="1200"/>
              </a:spcBef>
              <a:buFontTx/>
              <a:buNone/>
              <a:tabLst>
                <a:tab pos="3209290" algn="l"/>
              </a:tabLst>
            </a:pPr>
            <a:endParaRPr lang="en-US" sz="1200" spc="5" dirty="0">
              <a:solidFill>
                <a:srgbClr val="FFFFFF"/>
              </a:solidFill>
              <a:latin typeface="Noto Sans"/>
              <a:cs typeface="Noto San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9929031-0431-473E-B313-87A828787967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7818074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2700" indent="0">
              <a:lnSpc>
                <a:spcPct val="100000"/>
              </a:lnSpc>
              <a:spcBef>
                <a:spcPts val="1200"/>
              </a:spcBef>
              <a:buFontTx/>
              <a:buNone/>
              <a:tabLst>
                <a:tab pos="3209290" algn="l"/>
              </a:tabLst>
            </a:pPr>
            <a:endParaRPr lang="en-US" sz="1200" spc="5" dirty="0">
              <a:solidFill>
                <a:srgbClr val="FFFFFF"/>
              </a:solidFill>
              <a:latin typeface="Noto Sans"/>
              <a:cs typeface="Noto San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9929031-0431-473E-B313-87A828787967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2984460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2700" indent="0">
              <a:lnSpc>
                <a:spcPct val="100000"/>
              </a:lnSpc>
              <a:spcBef>
                <a:spcPts val="1200"/>
              </a:spcBef>
              <a:buFontTx/>
              <a:buNone/>
              <a:tabLst>
                <a:tab pos="3209290" algn="l"/>
              </a:tabLst>
            </a:pPr>
            <a:endParaRPr lang="en-US" sz="1200" spc="5" dirty="0">
              <a:solidFill>
                <a:srgbClr val="FFFFFF"/>
              </a:solidFill>
              <a:latin typeface="Noto Sans"/>
              <a:cs typeface="Noto San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9929031-0431-473E-B313-87A828787967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0045840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2700" indent="0">
              <a:lnSpc>
                <a:spcPct val="100000"/>
              </a:lnSpc>
              <a:spcBef>
                <a:spcPts val="1200"/>
              </a:spcBef>
              <a:buFontTx/>
              <a:buNone/>
              <a:tabLst>
                <a:tab pos="3209290" algn="l"/>
              </a:tabLst>
            </a:pPr>
            <a:endParaRPr lang="en-US" sz="1200" spc="5" dirty="0">
              <a:solidFill>
                <a:srgbClr val="FFFFFF"/>
              </a:solidFill>
              <a:latin typeface="Noto Sans"/>
              <a:cs typeface="Noto San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9929031-0431-473E-B313-87A828787967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187881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2700" indent="0">
              <a:lnSpc>
                <a:spcPct val="100000"/>
              </a:lnSpc>
              <a:spcBef>
                <a:spcPts val="1200"/>
              </a:spcBef>
              <a:buFontTx/>
              <a:buNone/>
              <a:tabLst>
                <a:tab pos="3209290" algn="l"/>
              </a:tabLst>
            </a:pPr>
            <a:endParaRPr lang="en-US" sz="1200" spc="5" dirty="0">
              <a:solidFill>
                <a:srgbClr val="FFFFFF"/>
              </a:solidFill>
              <a:latin typeface="Noto Sans"/>
              <a:cs typeface="Noto San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9929031-0431-473E-B313-87A828787967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616898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2700" indent="0">
              <a:lnSpc>
                <a:spcPct val="100000"/>
              </a:lnSpc>
              <a:spcBef>
                <a:spcPts val="1200"/>
              </a:spcBef>
              <a:buFontTx/>
              <a:buNone/>
              <a:tabLst>
                <a:tab pos="3209290" algn="l"/>
              </a:tabLst>
            </a:pPr>
            <a:endParaRPr lang="en-US" sz="1200" spc="5" dirty="0">
              <a:solidFill>
                <a:srgbClr val="FFFFFF"/>
              </a:solidFill>
              <a:latin typeface="Noto Sans"/>
              <a:cs typeface="Noto San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9929031-0431-473E-B313-87A828787967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2423004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2700" indent="0">
              <a:lnSpc>
                <a:spcPct val="100000"/>
              </a:lnSpc>
              <a:spcBef>
                <a:spcPts val="1200"/>
              </a:spcBef>
              <a:buFontTx/>
              <a:buNone/>
              <a:tabLst>
                <a:tab pos="3209290" algn="l"/>
              </a:tabLst>
            </a:pPr>
            <a:endParaRPr lang="en-US" sz="1200" spc="5" dirty="0">
              <a:solidFill>
                <a:srgbClr val="FFFFFF"/>
              </a:solidFill>
              <a:latin typeface="Noto Sans"/>
              <a:cs typeface="Noto San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9929031-0431-473E-B313-87A828787967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4006588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2700" indent="0">
              <a:lnSpc>
                <a:spcPct val="100000"/>
              </a:lnSpc>
              <a:spcBef>
                <a:spcPts val="1200"/>
              </a:spcBef>
              <a:buFontTx/>
              <a:buNone/>
              <a:tabLst>
                <a:tab pos="3209290" algn="l"/>
              </a:tabLst>
            </a:pPr>
            <a:endParaRPr lang="en-US" sz="1200" spc="5" dirty="0">
              <a:solidFill>
                <a:srgbClr val="FFFFFF"/>
              </a:solidFill>
              <a:latin typeface="Noto Sans"/>
              <a:cs typeface="Noto San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9929031-0431-473E-B313-87A828787967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7274435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2700" indent="0">
              <a:lnSpc>
                <a:spcPct val="100000"/>
              </a:lnSpc>
              <a:spcBef>
                <a:spcPts val="1200"/>
              </a:spcBef>
              <a:buFontTx/>
              <a:buNone/>
              <a:tabLst>
                <a:tab pos="3209290" algn="l"/>
              </a:tabLst>
            </a:pPr>
            <a:endParaRPr lang="en-US" sz="1200" spc="5" dirty="0">
              <a:solidFill>
                <a:srgbClr val="FFFFFF"/>
              </a:solidFill>
              <a:latin typeface="Noto Sans"/>
              <a:cs typeface="Noto San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9929031-0431-473E-B313-87A828787967}" type="slidenum">
              <a:rPr lang="en-US" smtClean="0"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0333499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2700" indent="0">
              <a:lnSpc>
                <a:spcPct val="100000"/>
              </a:lnSpc>
              <a:spcBef>
                <a:spcPts val="1200"/>
              </a:spcBef>
              <a:buFontTx/>
              <a:buNone/>
              <a:tabLst>
                <a:tab pos="3209290" algn="l"/>
              </a:tabLst>
            </a:pPr>
            <a:endParaRPr lang="en-US" sz="1200" spc="5" dirty="0">
              <a:solidFill>
                <a:srgbClr val="FFFFFF"/>
              </a:solidFill>
              <a:latin typeface="Noto Sans"/>
              <a:cs typeface="Noto San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9929031-0431-473E-B313-87A828787967}" type="slidenum">
              <a:rPr lang="en-US" smtClean="0"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6021162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2700" indent="0">
              <a:lnSpc>
                <a:spcPct val="100000"/>
              </a:lnSpc>
              <a:spcBef>
                <a:spcPts val="1200"/>
              </a:spcBef>
              <a:buFontTx/>
              <a:buNone/>
              <a:tabLst>
                <a:tab pos="3209290" algn="l"/>
              </a:tabLst>
            </a:pPr>
            <a:endParaRPr lang="en-US" sz="1200" spc="5" dirty="0">
              <a:solidFill>
                <a:srgbClr val="FFFFFF"/>
              </a:solidFill>
              <a:latin typeface="Noto Sans"/>
              <a:cs typeface="Noto San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9929031-0431-473E-B313-87A828787967}" type="slidenum">
              <a:rPr lang="en-US" smtClean="0"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3935904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2700" indent="0">
              <a:lnSpc>
                <a:spcPct val="100000"/>
              </a:lnSpc>
              <a:spcBef>
                <a:spcPts val="1200"/>
              </a:spcBef>
              <a:buFontTx/>
              <a:buNone/>
              <a:tabLst>
                <a:tab pos="3209290" algn="l"/>
              </a:tabLst>
            </a:pPr>
            <a:endParaRPr lang="en-US" sz="1200" spc="5" dirty="0">
              <a:solidFill>
                <a:srgbClr val="FFFFFF"/>
              </a:solidFill>
              <a:latin typeface="Noto Sans"/>
              <a:cs typeface="Noto San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9929031-0431-473E-B313-87A828787967}" type="slidenum">
              <a:rPr lang="en-US" smtClean="0"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2690893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2700" indent="0">
              <a:lnSpc>
                <a:spcPct val="100000"/>
              </a:lnSpc>
              <a:spcBef>
                <a:spcPts val="1200"/>
              </a:spcBef>
              <a:buFontTx/>
              <a:buNone/>
              <a:tabLst>
                <a:tab pos="3209290" algn="l"/>
              </a:tabLst>
            </a:pPr>
            <a:endParaRPr lang="en-US" sz="1200" spc="5" dirty="0">
              <a:solidFill>
                <a:srgbClr val="FFFFFF"/>
              </a:solidFill>
              <a:latin typeface="Noto Sans"/>
              <a:cs typeface="Noto San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9929031-0431-473E-B313-87A828787967}" type="slidenum">
              <a:rPr lang="en-US" smtClean="0"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2657319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2700" indent="0">
              <a:lnSpc>
                <a:spcPct val="100000"/>
              </a:lnSpc>
              <a:spcBef>
                <a:spcPts val="1200"/>
              </a:spcBef>
              <a:buFontTx/>
              <a:buNone/>
              <a:tabLst>
                <a:tab pos="3209290" algn="l"/>
              </a:tabLst>
            </a:pPr>
            <a:endParaRPr lang="en-US" sz="1200" spc="5" dirty="0">
              <a:solidFill>
                <a:srgbClr val="FFFFFF"/>
              </a:solidFill>
              <a:latin typeface="Noto Sans"/>
              <a:cs typeface="Noto San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9929031-0431-473E-B313-87A828787967}" type="slidenum">
              <a:rPr lang="en-US" smtClean="0"/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7418418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2700" indent="0">
              <a:lnSpc>
                <a:spcPct val="100000"/>
              </a:lnSpc>
              <a:spcBef>
                <a:spcPts val="1200"/>
              </a:spcBef>
              <a:buFontTx/>
              <a:buNone/>
              <a:tabLst>
                <a:tab pos="3209290" algn="l"/>
              </a:tabLst>
            </a:pPr>
            <a:endParaRPr lang="en-US" sz="1200" spc="5" dirty="0">
              <a:solidFill>
                <a:srgbClr val="FFFFFF"/>
              </a:solidFill>
              <a:latin typeface="Noto Sans"/>
              <a:cs typeface="Noto San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9929031-0431-473E-B313-87A828787967}" type="slidenum">
              <a:rPr lang="en-US" smtClean="0"/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59034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2700" indent="0">
              <a:lnSpc>
                <a:spcPct val="100000"/>
              </a:lnSpc>
              <a:spcBef>
                <a:spcPts val="1200"/>
              </a:spcBef>
              <a:buFontTx/>
              <a:buNone/>
              <a:tabLst>
                <a:tab pos="3209290" algn="l"/>
              </a:tabLst>
            </a:pPr>
            <a:endParaRPr lang="en-US" sz="1200" spc="5" dirty="0">
              <a:solidFill>
                <a:srgbClr val="FFFFFF"/>
              </a:solidFill>
              <a:latin typeface="Noto Sans"/>
              <a:cs typeface="Noto San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9929031-0431-473E-B313-87A828787967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4067609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2700" indent="0">
              <a:lnSpc>
                <a:spcPct val="100000"/>
              </a:lnSpc>
              <a:spcBef>
                <a:spcPts val="1200"/>
              </a:spcBef>
              <a:buFontTx/>
              <a:buNone/>
              <a:tabLst>
                <a:tab pos="3209290" algn="l"/>
              </a:tabLst>
            </a:pPr>
            <a:endParaRPr lang="en-US" sz="1200" spc="5" dirty="0">
              <a:solidFill>
                <a:srgbClr val="FFFFFF"/>
              </a:solidFill>
              <a:latin typeface="Noto Sans"/>
              <a:cs typeface="Noto San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9929031-0431-473E-B313-87A828787967}" type="slidenum">
              <a:rPr lang="en-US" smtClean="0"/>
              <a:t>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4866869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2700" indent="0">
              <a:lnSpc>
                <a:spcPct val="100000"/>
              </a:lnSpc>
              <a:spcBef>
                <a:spcPts val="1200"/>
              </a:spcBef>
              <a:buFontTx/>
              <a:buNone/>
              <a:tabLst>
                <a:tab pos="3209290" algn="l"/>
              </a:tabLst>
            </a:pPr>
            <a:endParaRPr lang="en-US" sz="1200" spc="5" dirty="0">
              <a:solidFill>
                <a:srgbClr val="FFFFFF"/>
              </a:solidFill>
              <a:latin typeface="Noto Sans"/>
              <a:cs typeface="Noto San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9929031-0431-473E-B313-87A828787967}" type="slidenum">
              <a:rPr lang="en-US" smtClean="0"/>
              <a:t>41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2834014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2700" indent="0">
              <a:lnSpc>
                <a:spcPct val="100000"/>
              </a:lnSpc>
              <a:spcBef>
                <a:spcPts val="1200"/>
              </a:spcBef>
              <a:buFontTx/>
              <a:buNone/>
              <a:tabLst>
                <a:tab pos="3209290" algn="l"/>
              </a:tabLst>
            </a:pPr>
            <a:endParaRPr lang="en-US" sz="1200" spc="5" dirty="0">
              <a:solidFill>
                <a:srgbClr val="FFFFFF"/>
              </a:solidFill>
              <a:latin typeface="Noto Sans"/>
              <a:cs typeface="Noto San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9929031-0431-473E-B313-87A828787967}" type="slidenum">
              <a:rPr lang="en-US" smtClean="0"/>
              <a:t>42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9563116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2700" indent="0">
              <a:lnSpc>
                <a:spcPct val="100000"/>
              </a:lnSpc>
              <a:spcBef>
                <a:spcPts val="1200"/>
              </a:spcBef>
              <a:buFontTx/>
              <a:buNone/>
              <a:tabLst>
                <a:tab pos="3209290" algn="l"/>
              </a:tabLst>
            </a:pPr>
            <a:endParaRPr lang="en-US" sz="1200" spc="5" dirty="0">
              <a:solidFill>
                <a:srgbClr val="FFFFFF"/>
              </a:solidFill>
              <a:latin typeface="Noto Sans"/>
              <a:cs typeface="Noto San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9929031-0431-473E-B313-87A828787967}" type="slidenum">
              <a:rPr lang="en-US" smtClean="0"/>
              <a:t>43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3490877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2700" indent="0">
              <a:lnSpc>
                <a:spcPct val="100000"/>
              </a:lnSpc>
              <a:spcBef>
                <a:spcPts val="1200"/>
              </a:spcBef>
              <a:buFontTx/>
              <a:buNone/>
              <a:tabLst>
                <a:tab pos="3209290" algn="l"/>
              </a:tabLst>
            </a:pPr>
            <a:endParaRPr lang="en-US" sz="1200" spc="5" dirty="0">
              <a:solidFill>
                <a:srgbClr val="FFFFFF"/>
              </a:solidFill>
              <a:latin typeface="Noto Sans"/>
              <a:cs typeface="Noto San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9929031-0431-473E-B313-87A828787967}" type="slidenum">
              <a:rPr lang="en-US" smtClean="0"/>
              <a:t>44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587418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2700" indent="0">
              <a:lnSpc>
                <a:spcPct val="100000"/>
              </a:lnSpc>
              <a:spcBef>
                <a:spcPts val="1200"/>
              </a:spcBef>
              <a:buFontTx/>
              <a:buNone/>
              <a:tabLst>
                <a:tab pos="3209290" algn="l"/>
              </a:tabLst>
            </a:pPr>
            <a:endParaRPr lang="en-US" sz="1200" spc="5" dirty="0">
              <a:solidFill>
                <a:srgbClr val="FFFFFF"/>
              </a:solidFill>
              <a:latin typeface="Noto Sans"/>
              <a:cs typeface="Noto San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9929031-0431-473E-B313-87A828787967}" type="slidenum">
              <a:rPr lang="en-US" smtClean="0"/>
              <a:t>45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3819235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2700" indent="0">
              <a:lnSpc>
                <a:spcPct val="100000"/>
              </a:lnSpc>
              <a:spcBef>
                <a:spcPts val="1200"/>
              </a:spcBef>
              <a:buFontTx/>
              <a:buNone/>
              <a:tabLst>
                <a:tab pos="3209290" algn="l"/>
              </a:tabLst>
            </a:pPr>
            <a:endParaRPr lang="en-US" sz="1200" spc="5" dirty="0">
              <a:solidFill>
                <a:srgbClr val="FFFFFF"/>
              </a:solidFill>
              <a:latin typeface="Noto Sans"/>
              <a:cs typeface="Noto San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9929031-0431-473E-B313-87A828787967}" type="slidenum">
              <a:rPr lang="en-US" smtClean="0"/>
              <a:t>46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1081901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2700" indent="0">
              <a:lnSpc>
                <a:spcPct val="100000"/>
              </a:lnSpc>
              <a:spcBef>
                <a:spcPts val="1200"/>
              </a:spcBef>
              <a:buFontTx/>
              <a:buNone/>
              <a:tabLst>
                <a:tab pos="3209290" algn="l"/>
              </a:tabLst>
            </a:pPr>
            <a:endParaRPr lang="en-US" sz="1200" spc="5" dirty="0">
              <a:solidFill>
                <a:srgbClr val="FFFFFF"/>
              </a:solidFill>
              <a:latin typeface="Noto Sans"/>
              <a:cs typeface="Noto San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9929031-0431-473E-B313-87A828787967}" type="slidenum">
              <a:rPr lang="en-US" smtClean="0"/>
              <a:t>47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1956834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2700" indent="0">
              <a:lnSpc>
                <a:spcPct val="100000"/>
              </a:lnSpc>
              <a:spcBef>
                <a:spcPts val="1200"/>
              </a:spcBef>
              <a:buFontTx/>
              <a:buNone/>
              <a:tabLst>
                <a:tab pos="3209290" algn="l"/>
              </a:tabLst>
            </a:pPr>
            <a:endParaRPr lang="en-US" sz="1200" spc="5" dirty="0">
              <a:solidFill>
                <a:srgbClr val="FFFFFF"/>
              </a:solidFill>
              <a:latin typeface="Noto Sans"/>
              <a:cs typeface="Noto San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9929031-0431-473E-B313-87A828787967}" type="slidenum">
              <a:rPr lang="en-US" smtClean="0"/>
              <a:t>48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8853148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2700" indent="0">
              <a:lnSpc>
                <a:spcPct val="100000"/>
              </a:lnSpc>
              <a:spcBef>
                <a:spcPts val="1200"/>
              </a:spcBef>
              <a:buFontTx/>
              <a:buNone/>
              <a:tabLst>
                <a:tab pos="3209290" algn="l"/>
              </a:tabLst>
            </a:pPr>
            <a:endParaRPr lang="en-US" sz="1200" spc="5" dirty="0">
              <a:solidFill>
                <a:srgbClr val="FFFFFF"/>
              </a:solidFill>
              <a:latin typeface="Noto Sans"/>
              <a:cs typeface="Noto San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9929031-0431-473E-B313-87A828787967}" type="slidenum">
              <a:rPr lang="en-US" smtClean="0"/>
              <a:t>49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210780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2700" indent="0">
              <a:lnSpc>
                <a:spcPct val="100000"/>
              </a:lnSpc>
              <a:spcBef>
                <a:spcPts val="1200"/>
              </a:spcBef>
              <a:buFontTx/>
              <a:buNone/>
              <a:tabLst>
                <a:tab pos="3209290" algn="l"/>
              </a:tabLst>
            </a:pPr>
            <a:endParaRPr lang="en-US" sz="1200" spc="5" dirty="0">
              <a:solidFill>
                <a:srgbClr val="FFFFFF"/>
              </a:solidFill>
              <a:latin typeface="Noto Sans"/>
              <a:cs typeface="Noto San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9929031-0431-473E-B313-87A828787967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2051287"/>
      </p:ext>
    </p:extLst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2700" indent="0">
              <a:lnSpc>
                <a:spcPct val="100000"/>
              </a:lnSpc>
              <a:spcBef>
                <a:spcPts val="1200"/>
              </a:spcBef>
              <a:buFontTx/>
              <a:buNone/>
              <a:tabLst>
                <a:tab pos="3209290" algn="l"/>
              </a:tabLst>
            </a:pPr>
            <a:endParaRPr lang="en-US" sz="1200" spc="5" dirty="0">
              <a:solidFill>
                <a:srgbClr val="FFFFFF"/>
              </a:solidFill>
              <a:latin typeface="Noto Sans"/>
              <a:cs typeface="Noto San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9929031-0431-473E-B313-87A828787967}" type="slidenum">
              <a:rPr lang="en-US" smtClean="0"/>
              <a:t>50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046622"/>
      </p:ext>
    </p:extLst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9929031-0431-473E-B313-87A828787967}" type="slidenum">
              <a:rPr lang="en-US" smtClean="0"/>
              <a:t>51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447164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2700" indent="0">
              <a:lnSpc>
                <a:spcPct val="100000"/>
              </a:lnSpc>
              <a:spcBef>
                <a:spcPts val="1200"/>
              </a:spcBef>
              <a:buFontTx/>
              <a:buNone/>
              <a:tabLst>
                <a:tab pos="3209290" algn="l"/>
              </a:tabLst>
            </a:pPr>
            <a:endParaRPr lang="en-US" sz="1200" spc="5" dirty="0">
              <a:solidFill>
                <a:srgbClr val="FFFFFF"/>
              </a:solidFill>
              <a:latin typeface="Noto Sans"/>
              <a:cs typeface="Noto San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9929031-0431-473E-B313-87A828787967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895588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2700" indent="0">
              <a:lnSpc>
                <a:spcPct val="100000"/>
              </a:lnSpc>
              <a:spcBef>
                <a:spcPts val="1200"/>
              </a:spcBef>
              <a:buFontTx/>
              <a:buNone/>
              <a:tabLst>
                <a:tab pos="3209290" algn="l"/>
              </a:tabLst>
            </a:pPr>
            <a:endParaRPr lang="en-US" sz="1200" spc="5" dirty="0">
              <a:solidFill>
                <a:srgbClr val="FFFFFF"/>
              </a:solidFill>
              <a:latin typeface="Noto Sans"/>
              <a:cs typeface="Noto San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9929031-0431-473E-B313-87A828787967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459534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2700" indent="0">
              <a:lnSpc>
                <a:spcPct val="100000"/>
              </a:lnSpc>
              <a:spcBef>
                <a:spcPts val="1200"/>
              </a:spcBef>
              <a:buFontTx/>
              <a:buNone/>
              <a:tabLst>
                <a:tab pos="3209290" algn="l"/>
              </a:tabLst>
            </a:pPr>
            <a:endParaRPr lang="en-US" sz="1200" spc="5" dirty="0">
              <a:solidFill>
                <a:srgbClr val="FFFFFF"/>
              </a:solidFill>
              <a:latin typeface="Noto Sans"/>
              <a:cs typeface="Noto San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9929031-0431-473E-B313-87A828787967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405655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2700" indent="0">
              <a:lnSpc>
                <a:spcPct val="100000"/>
              </a:lnSpc>
              <a:spcBef>
                <a:spcPts val="1200"/>
              </a:spcBef>
              <a:buFontTx/>
              <a:buNone/>
              <a:tabLst>
                <a:tab pos="3209290" algn="l"/>
              </a:tabLst>
            </a:pPr>
            <a:endParaRPr lang="en-US" sz="1200" spc="5" dirty="0">
              <a:solidFill>
                <a:srgbClr val="FFFFFF"/>
              </a:solidFill>
              <a:latin typeface="Noto Sans"/>
              <a:cs typeface="Noto San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9929031-0431-473E-B313-87A828787967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995466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392753" y="383341"/>
            <a:ext cx="11406492" cy="4191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828800" y="3840480"/>
            <a:ext cx="85344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10/18/2022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000" b="1" i="0">
                <a:solidFill>
                  <a:srgbClr val="003E6A"/>
                </a:solidFill>
                <a:latin typeface="Noto Sans"/>
                <a:cs typeface="Noto Sans"/>
              </a:defRPr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2550" b="0" i="0">
                <a:solidFill>
                  <a:srgbClr val="808285"/>
                </a:solidFill>
                <a:latin typeface="Noto Sans"/>
                <a:cs typeface="Noto Sans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10/18/2022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000" b="1" i="0">
                <a:solidFill>
                  <a:srgbClr val="003E6A"/>
                </a:solidFill>
                <a:latin typeface="Noto Sans"/>
                <a:cs typeface="Noto Sans"/>
              </a:defRPr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60960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27888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10/18/2022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000" b="1" i="0">
                <a:solidFill>
                  <a:srgbClr val="003E6A"/>
                </a:solidFill>
                <a:latin typeface="Noto Sans"/>
                <a:cs typeface="Noto Sans"/>
              </a:defRPr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10/18/2022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10/18/2022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10899009" y="502025"/>
            <a:ext cx="971550" cy="871855"/>
          </a:xfrm>
          <a:custGeom>
            <a:avLst/>
            <a:gdLst/>
            <a:ahLst/>
            <a:cxnLst/>
            <a:rect l="l" t="t" r="r" b="b"/>
            <a:pathLst>
              <a:path w="971550" h="871855">
                <a:moveTo>
                  <a:pt x="466369" y="811040"/>
                </a:moveTo>
                <a:lnTo>
                  <a:pt x="383694" y="811040"/>
                </a:lnTo>
                <a:lnTo>
                  <a:pt x="421303" y="823194"/>
                </a:lnTo>
                <a:lnTo>
                  <a:pt x="447158" y="843979"/>
                </a:lnTo>
                <a:lnTo>
                  <a:pt x="461771" y="868654"/>
                </a:lnTo>
                <a:lnTo>
                  <a:pt x="462851" y="871613"/>
                </a:lnTo>
                <a:lnTo>
                  <a:pt x="466369" y="871169"/>
                </a:lnTo>
                <a:lnTo>
                  <a:pt x="466369" y="811040"/>
                </a:lnTo>
                <a:close/>
              </a:path>
              <a:path w="971550" h="871855">
                <a:moveTo>
                  <a:pt x="642899" y="681507"/>
                </a:moveTo>
                <a:lnTo>
                  <a:pt x="577507" y="746963"/>
                </a:lnTo>
                <a:lnTo>
                  <a:pt x="549428" y="775761"/>
                </a:lnTo>
                <a:lnTo>
                  <a:pt x="510496" y="830448"/>
                </a:lnTo>
                <a:lnTo>
                  <a:pt x="504685" y="857961"/>
                </a:lnTo>
                <a:lnTo>
                  <a:pt x="504710" y="871169"/>
                </a:lnTo>
                <a:lnTo>
                  <a:pt x="508228" y="871613"/>
                </a:lnTo>
                <a:lnTo>
                  <a:pt x="509308" y="868654"/>
                </a:lnTo>
                <a:lnTo>
                  <a:pt x="523921" y="843979"/>
                </a:lnTo>
                <a:lnTo>
                  <a:pt x="549776" y="823194"/>
                </a:lnTo>
                <a:lnTo>
                  <a:pt x="587385" y="811040"/>
                </a:lnTo>
                <a:lnTo>
                  <a:pt x="916652" y="811040"/>
                </a:lnTo>
                <a:lnTo>
                  <a:pt x="817143" y="711479"/>
                </a:lnTo>
                <a:lnTo>
                  <a:pt x="642899" y="681507"/>
                </a:lnTo>
                <a:close/>
              </a:path>
              <a:path w="971550" h="871855">
                <a:moveTo>
                  <a:pt x="408247" y="671961"/>
                </a:moveTo>
                <a:lnTo>
                  <a:pt x="351713" y="677481"/>
                </a:lnTo>
                <a:lnTo>
                  <a:pt x="153936" y="711479"/>
                </a:lnTo>
                <a:lnTo>
                  <a:pt x="48020" y="817410"/>
                </a:lnTo>
                <a:lnTo>
                  <a:pt x="5123" y="860376"/>
                </a:lnTo>
                <a:lnTo>
                  <a:pt x="0" y="866025"/>
                </a:lnTo>
                <a:lnTo>
                  <a:pt x="1574" y="869162"/>
                </a:lnTo>
                <a:lnTo>
                  <a:pt x="4762" y="868883"/>
                </a:lnTo>
                <a:lnTo>
                  <a:pt x="304023" y="817397"/>
                </a:lnTo>
                <a:lnTo>
                  <a:pt x="333819" y="812253"/>
                </a:lnTo>
                <a:lnTo>
                  <a:pt x="383694" y="811040"/>
                </a:lnTo>
                <a:lnTo>
                  <a:pt x="466369" y="811040"/>
                </a:lnTo>
                <a:lnTo>
                  <a:pt x="466369" y="754430"/>
                </a:lnTo>
                <a:lnTo>
                  <a:pt x="465302" y="753363"/>
                </a:lnTo>
                <a:lnTo>
                  <a:pt x="405523" y="753363"/>
                </a:lnTo>
                <a:lnTo>
                  <a:pt x="404456" y="752309"/>
                </a:lnTo>
                <a:lnTo>
                  <a:pt x="404456" y="715911"/>
                </a:lnTo>
                <a:lnTo>
                  <a:pt x="405523" y="714844"/>
                </a:lnTo>
                <a:lnTo>
                  <a:pt x="465277" y="714844"/>
                </a:lnTo>
                <a:lnTo>
                  <a:pt x="466331" y="713790"/>
                </a:lnTo>
                <a:lnTo>
                  <a:pt x="466230" y="712076"/>
                </a:lnTo>
                <a:lnTo>
                  <a:pt x="461239" y="691977"/>
                </a:lnTo>
                <a:lnTo>
                  <a:pt x="443317" y="677632"/>
                </a:lnTo>
                <a:lnTo>
                  <a:pt x="408247" y="671961"/>
                </a:lnTo>
                <a:close/>
              </a:path>
              <a:path w="971550" h="871855">
                <a:moveTo>
                  <a:pt x="916652" y="811040"/>
                </a:moveTo>
                <a:lnTo>
                  <a:pt x="587385" y="811040"/>
                </a:lnTo>
                <a:lnTo>
                  <a:pt x="637260" y="812253"/>
                </a:lnTo>
                <a:lnTo>
                  <a:pt x="959633" y="867862"/>
                </a:lnTo>
                <a:lnTo>
                  <a:pt x="966317" y="868883"/>
                </a:lnTo>
                <a:lnTo>
                  <a:pt x="969505" y="869162"/>
                </a:lnTo>
                <a:lnTo>
                  <a:pt x="971080" y="866025"/>
                </a:lnTo>
                <a:lnTo>
                  <a:pt x="969022" y="863574"/>
                </a:lnTo>
                <a:lnTo>
                  <a:pt x="916652" y="811040"/>
                </a:lnTo>
                <a:close/>
              </a:path>
              <a:path w="971550" h="871855">
                <a:moveTo>
                  <a:pt x="535851" y="753363"/>
                </a:moveTo>
                <a:lnTo>
                  <a:pt x="507060" y="753389"/>
                </a:lnTo>
                <a:lnTo>
                  <a:pt x="505739" y="753389"/>
                </a:lnTo>
                <a:lnTo>
                  <a:pt x="504710" y="754430"/>
                </a:lnTo>
                <a:lnTo>
                  <a:pt x="504685" y="817397"/>
                </a:lnTo>
                <a:lnTo>
                  <a:pt x="508736" y="817410"/>
                </a:lnTo>
                <a:lnTo>
                  <a:pt x="509460" y="813866"/>
                </a:lnTo>
                <a:lnTo>
                  <a:pt x="514060" y="795762"/>
                </a:lnTo>
                <a:lnTo>
                  <a:pt x="519879" y="780157"/>
                </a:lnTo>
                <a:lnTo>
                  <a:pt x="527085" y="766282"/>
                </a:lnTo>
                <a:lnTo>
                  <a:pt x="535851" y="753363"/>
                </a:lnTo>
                <a:close/>
              </a:path>
              <a:path w="971550" h="871855">
                <a:moveTo>
                  <a:pt x="687057" y="345033"/>
                </a:moveTo>
                <a:lnTo>
                  <a:pt x="684288" y="346913"/>
                </a:lnTo>
                <a:lnTo>
                  <a:pt x="685965" y="350710"/>
                </a:lnTo>
                <a:lnTo>
                  <a:pt x="690695" y="394060"/>
                </a:lnTo>
                <a:lnTo>
                  <a:pt x="674068" y="435386"/>
                </a:lnTo>
                <a:lnTo>
                  <a:pt x="647206" y="471355"/>
                </a:lnTo>
                <a:lnTo>
                  <a:pt x="621233" y="498640"/>
                </a:lnTo>
                <a:lnTo>
                  <a:pt x="577367" y="542518"/>
                </a:lnTo>
                <a:lnTo>
                  <a:pt x="549286" y="571309"/>
                </a:lnTo>
                <a:lnTo>
                  <a:pt x="526105" y="598863"/>
                </a:lnTo>
                <a:lnTo>
                  <a:pt x="510346" y="625991"/>
                </a:lnTo>
                <a:lnTo>
                  <a:pt x="504532" y="653503"/>
                </a:lnTo>
                <a:lnTo>
                  <a:pt x="504532" y="715619"/>
                </a:lnTo>
                <a:lnTo>
                  <a:pt x="508596" y="715632"/>
                </a:lnTo>
                <a:lnTo>
                  <a:pt x="509320" y="712076"/>
                </a:lnTo>
                <a:lnTo>
                  <a:pt x="518552" y="681046"/>
                </a:lnTo>
                <a:lnTo>
                  <a:pt x="532252" y="656129"/>
                </a:lnTo>
                <a:lnTo>
                  <a:pt x="551459" y="632769"/>
                </a:lnTo>
                <a:lnTo>
                  <a:pt x="577214" y="606412"/>
                </a:lnTo>
                <a:lnTo>
                  <a:pt x="639254" y="544499"/>
                </a:lnTo>
                <a:lnTo>
                  <a:pt x="677303" y="499498"/>
                </a:lnTo>
                <a:lnTo>
                  <a:pt x="700836" y="456225"/>
                </a:lnTo>
                <a:lnTo>
                  <a:pt x="710382" y="415819"/>
                </a:lnTo>
                <a:lnTo>
                  <a:pt x="706467" y="379425"/>
                </a:lnTo>
                <a:lnTo>
                  <a:pt x="689622" y="348183"/>
                </a:lnTo>
                <a:lnTo>
                  <a:pt x="687057" y="345033"/>
                </a:lnTo>
                <a:close/>
              </a:path>
              <a:path w="971550" h="871855">
                <a:moveTo>
                  <a:pt x="711580" y="446887"/>
                </a:moveTo>
                <a:lnTo>
                  <a:pt x="697834" y="508825"/>
                </a:lnTo>
                <a:lnTo>
                  <a:pt x="673649" y="544606"/>
                </a:lnTo>
                <a:lnTo>
                  <a:pt x="632066" y="590156"/>
                </a:lnTo>
                <a:lnTo>
                  <a:pt x="577507" y="644690"/>
                </a:lnTo>
                <a:lnTo>
                  <a:pt x="559451" y="662942"/>
                </a:lnTo>
                <a:lnTo>
                  <a:pt x="542958" y="680589"/>
                </a:lnTo>
                <a:lnTo>
                  <a:pt x="528649" y="697832"/>
                </a:lnTo>
                <a:lnTo>
                  <a:pt x="517143" y="714870"/>
                </a:lnTo>
                <a:lnTo>
                  <a:pt x="571030" y="714870"/>
                </a:lnTo>
                <a:lnTo>
                  <a:pt x="655700" y="630123"/>
                </a:lnTo>
                <a:lnTo>
                  <a:pt x="694597" y="580948"/>
                </a:lnTo>
                <a:lnTo>
                  <a:pt x="715552" y="532961"/>
                </a:lnTo>
                <a:lnTo>
                  <a:pt x="721673" y="488766"/>
                </a:lnTo>
                <a:lnTo>
                  <a:pt x="716040" y="450888"/>
                </a:lnTo>
                <a:lnTo>
                  <a:pt x="714882" y="447141"/>
                </a:lnTo>
                <a:lnTo>
                  <a:pt x="711580" y="446887"/>
                </a:lnTo>
                <a:close/>
              </a:path>
              <a:path w="971550" h="871855">
                <a:moveTo>
                  <a:pt x="465277" y="714844"/>
                </a:moveTo>
                <a:lnTo>
                  <a:pt x="405523" y="714844"/>
                </a:lnTo>
                <a:lnTo>
                  <a:pt x="463943" y="714857"/>
                </a:lnTo>
                <a:lnTo>
                  <a:pt x="465277" y="714844"/>
                </a:lnTo>
                <a:close/>
              </a:path>
              <a:path w="971550" h="871855">
                <a:moveTo>
                  <a:pt x="556767" y="204596"/>
                </a:moveTo>
                <a:lnTo>
                  <a:pt x="533107" y="263912"/>
                </a:lnTo>
                <a:lnTo>
                  <a:pt x="488149" y="313435"/>
                </a:lnTo>
                <a:lnTo>
                  <a:pt x="336384" y="465061"/>
                </a:lnTo>
                <a:lnTo>
                  <a:pt x="303370" y="509836"/>
                </a:lnTo>
                <a:lnTo>
                  <a:pt x="292053" y="551565"/>
                </a:lnTo>
                <a:lnTo>
                  <a:pt x="297569" y="587824"/>
                </a:lnTo>
                <a:lnTo>
                  <a:pt x="315055" y="616194"/>
                </a:lnTo>
                <a:lnTo>
                  <a:pt x="339648" y="634250"/>
                </a:lnTo>
                <a:lnTo>
                  <a:pt x="343534" y="636015"/>
                </a:lnTo>
                <a:lnTo>
                  <a:pt x="345071" y="632866"/>
                </a:lnTo>
                <a:lnTo>
                  <a:pt x="342112" y="630301"/>
                </a:lnTo>
                <a:lnTo>
                  <a:pt x="323990" y="603769"/>
                </a:lnTo>
                <a:lnTo>
                  <a:pt x="322040" y="572007"/>
                </a:lnTo>
                <a:lnTo>
                  <a:pt x="335101" y="537646"/>
                </a:lnTo>
                <a:lnTo>
                  <a:pt x="362013" y="503313"/>
                </a:lnTo>
                <a:lnTo>
                  <a:pt x="487997" y="377316"/>
                </a:lnTo>
                <a:lnTo>
                  <a:pt x="516078" y="348518"/>
                </a:lnTo>
                <a:lnTo>
                  <a:pt x="539259" y="320960"/>
                </a:lnTo>
                <a:lnTo>
                  <a:pt x="555018" y="293831"/>
                </a:lnTo>
                <a:lnTo>
                  <a:pt x="560831" y="266318"/>
                </a:lnTo>
                <a:lnTo>
                  <a:pt x="560831" y="204609"/>
                </a:lnTo>
                <a:lnTo>
                  <a:pt x="556767" y="204596"/>
                </a:lnTo>
                <a:close/>
              </a:path>
              <a:path w="971550" h="871855">
                <a:moveTo>
                  <a:pt x="627824" y="275564"/>
                </a:moveTo>
                <a:lnTo>
                  <a:pt x="626287" y="278714"/>
                </a:lnTo>
                <a:lnTo>
                  <a:pt x="629246" y="281279"/>
                </a:lnTo>
                <a:lnTo>
                  <a:pt x="647374" y="307809"/>
                </a:lnTo>
                <a:lnTo>
                  <a:pt x="649325" y="339566"/>
                </a:lnTo>
                <a:lnTo>
                  <a:pt x="636265" y="373923"/>
                </a:lnTo>
                <a:lnTo>
                  <a:pt x="609358" y="408254"/>
                </a:lnTo>
                <a:lnTo>
                  <a:pt x="577398" y="440217"/>
                </a:lnTo>
                <a:lnTo>
                  <a:pt x="549441" y="468891"/>
                </a:lnTo>
                <a:lnTo>
                  <a:pt x="526264" y="496449"/>
                </a:lnTo>
                <a:lnTo>
                  <a:pt x="510509" y="523578"/>
                </a:lnTo>
                <a:lnTo>
                  <a:pt x="504697" y="551091"/>
                </a:lnTo>
                <a:lnTo>
                  <a:pt x="504697" y="612813"/>
                </a:lnTo>
                <a:lnTo>
                  <a:pt x="508751" y="612813"/>
                </a:lnTo>
                <a:lnTo>
                  <a:pt x="509485" y="609269"/>
                </a:lnTo>
                <a:lnTo>
                  <a:pt x="518712" y="578297"/>
                </a:lnTo>
                <a:lnTo>
                  <a:pt x="532412" y="553507"/>
                </a:lnTo>
                <a:lnTo>
                  <a:pt x="551623" y="530274"/>
                </a:lnTo>
                <a:lnTo>
                  <a:pt x="577380" y="503974"/>
                </a:lnTo>
                <a:lnTo>
                  <a:pt x="634974" y="446519"/>
                </a:lnTo>
                <a:lnTo>
                  <a:pt x="667990" y="401743"/>
                </a:lnTo>
                <a:lnTo>
                  <a:pt x="679309" y="360015"/>
                </a:lnTo>
                <a:lnTo>
                  <a:pt x="673795" y="323755"/>
                </a:lnTo>
                <a:lnTo>
                  <a:pt x="656308" y="295386"/>
                </a:lnTo>
                <a:lnTo>
                  <a:pt x="631710" y="277329"/>
                </a:lnTo>
                <a:lnTo>
                  <a:pt x="627824" y="275564"/>
                </a:lnTo>
                <a:close/>
              </a:path>
              <a:path w="971550" h="871855">
                <a:moveTo>
                  <a:pt x="556933" y="101777"/>
                </a:moveTo>
                <a:lnTo>
                  <a:pt x="533271" y="161285"/>
                </a:lnTo>
                <a:lnTo>
                  <a:pt x="488314" y="210997"/>
                </a:lnTo>
                <a:lnTo>
                  <a:pt x="332104" y="367080"/>
                </a:lnTo>
                <a:lnTo>
                  <a:pt x="294055" y="412081"/>
                </a:lnTo>
                <a:lnTo>
                  <a:pt x="270522" y="455355"/>
                </a:lnTo>
                <a:lnTo>
                  <a:pt x="260977" y="495760"/>
                </a:lnTo>
                <a:lnTo>
                  <a:pt x="264891" y="532155"/>
                </a:lnTo>
                <a:lnTo>
                  <a:pt x="281736" y="563397"/>
                </a:lnTo>
                <a:lnTo>
                  <a:pt x="284302" y="566534"/>
                </a:lnTo>
                <a:lnTo>
                  <a:pt x="287070" y="564654"/>
                </a:lnTo>
                <a:lnTo>
                  <a:pt x="285394" y="560870"/>
                </a:lnTo>
                <a:lnTo>
                  <a:pt x="280664" y="517512"/>
                </a:lnTo>
                <a:lnTo>
                  <a:pt x="297291" y="476184"/>
                </a:lnTo>
                <a:lnTo>
                  <a:pt x="324152" y="440217"/>
                </a:lnTo>
                <a:lnTo>
                  <a:pt x="350126" y="412940"/>
                </a:lnTo>
                <a:lnTo>
                  <a:pt x="488162" y="274904"/>
                </a:lnTo>
                <a:lnTo>
                  <a:pt x="516241" y="246105"/>
                </a:lnTo>
                <a:lnTo>
                  <a:pt x="539418" y="218547"/>
                </a:lnTo>
                <a:lnTo>
                  <a:pt x="555172" y="191418"/>
                </a:lnTo>
                <a:lnTo>
                  <a:pt x="560984" y="163906"/>
                </a:lnTo>
                <a:lnTo>
                  <a:pt x="560984" y="101790"/>
                </a:lnTo>
                <a:lnTo>
                  <a:pt x="556933" y="101777"/>
                </a:lnTo>
                <a:close/>
              </a:path>
              <a:path w="971550" h="871855">
                <a:moveTo>
                  <a:pt x="556793" y="0"/>
                </a:moveTo>
                <a:lnTo>
                  <a:pt x="533104" y="59356"/>
                </a:lnTo>
                <a:lnTo>
                  <a:pt x="488111" y="108927"/>
                </a:lnTo>
                <a:lnTo>
                  <a:pt x="315671" y="281457"/>
                </a:lnTo>
                <a:lnTo>
                  <a:pt x="276773" y="330632"/>
                </a:lnTo>
                <a:lnTo>
                  <a:pt x="255812" y="378618"/>
                </a:lnTo>
                <a:lnTo>
                  <a:pt x="249687" y="422814"/>
                </a:lnTo>
                <a:lnTo>
                  <a:pt x="255318" y="460692"/>
                </a:lnTo>
                <a:lnTo>
                  <a:pt x="256476" y="464438"/>
                </a:lnTo>
                <a:lnTo>
                  <a:pt x="259791" y="464692"/>
                </a:lnTo>
                <a:lnTo>
                  <a:pt x="259760" y="460616"/>
                </a:lnTo>
                <a:lnTo>
                  <a:pt x="262338" y="432682"/>
                </a:lnTo>
                <a:lnTo>
                  <a:pt x="273524" y="402748"/>
                </a:lnTo>
                <a:lnTo>
                  <a:pt x="297709" y="366966"/>
                </a:lnTo>
                <a:lnTo>
                  <a:pt x="339293" y="321411"/>
                </a:lnTo>
                <a:lnTo>
                  <a:pt x="488022" y="172719"/>
                </a:lnTo>
                <a:lnTo>
                  <a:pt x="516101" y="143928"/>
                </a:lnTo>
                <a:lnTo>
                  <a:pt x="539278" y="116374"/>
                </a:lnTo>
                <a:lnTo>
                  <a:pt x="555033" y="89247"/>
                </a:lnTo>
                <a:lnTo>
                  <a:pt x="560844" y="61734"/>
                </a:lnTo>
                <a:lnTo>
                  <a:pt x="560844" y="12"/>
                </a:lnTo>
                <a:lnTo>
                  <a:pt x="556793" y="0"/>
                </a:lnTo>
                <a:close/>
              </a:path>
            </a:pathLst>
          </a:custGeom>
          <a:solidFill>
            <a:srgbClr val="003E6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k object 17"/>
          <p:cNvSpPr/>
          <p:nvPr/>
        </p:nvSpPr>
        <p:spPr>
          <a:xfrm>
            <a:off x="11820575" y="1236543"/>
            <a:ext cx="48895" cy="48895"/>
          </a:xfrm>
          <a:custGeom>
            <a:avLst/>
            <a:gdLst/>
            <a:ahLst/>
            <a:cxnLst/>
            <a:rect l="l" t="t" r="r" b="b"/>
            <a:pathLst>
              <a:path w="48895" h="48894">
                <a:moveTo>
                  <a:pt x="24133" y="0"/>
                </a:moveTo>
                <a:lnTo>
                  <a:pt x="0" y="24841"/>
                </a:lnTo>
                <a:lnTo>
                  <a:pt x="1698" y="33974"/>
                </a:lnTo>
                <a:lnTo>
                  <a:pt x="6734" y="41648"/>
                </a:lnTo>
                <a:lnTo>
                  <a:pt x="14408" y="46681"/>
                </a:lnTo>
                <a:lnTo>
                  <a:pt x="24133" y="48488"/>
                </a:lnTo>
                <a:lnTo>
                  <a:pt x="33857" y="46681"/>
                </a:lnTo>
                <a:lnTo>
                  <a:pt x="36446" y="44983"/>
                </a:lnTo>
                <a:lnTo>
                  <a:pt x="24133" y="44983"/>
                </a:lnTo>
                <a:lnTo>
                  <a:pt x="15880" y="43350"/>
                </a:lnTo>
                <a:lnTo>
                  <a:pt x="9377" y="38900"/>
                </a:lnTo>
                <a:lnTo>
                  <a:pt x="5114" y="32306"/>
                </a:lnTo>
                <a:lnTo>
                  <a:pt x="3584" y="24244"/>
                </a:lnTo>
                <a:lnTo>
                  <a:pt x="5114" y="15901"/>
                </a:lnTo>
                <a:lnTo>
                  <a:pt x="9377" y="9334"/>
                </a:lnTo>
                <a:lnTo>
                  <a:pt x="15880" y="5034"/>
                </a:lnTo>
                <a:lnTo>
                  <a:pt x="24133" y="3492"/>
                </a:lnTo>
                <a:lnTo>
                  <a:pt x="36154" y="3492"/>
                </a:lnTo>
                <a:lnTo>
                  <a:pt x="33579" y="1809"/>
                </a:lnTo>
                <a:lnTo>
                  <a:pt x="24133" y="0"/>
                </a:lnTo>
                <a:close/>
              </a:path>
              <a:path w="48895" h="48894">
                <a:moveTo>
                  <a:pt x="36154" y="3492"/>
                </a:moveTo>
                <a:lnTo>
                  <a:pt x="24133" y="3492"/>
                </a:lnTo>
                <a:lnTo>
                  <a:pt x="32381" y="5127"/>
                </a:lnTo>
                <a:lnTo>
                  <a:pt x="38862" y="9582"/>
                </a:lnTo>
                <a:lnTo>
                  <a:pt x="43099" y="16179"/>
                </a:lnTo>
                <a:lnTo>
                  <a:pt x="44419" y="23190"/>
                </a:lnTo>
                <a:lnTo>
                  <a:pt x="44503" y="24841"/>
                </a:lnTo>
                <a:lnTo>
                  <a:pt x="43007" y="32585"/>
                </a:lnTo>
                <a:lnTo>
                  <a:pt x="38614" y="39147"/>
                </a:lnTo>
                <a:lnTo>
                  <a:pt x="32102" y="43443"/>
                </a:lnTo>
                <a:lnTo>
                  <a:pt x="24133" y="44983"/>
                </a:lnTo>
                <a:lnTo>
                  <a:pt x="36446" y="44983"/>
                </a:lnTo>
                <a:lnTo>
                  <a:pt x="41532" y="41648"/>
                </a:lnTo>
                <a:lnTo>
                  <a:pt x="46568" y="33974"/>
                </a:lnTo>
                <a:lnTo>
                  <a:pt x="48377" y="24244"/>
                </a:lnTo>
                <a:lnTo>
                  <a:pt x="46475" y="14519"/>
                </a:lnTo>
                <a:lnTo>
                  <a:pt x="41284" y="6845"/>
                </a:lnTo>
                <a:lnTo>
                  <a:pt x="36154" y="3492"/>
                </a:lnTo>
                <a:close/>
              </a:path>
              <a:path w="48895" h="48894">
                <a:moveTo>
                  <a:pt x="30737" y="9842"/>
                </a:moveTo>
                <a:lnTo>
                  <a:pt x="15078" y="9842"/>
                </a:lnTo>
                <a:lnTo>
                  <a:pt x="15078" y="38722"/>
                </a:lnTo>
                <a:lnTo>
                  <a:pt x="20107" y="38722"/>
                </a:lnTo>
                <a:lnTo>
                  <a:pt x="20107" y="27279"/>
                </a:lnTo>
                <a:lnTo>
                  <a:pt x="29647" y="27279"/>
                </a:lnTo>
                <a:lnTo>
                  <a:pt x="28819" y="25895"/>
                </a:lnTo>
                <a:lnTo>
                  <a:pt x="31461" y="24841"/>
                </a:lnTo>
                <a:lnTo>
                  <a:pt x="33257" y="23190"/>
                </a:lnTo>
                <a:lnTo>
                  <a:pt x="20107" y="23190"/>
                </a:lnTo>
                <a:lnTo>
                  <a:pt x="20107" y="14071"/>
                </a:lnTo>
                <a:lnTo>
                  <a:pt x="33975" y="14071"/>
                </a:lnTo>
                <a:lnTo>
                  <a:pt x="33975" y="12687"/>
                </a:lnTo>
                <a:lnTo>
                  <a:pt x="30737" y="9842"/>
                </a:lnTo>
                <a:close/>
              </a:path>
              <a:path w="48895" h="48894">
                <a:moveTo>
                  <a:pt x="29647" y="27279"/>
                </a:moveTo>
                <a:lnTo>
                  <a:pt x="24196" y="27279"/>
                </a:lnTo>
                <a:lnTo>
                  <a:pt x="30813" y="38722"/>
                </a:lnTo>
                <a:lnTo>
                  <a:pt x="36490" y="38722"/>
                </a:lnTo>
                <a:lnTo>
                  <a:pt x="29647" y="27279"/>
                </a:lnTo>
                <a:close/>
              </a:path>
              <a:path w="48895" h="48894">
                <a:moveTo>
                  <a:pt x="33975" y="14071"/>
                </a:moveTo>
                <a:lnTo>
                  <a:pt x="27168" y="14071"/>
                </a:lnTo>
                <a:lnTo>
                  <a:pt x="28895" y="15392"/>
                </a:lnTo>
                <a:lnTo>
                  <a:pt x="28895" y="21272"/>
                </a:lnTo>
                <a:lnTo>
                  <a:pt x="26838" y="23190"/>
                </a:lnTo>
                <a:lnTo>
                  <a:pt x="33257" y="23190"/>
                </a:lnTo>
                <a:lnTo>
                  <a:pt x="33975" y="22529"/>
                </a:lnTo>
                <a:lnTo>
                  <a:pt x="33975" y="14071"/>
                </a:lnTo>
                <a:close/>
              </a:path>
            </a:pathLst>
          </a:custGeom>
          <a:solidFill>
            <a:srgbClr val="003E6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4099778" y="1115898"/>
            <a:ext cx="3992442" cy="4826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000" b="1" i="0">
                <a:solidFill>
                  <a:srgbClr val="003E6A"/>
                </a:solidFill>
                <a:latin typeface="Noto Sans"/>
                <a:cs typeface="Noto Sans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1909603" y="1730206"/>
            <a:ext cx="8372793" cy="37655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550" b="0" i="0">
                <a:solidFill>
                  <a:srgbClr val="808285"/>
                </a:solidFill>
                <a:latin typeface="Noto Sans"/>
                <a:cs typeface="Noto Sans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145280" y="6377940"/>
            <a:ext cx="390144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0960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10/18/2022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877824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 eaLnBrk="1" hangingPunct="1">
        <a:defRPr>
          <a:latin typeface="+mj-lt"/>
          <a:ea typeface="+mj-ea"/>
          <a:cs typeface="+mj-cs"/>
        </a:defRPr>
      </a:lvl1pPr>
    </p:titleStyle>
    <p:bodyStyle>
      <a:lvl1pPr marL="0" eaLnBrk="1" hangingPunct="1">
        <a:defRPr>
          <a:latin typeface="+mn-lt"/>
          <a:ea typeface="+mn-ea"/>
          <a:cs typeface="+mn-cs"/>
        </a:defRPr>
      </a:lvl1pPr>
      <a:lvl2pPr marL="457200" eaLnBrk="1" hangingPunct="1">
        <a:defRPr>
          <a:latin typeface="+mn-lt"/>
          <a:ea typeface="+mn-ea"/>
          <a:cs typeface="+mn-cs"/>
        </a:defRPr>
      </a:lvl2pPr>
      <a:lvl3pPr marL="914400" eaLnBrk="1" hangingPunct="1">
        <a:defRPr>
          <a:latin typeface="+mn-lt"/>
          <a:ea typeface="+mn-ea"/>
          <a:cs typeface="+mn-cs"/>
        </a:defRPr>
      </a:lvl3pPr>
      <a:lvl4pPr marL="1371600" eaLnBrk="1" hangingPunct="1">
        <a:defRPr>
          <a:latin typeface="+mn-lt"/>
          <a:ea typeface="+mn-ea"/>
          <a:cs typeface="+mn-cs"/>
        </a:defRPr>
      </a:lvl4pPr>
      <a:lvl5pPr marL="1828800" eaLnBrk="1" hangingPunct="1">
        <a:defRPr>
          <a:latin typeface="+mn-lt"/>
          <a:ea typeface="+mn-ea"/>
          <a:cs typeface="+mn-cs"/>
        </a:defRPr>
      </a:lvl5pPr>
      <a:lvl6pPr marL="2286000" eaLnBrk="1" hangingPunct="1">
        <a:defRPr>
          <a:latin typeface="+mn-lt"/>
          <a:ea typeface="+mn-ea"/>
          <a:cs typeface="+mn-cs"/>
        </a:defRPr>
      </a:lvl6pPr>
      <a:lvl7pPr marL="2743200" eaLnBrk="1" hangingPunct="1">
        <a:defRPr>
          <a:latin typeface="+mn-lt"/>
          <a:ea typeface="+mn-ea"/>
          <a:cs typeface="+mn-cs"/>
        </a:defRPr>
      </a:lvl7pPr>
      <a:lvl8pPr marL="3200400" eaLnBrk="1" hangingPunct="1">
        <a:defRPr>
          <a:latin typeface="+mn-lt"/>
          <a:ea typeface="+mn-ea"/>
          <a:cs typeface="+mn-cs"/>
        </a:defRPr>
      </a:lvl8pPr>
      <a:lvl9pPr marL="3657600" eaLnBrk="1" hangingPunct="1">
        <a:defRPr>
          <a:latin typeface="+mn-lt"/>
          <a:ea typeface="+mn-ea"/>
          <a:cs typeface="+mn-cs"/>
        </a:defRPr>
      </a:lvl9pPr>
    </p:bodyStyle>
    <p:otherStyle>
      <a:lvl1pPr marL="0" eaLnBrk="1" hangingPunct="1">
        <a:defRPr>
          <a:latin typeface="+mn-lt"/>
          <a:ea typeface="+mn-ea"/>
          <a:cs typeface="+mn-cs"/>
        </a:defRPr>
      </a:lvl1pPr>
      <a:lvl2pPr marL="457200" eaLnBrk="1" hangingPunct="1">
        <a:defRPr>
          <a:latin typeface="+mn-lt"/>
          <a:ea typeface="+mn-ea"/>
          <a:cs typeface="+mn-cs"/>
        </a:defRPr>
      </a:lvl2pPr>
      <a:lvl3pPr marL="914400" eaLnBrk="1" hangingPunct="1">
        <a:defRPr>
          <a:latin typeface="+mn-lt"/>
          <a:ea typeface="+mn-ea"/>
          <a:cs typeface="+mn-cs"/>
        </a:defRPr>
      </a:lvl3pPr>
      <a:lvl4pPr marL="1371600" eaLnBrk="1" hangingPunct="1">
        <a:defRPr>
          <a:latin typeface="+mn-lt"/>
          <a:ea typeface="+mn-ea"/>
          <a:cs typeface="+mn-cs"/>
        </a:defRPr>
      </a:lvl4pPr>
      <a:lvl5pPr marL="1828800" eaLnBrk="1" hangingPunct="1">
        <a:defRPr>
          <a:latin typeface="+mn-lt"/>
          <a:ea typeface="+mn-ea"/>
          <a:cs typeface="+mn-cs"/>
        </a:defRPr>
      </a:lvl5pPr>
      <a:lvl6pPr marL="2286000" eaLnBrk="1" hangingPunct="1">
        <a:defRPr>
          <a:latin typeface="+mn-lt"/>
          <a:ea typeface="+mn-ea"/>
          <a:cs typeface="+mn-cs"/>
        </a:defRPr>
      </a:lvl6pPr>
      <a:lvl7pPr marL="2743200" eaLnBrk="1" hangingPunct="1">
        <a:defRPr>
          <a:latin typeface="+mn-lt"/>
          <a:ea typeface="+mn-ea"/>
          <a:cs typeface="+mn-cs"/>
        </a:defRPr>
      </a:lvl7pPr>
      <a:lvl8pPr marL="3200400" eaLnBrk="1" hangingPunct="1">
        <a:defRPr>
          <a:latin typeface="+mn-lt"/>
          <a:ea typeface="+mn-ea"/>
          <a:cs typeface="+mn-cs"/>
        </a:defRPr>
      </a:lvl8pPr>
      <a:lvl9pPr marL="3657600" eaLnBrk="1" hangingPunct="1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.sv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.sv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.sv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.sv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.sv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hyperlink" Target="https://pixabay.com/?utm_source=link-attribution&amp;utm_medium=referral&amp;utm_campaign=image&amp;utm_content=3228713" TargetMode="Externa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5.xml"/><Relationship Id="rId6" Type="http://schemas.openxmlformats.org/officeDocument/2006/relationships/hyperlink" Target="https://pixabay.com/users/13smok-5135280/?utm_source=link-attribution&amp;utm_medium=referral&amp;utm_campaign=image&amp;utm_content=3228713" TargetMode="External"/><Relationship Id="rId5" Type="http://schemas.openxmlformats.org/officeDocument/2006/relationships/image" Target="../media/image10.png"/><Relationship Id="rId4" Type="http://schemas.openxmlformats.org/officeDocument/2006/relationships/image" Target="../media/image2.sv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hyperlink" Target="https://pixabay.com/?utm_source=link-attribution&amp;utm_medium=referral&amp;utm_campaign=image&amp;utm_content=6530416" TargetMode="Externa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5.xml"/><Relationship Id="rId6" Type="http://schemas.openxmlformats.org/officeDocument/2006/relationships/hyperlink" Target="https://pixabay.com/users/fotoerich-4176355/?utm_source=link-attribution&amp;utm_medium=referral&amp;utm_campaign=image&amp;utm_content=6530416" TargetMode="External"/><Relationship Id="rId5" Type="http://schemas.openxmlformats.org/officeDocument/2006/relationships/image" Target="../media/image11.jpeg"/><Relationship Id="rId4" Type="http://schemas.openxmlformats.org/officeDocument/2006/relationships/image" Target="../media/image2.sv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hyperlink" Target="https://pixabay.com/?utm_source=link-attribution&amp;utm_medium=referral&amp;utm_campaign=image&amp;utm_content=2191944" TargetMode="Externa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5.xml"/><Relationship Id="rId6" Type="http://schemas.openxmlformats.org/officeDocument/2006/relationships/hyperlink" Target="https://pixabay.com/users/ccxpistiavos-4540068/?utm_source=link-attribution&amp;utm_medium=referral&amp;utm_campaign=image&amp;utm_content=2191944" TargetMode="External"/><Relationship Id="rId5" Type="http://schemas.openxmlformats.org/officeDocument/2006/relationships/image" Target="../media/image12.png"/><Relationship Id="rId4" Type="http://schemas.openxmlformats.org/officeDocument/2006/relationships/image" Target="../media/image2.sv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4.sv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.sv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hyperlink" Target="https://pixabay.com/?utm_source=link-attribution&amp;utm_medium=referral&amp;utm_campaign=image&amp;utm_content=2147673" TargetMode="External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5.xml"/><Relationship Id="rId6" Type="http://schemas.openxmlformats.org/officeDocument/2006/relationships/hyperlink" Target="https://pixabay.com/users/ccxpistiavos-4540068/?utm_source=link-attribution&amp;utm_medium=referral&amp;utm_campaign=image&amp;utm_content=2147673" TargetMode="External"/><Relationship Id="rId5" Type="http://schemas.openxmlformats.org/officeDocument/2006/relationships/image" Target="../media/image15.png"/><Relationship Id="rId4" Type="http://schemas.openxmlformats.org/officeDocument/2006/relationships/image" Target="../media/image2.sv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hyperlink" Target="https://pixabay.com/?utm_source=link-attribution&amp;utm_medium=referral&amp;utm_campaign=image&amp;utm_content=5041374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Relationship Id="rId6" Type="http://schemas.openxmlformats.org/officeDocument/2006/relationships/hyperlink" Target="https://pixabay.com/users/pabitrakaity-7844390/?utm_source=link-attribution&amp;utm_medium=referral&amp;utm_campaign=image&amp;utm_content=5041374" TargetMode="External"/><Relationship Id="rId5" Type="http://schemas.openxmlformats.org/officeDocument/2006/relationships/image" Target="../media/image3.png"/><Relationship Id="rId4" Type="http://schemas.openxmlformats.org/officeDocument/2006/relationships/image" Target="../media/image2.sv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4.sv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hyperlink" Target="https://pixabay.com/?utm_source=link-attribution&amp;utm_medium=referral&amp;utm_campaign=image&amp;utm_content=6848950" TargetMode="External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5.xml"/><Relationship Id="rId6" Type="http://schemas.openxmlformats.org/officeDocument/2006/relationships/hyperlink" Target="https://pixabay.com/users/mohamed_hassan-5229782/?utm_source=link-attribution&amp;utm_medium=referral&amp;utm_campaign=image&amp;utm_content=6848950" TargetMode="External"/><Relationship Id="rId5" Type="http://schemas.openxmlformats.org/officeDocument/2006/relationships/image" Target="../media/image16.png"/><Relationship Id="rId4" Type="http://schemas.openxmlformats.org/officeDocument/2006/relationships/image" Target="../media/image2.sv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4.sv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7" Type="http://schemas.openxmlformats.org/officeDocument/2006/relationships/hyperlink" Target="https://pixabay.com/?utm_source=link-attribution&amp;utm_medium=referral&amp;utm_campaign=image&amp;utm_content=2003808" TargetMode="External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5.xml"/><Relationship Id="rId6" Type="http://schemas.openxmlformats.org/officeDocument/2006/relationships/hyperlink" Target="https://pixabay.com/users/godoycordoba-3338274/?utm_source=link-attribution&amp;utm_medium=referral&amp;utm_campaign=image&amp;utm_content=2003808" TargetMode="External"/><Relationship Id="rId5" Type="http://schemas.openxmlformats.org/officeDocument/2006/relationships/image" Target="../media/image14.svg"/><Relationship Id="rId4" Type="http://schemas.openxmlformats.org/officeDocument/2006/relationships/image" Target="../media/image13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7" Type="http://schemas.openxmlformats.org/officeDocument/2006/relationships/hyperlink" Target="https://pixabay.com/?utm_source=link-attribution&amp;utm_medium=referral&amp;utm_campaign=image&amp;utm_content=2469868" TargetMode="External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5.xml"/><Relationship Id="rId6" Type="http://schemas.openxmlformats.org/officeDocument/2006/relationships/hyperlink" Target="https://pixabay.com/users/fordspencer-5688562/?utm_source=link-attribution&amp;utm_medium=referral&amp;utm_campaign=image&amp;utm_content=2469868" TargetMode="External"/><Relationship Id="rId5" Type="http://schemas.openxmlformats.org/officeDocument/2006/relationships/image" Target="../media/image20.jpg"/><Relationship Id="rId4" Type="http://schemas.openxmlformats.org/officeDocument/2006/relationships/image" Target="../media/image19.sv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9.sv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9.sv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7" Type="http://schemas.openxmlformats.org/officeDocument/2006/relationships/hyperlink" Target="https://pixabay.com/?utm_source=link-attribution&amp;utm_medium=referral&amp;utm_campaign=image&amp;utm_content=585334" TargetMode="External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5.xml"/><Relationship Id="rId6" Type="http://schemas.openxmlformats.org/officeDocument/2006/relationships/hyperlink" Target="https://pixabay.com/users/barbarajackson-494586/?utm_source=link-attribution&amp;utm_medium=referral&amp;utm_campaign=image&amp;utm_content=585334" TargetMode="External"/><Relationship Id="rId5" Type="http://schemas.openxmlformats.org/officeDocument/2006/relationships/image" Target="../media/image21.jpg"/><Relationship Id="rId4" Type="http://schemas.openxmlformats.org/officeDocument/2006/relationships/image" Target="../media/image19.sv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9.sv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9.sv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hyperlink" Target="https://pixabay.com/?utm_source=link-attribution&amp;utm_medium=referral&amp;utm_campaign=image&amp;utm_content=3347559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Relationship Id="rId6" Type="http://schemas.openxmlformats.org/officeDocument/2006/relationships/hyperlink" Target="https://pixabay.com/users/mohamed_hassan-5229782/?utm_source=link-attribution&amp;utm_medium=referral&amp;utm_campaign=image&amp;utm_content=3347559" TargetMode="External"/><Relationship Id="rId5" Type="http://schemas.openxmlformats.org/officeDocument/2006/relationships/image" Target="../media/image4.png"/><Relationship Id="rId4" Type="http://schemas.openxmlformats.org/officeDocument/2006/relationships/image" Target="../media/image2.sv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.sv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3.sv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3.sv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7" Type="http://schemas.openxmlformats.org/officeDocument/2006/relationships/hyperlink" Target="https://pixabay.com/?utm_source=link-attribution&amp;utm_medium=referral&amp;utm_campaign=image&amp;utm_content=1843473" TargetMode="External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5.xml"/><Relationship Id="rId6" Type="http://schemas.openxmlformats.org/officeDocument/2006/relationships/hyperlink" Target="https://pixabay.com/users/cocoparisienne-127419/?utm_source=link-attribution&amp;utm_medium=referral&amp;utm_campaign=image&amp;utm_content=1843473" TargetMode="External"/><Relationship Id="rId5" Type="http://schemas.openxmlformats.org/officeDocument/2006/relationships/image" Target="../media/image23.svg"/><Relationship Id="rId4" Type="http://schemas.openxmlformats.org/officeDocument/2006/relationships/image" Target="../media/image22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6.sv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7" Type="http://schemas.openxmlformats.org/officeDocument/2006/relationships/hyperlink" Target="https://pixabay.com/?utm_source=link-attribution&amp;utm_medium=referral&amp;utm_campaign=image&amp;utm_content=2604834" TargetMode="External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5.xml"/><Relationship Id="rId6" Type="http://schemas.openxmlformats.org/officeDocument/2006/relationships/hyperlink" Target="https://pixabay.com/users/stocksnap-894430/?utm_source=link-attribution&amp;utm_medium=referral&amp;utm_campaign=image&amp;utm_content=2604834" TargetMode="External"/><Relationship Id="rId5" Type="http://schemas.openxmlformats.org/officeDocument/2006/relationships/image" Target="../media/image27.jpg"/><Relationship Id="rId4" Type="http://schemas.openxmlformats.org/officeDocument/2006/relationships/image" Target="../media/image26.sv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6.sv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7" Type="http://schemas.openxmlformats.org/officeDocument/2006/relationships/hyperlink" Target="https://pixabay.com/?utm_source=link-attribution&amp;utm_medium=referral&amp;utm_campaign=image&amp;utm_content=5351255" TargetMode="External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5.xml"/><Relationship Id="rId6" Type="http://schemas.openxmlformats.org/officeDocument/2006/relationships/hyperlink" Target="https://pixabay.com/users/gdj-1086657/?utm_source=link-attribution&amp;utm_medium=referral&amp;utm_campaign=image&amp;utm_content=5351255" TargetMode="External"/><Relationship Id="rId5" Type="http://schemas.openxmlformats.org/officeDocument/2006/relationships/image" Target="../media/image28.png"/><Relationship Id="rId4" Type="http://schemas.openxmlformats.org/officeDocument/2006/relationships/image" Target="../media/image26.svg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5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30.sv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hyperlink" Target="https://pixabay.com/?utm_source=link-attribution&amp;utm_medium=referral&amp;utm_campaign=image&amp;utm_content=2651913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Relationship Id="rId6" Type="http://schemas.openxmlformats.org/officeDocument/2006/relationships/hyperlink" Target="https://pixabay.com/users/geralt-9301/?utm_source=link-attribution&amp;utm_medium=referral&amp;utm_campaign=image&amp;utm_content=2651913" TargetMode="External"/><Relationship Id="rId5" Type="http://schemas.openxmlformats.org/officeDocument/2006/relationships/image" Target="../media/image5.png"/><Relationship Id="rId4" Type="http://schemas.openxmlformats.org/officeDocument/2006/relationships/image" Target="../media/image2.sv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32.svg"/><Relationship Id="rId5" Type="http://schemas.openxmlformats.org/officeDocument/2006/relationships/image" Target="../media/image31.png"/><Relationship Id="rId4" Type="http://schemas.openxmlformats.org/officeDocument/2006/relationships/image" Target="../media/image30.sv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7" Type="http://schemas.openxmlformats.org/officeDocument/2006/relationships/hyperlink" Target="https://pixabay.com/?utm_source=link-attribution&amp;utm_medium=referral&amp;utm_campaign=image&amp;utm_content=3575860" TargetMode="External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5.xml"/><Relationship Id="rId6" Type="http://schemas.openxmlformats.org/officeDocument/2006/relationships/hyperlink" Target="https://pixabay.com/users/mohamed_hassan-5229782/?utm_source=link-attribution&amp;utm_medium=referral&amp;utm_campaign=image&amp;utm_content=3575860" TargetMode="External"/><Relationship Id="rId5" Type="http://schemas.openxmlformats.org/officeDocument/2006/relationships/image" Target="../media/image33.png"/><Relationship Id="rId4" Type="http://schemas.openxmlformats.org/officeDocument/2006/relationships/image" Target="../media/image32.sv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7" Type="http://schemas.openxmlformats.org/officeDocument/2006/relationships/hyperlink" Target="https://pixabay.com/?utm_source=link-attribution&amp;utm_medium=referral&amp;utm_campaign=image&amp;utm_content=296709" TargetMode="External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5.xml"/><Relationship Id="rId6" Type="http://schemas.openxmlformats.org/officeDocument/2006/relationships/hyperlink" Target="https://pixabay.com/users/clker-free-vector-images-3736/?utm_source=link-attribution&amp;utm_medium=referral&amp;utm_campaign=image&amp;utm_content=296709" TargetMode="External"/><Relationship Id="rId5" Type="http://schemas.openxmlformats.org/officeDocument/2006/relationships/image" Target="../media/image34.png"/><Relationship Id="rId4" Type="http://schemas.openxmlformats.org/officeDocument/2006/relationships/image" Target="../media/image32.sv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36.svg"/><Relationship Id="rId5" Type="http://schemas.openxmlformats.org/officeDocument/2006/relationships/image" Target="../media/image35.png"/><Relationship Id="rId4" Type="http://schemas.openxmlformats.org/officeDocument/2006/relationships/image" Target="../media/image32.sv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7" Type="http://schemas.openxmlformats.org/officeDocument/2006/relationships/hyperlink" Target="https://pixabay.com/?utm_source=link-attribution&amp;utm_medium=referral&amp;utm_campaign=image&amp;utm_content=6689107" TargetMode="External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5.xml"/><Relationship Id="rId6" Type="http://schemas.openxmlformats.org/officeDocument/2006/relationships/hyperlink" Target="https://pixabay.com/users/mohamed_hassan-5229782/?utm_source=link-attribution&amp;utm_medium=referral&amp;utm_campaign=image&amp;utm_content=6689107" TargetMode="External"/><Relationship Id="rId5" Type="http://schemas.openxmlformats.org/officeDocument/2006/relationships/image" Target="../media/image37.png"/><Relationship Id="rId4" Type="http://schemas.openxmlformats.org/officeDocument/2006/relationships/image" Target="../media/image36.sv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7" Type="http://schemas.openxmlformats.org/officeDocument/2006/relationships/hyperlink" Target="https://pixabay.com/?utm_source=link-attribution&amp;utm_medium=referral&amp;utm_campaign=image&amp;utm_content=2024548" TargetMode="External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5.xml"/><Relationship Id="rId6" Type="http://schemas.openxmlformats.org/officeDocument/2006/relationships/hyperlink" Target="https://pixabay.com/users/openclipart-vectors-30363/?utm_source=link-attribution&amp;utm_medium=referral&amp;utm_campaign=image&amp;utm_content=2024548" TargetMode="External"/><Relationship Id="rId5" Type="http://schemas.openxmlformats.org/officeDocument/2006/relationships/image" Target="../media/image38.png"/><Relationship Id="rId4" Type="http://schemas.openxmlformats.org/officeDocument/2006/relationships/image" Target="../media/image36.sv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36.svg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36.svg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36.svg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36.sv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hyperlink" Target="https://pixabay.com/?utm_source=link-attribution&amp;utm_medium=referral&amp;utm_campaign=image&amp;utm_content=1696536" TargetMode="External"/><Relationship Id="rId3" Type="http://schemas.openxmlformats.org/officeDocument/2006/relationships/image" Target="../media/image1.png"/><Relationship Id="rId7" Type="http://schemas.openxmlformats.org/officeDocument/2006/relationships/hyperlink" Target="https://pixabay.com/users/ricinator-3282802/?utm_source=link-attribution&amp;utm_medium=referral&amp;utm_campaign=image&amp;utm_content=1696536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Relationship Id="rId6" Type="http://schemas.microsoft.com/office/2007/relationships/hdphoto" Target="../media/hdphoto1.wdp"/><Relationship Id="rId5" Type="http://schemas.openxmlformats.org/officeDocument/2006/relationships/image" Target="../media/image6.png"/><Relationship Id="rId4" Type="http://schemas.openxmlformats.org/officeDocument/2006/relationships/image" Target="../media/image2.svg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36.svg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40.sv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hyperlink" Target="https://pixabay.com/?utm_source=link-attribution&amp;utm_medium=referral&amp;utm_campaign=image&amp;utm_content=7453146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Relationship Id="rId6" Type="http://schemas.openxmlformats.org/officeDocument/2006/relationships/hyperlink" Target="https://pixabay.com/users/fergalindo980-5023022/?utm_source=link-attribution&amp;utm_medium=referral&amp;utm_campaign=image&amp;utm_content=7453146" TargetMode="External"/><Relationship Id="rId5" Type="http://schemas.openxmlformats.org/officeDocument/2006/relationships/image" Target="../media/image7.jpeg"/><Relationship Id="rId4" Type="http://schemas.openxmlformats.org/officeDocument/2006/relationships/image" Target="../media/image2.sv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hyperlink" Target="https://pixabay.com/?utm_source=link-attribution&amp;utm_medium=referral&amp;utm_campaign=image&amp;utm_content=4145087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Relationship Id="rId6" Type="http://schemas.openxmlformats.org/officeDocument/2006/relationships/hyperlink" Target="https://pixabay.com/users/mohamed_hassan-5229782/?utm_source=link-attribution&amp;utm_medium=referral&amp;utm_campaign=image&amp;utm_content=4145087" TargetMode="External"/><Relationship Id="rId5" Type="http://schemas.openxmlformats.org/officeDocument/2006/relationships/image" Target="../media/image8.png"/><Relationship Id="rId4" Type="http://schemas.openxmlformats.org/officeDocument/2006/relationships/image" Target="../media/image2.sv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hyperlink" Target="https://pixabay.com/?utm_source=link-attribution&amp;utm_medium=referral&amp;utm_campaign=image&amp;utm_content=1410168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Relationship Id="rId6" Type="http://schemas.openxmlformats.org/officeDocument/2006/relationships/hyperlink" Target="https://pixabay.com/users/zofiaeliyahu-2614798/?utm_source=link-attribution&amp;utm_medium=referral&amp;utm_campaign=image&amp;utm_content=1410168" TargetMode="External"/><Relationship Id="rId5" Type="http://schemas.openxmlformats.org/officeDocument/2006/relationships/image" Target="../media/image9.jpeg"/><Relationship Id="rId4" Type="http://schemas.openxmlformats.org/officeDocument/2006/relationships/image" Target="../media/image2.sv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23">
            <a:extLst>
              <a:ext uri="{FF2B5EF4-FFF2-40B4-BE49-F238E27FC236}">
                <a16:creationId xmlns:a16="http://schemas.microsoft.com/office/drawing/2014/main" id="{B940BE5A-1196-4BE3-AF70-ECFEEF4B2EA9}"/>
              </a:ext>
            </a:extLst>
          </p:cNvPr>
          <p:cNvSpPr/>
          <p:nvPr/>
        </p:nvSpPr>
        <p:spPr>
          <a:xfrm>
            <a:off x="-31102" y="-32054"/>
            <a:ext cx="10444480" cy="6858000"/>
          </a:xfrm>
          <a:prstGeom prst="rect">
            <a:avLst/>
          </a:prstGeom>
          <a:gradFill flip="none" rotWithShape="1">
            <a:gsLst>
              <a:gs pos="0">
                <a:schemeClr val="tx2">
                  <a:lumMod val="75000"/>
                  <a:shade val="30000"/>
                  <a:satMod val="115000"/>
                </a:schemeClr>
              </a:gs>
              <a:gs pos="50000">
                <a:schemeClr val="tx2">
                  <a:lumMod val="75000"/>
                  <a:shade val="67500"/>
                  <a:satMod val="115000"/>
                </a:schemeClr>
              </a:gs>
              <a:gs pos="100000">
                <a:schemeClr val="tx2">
                  <a:lumMod val="75000"/>
                  <a:shade val="100000"/>
                  <a:satMod val="115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object 3"/>
          <p:cNvSpPr txBox="1"/>
          <p:nvPr/>
        </p:nvSpPr>
        <p:spPr>
          <a:xfrm>
            <a:off x="627876" y="619883"/>
            <a:ext cx="8899625" cy="4171014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es-ES" sz="5400" b="1" spc="5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oto Sans"/>
                <a:cs typeface="Noto Sans"/>
              </a:rPr>
              <a:t>“</a:t>
            </a:r>
            <a:r>
              <a:rPr lang="es-ES" sz="5400" b="1" dirty="0">
                <a:solidFill>
                  <a:schemeClr val="bg1"/>
                </a:solidFill>
                <a:effectLst/>
                <a:latin typeface="Noto Sans" panose="020B05020405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Conocimiento, Compromiso y Transformación—</a:t>
            </a:r>
            <a:endParaRPr lang="es-ES" sz="5400" dirty="0">
              <a:solidFill>
                <a:schemeClr val="bg1"/>
              </a:solidFill>
              <a:effectLst/>
              <a:latin typeface="Noto Sans" panose="020B0502040504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es-ES" sz="5400" b="1" dirty="0">
                <a:solidFill>
                  <a:schemeClr val="bg1"/>
                </a:solidFill>
                <a:effectLst/>
                <a:latin typeface="Noto Sans" panose="020B05020405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la Formación de un Mayordomo Fiel</a:t>
            </a:r>
            <a:r>
              <a:rPr lang="es-ES" sz="5400" b="1" spc="5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oto Sans"/>
                <a:cs typeface="Noto Sans"/>
              </a:rPr>
              <a:t>”</a:t>
            </a:r>
            <a:endParaRPr lang="es-ES" sz="5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oto Sans"/>
              <a:cs typeface="Noto Sans"/>
            </a:endParaRPr>
          </a:p>
        </p:txBody>
      </p:sp>
      <p:sp>
        <p:nvSpPr>
          <p:cNvPr id="13" name="object 3">
            <a:extLst>
              <a:ext uri="{FF2B5EF4-FFF2-40B4-BE49-F238E27FC236}">
                <a16:creationId xmlns:a16="http://schemas.microsoft.com/office/drawing/2014/main" id="{3B68BB7F-6943-4E4E-AEC2-14EBB498670C}"/>
              </a:ext>
            </a:extLst>
          </p:cNvPr>
          <p:cNvSpPr txBox="1"/>
          <p:nvPr/>
        </p:nvSpPr>
        <p:spPr>
          <a:xfrm>
            <a:off x="1524000" y="5257800"/>
            <a:ext cx="8105396" cy="446917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  <a:tabLst>
                <a:tab pos="3209290" algn="l"/>
              </a:tabLst>
            </a:pPr>
            <a:r>
              <a:rPr lang="en-US" sz="2800" b="1" spc="5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oto Sans"/>
                <a:cs typeface="Noto Sans"/>
              </a:rPr>
              <a:t>Por Domingo </a:t>
            </a:r>
            <a:r>
              <a:rPr lang="en-US" sz="2800" b="1" spc="5" dirty="0" err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oto Sans"/>
                <a:cs typeface="Noto Sans"/>
              </a:rPr>
              <a:t>Paulino</a:t>
            </a:r>
            <a:endParaRPr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oto Sans"/>
              <a:cs typeface="Noto Sans"/>
            </a:endParaRPr>
          </a:p>
        </p:txBody>
      </p:sp>
      <p:pic>
        <p:nvPicPr>
          <p:cNvPr id="7" name="Graphic 6" descr="Packing Box Open with solid fill">
            <a:extLst>
              <a:ext uri="{FF2B5EF4-FFF2-40B4-BE49-F238E27FC236}">
                <a16:creationId xmlns:a16="http://schemas.microsoft.com/office/drawing/2014/main" id="{DE1AD692-E52D-4121-BF76-F169F60B5DF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2420599" y="2895600"/>
            <a:ext cx="3925333" cy="39253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53369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FF2AF937-1AA8-4646-B6C6-117FB3D36E8F}"/>
              </a:ext>
            </a:extLst>
          </p:cNvPr>
          <p:cNvSpPr/>
          <p:nvPr/>
        </p:nvSpPr>
        <p:spPr>
          <a:xfrm>
            <a:off x="10444479" y="0"/>
            <a:ext cx="1747521" cy="6858000"/>
          </a:xfrm>
          <a:prstGeom prst="rect">
            <a:avLst/>
          </a:prstGeom>
          <a:gradFill flip="none" rotWithShape="1">
            <a:gsLst>
              <a:gs pos="0">
                <a:schemeClr val="tx2">
                  <a:lumMod val="75000"/>
                  <a:shade val="30000"/>
                  <a:satMod val="115000"/>
                </a:schemeClr>
              </a:gs>
              <a:gs pos="50000">
                <a:schemeClr val="tx2">
                  <a:lumMod val="75000"/>
                  <a:shade val="67500"/>
                  <a:satMod val="115000"/>
                </a:schemeClr>
              </a:gs>
              <a:gs pos="100000">
                <a:schemeClr val="tx2">
                  <a:lumMod val="75000"/>
                  <a:shade val="100000"/>
                  <a:satMod val="115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object 4"/>
          <p:cNvSpPr/>
          <p:nvPr/>
        </p:nvSpPr>
        <p:spPr>
          <a:xfrm>
            <a:off x="10899009" y="502025"/>
            <a:ext cx="971550" cy="871855"/>
          </a:xfrm>
          <a:custGeom>
            <a:avLst/>
            <a:gdLst/>
            <a:ahLst/>
            <a:cxnLst/>
            <a:rect l="l" t="t" r="r" b="b"/>
            <a:pathLst>
              <a:path w="971550" h="871855">
                <a:moveTo>
                  <a:pt x="466369" y="811040"/>
                </a:moveTo>
                <a:lnTo>
                  <a:pt x="383694" y="811040"/>
                </a:lnTo>
                <a:lnTo>
                  <a:pt x="421303" y="823194"/>
                </a:lnTo>
                <a:lnTo>
                  <a:pt x="447158" y="843979"/>
                </a:lnTo>
                <a:lnTo>
                  <a:pt x="461771" y="868654"/>
                </a:lnTo>
                <a:lnTo>
                  <a:pt x="462851" y="871613"/>
                </a:lnTo>
                <a:lnTo>
                  <a:pt x="466369" y="871169"/>
                </a:lnTo>
                <a:lnTo>
                  <a:pt x="466369" y="811040"/>
                </a:lnTo>
                <a:close/>
              </a:path>
              <a:path w="971550" h="871855">
                <a:moveTo>
                  <a:pt x="642899" y="681507"/>
                </a:moveTo>
                <a:lnTo>
                  <a:pt x="577507" y="746963"/>
                </a:lnTo>
                <a:lnTo>
                  <a:pt x="549428" y="775761"/>
                </a:lnTo>
                <a:lnTo>
                  <a:pt x="510496" y="830448"/>
                </a:lnTo>
                <a:lnTo>
                  <a:pt x="504685" y="857961"/>
                </a:lnTo>
                <a:lnTo>
                  <a:pt x="504710" y="871169"/>
                </a:lnTo>
                <a:lnTo>
                  <a:pt x="508228" y="871613"/>
                </a:lnTo>
                <a:lnTo>
                  <a:pt x="509308" y="868654"/>
                </a:lnTo>
                <a:lnTo>
                  <a:pt x="523921" y="843979"/>
                </a:lnTo>
                <a:lnTo>
                  <a:pt x="549776" y="823194"/>
                </a:lnTo>
                <a:lnTo>
                  <a:pt x="587385" y="811040"/>
                </a:lnTo>
                <a:lnTo>
                  <a:pt x="916652" y="811040"/>
                </a:lnTo>
                <a:lnTo>
                  <a:pt x="817143" y="711479"/>
                </a:lnTo>
                <a:lnTo>
                  <a:pt x="642899" y="681507"/>
                </a:lnTo>
                <a:close/>
              </a:path>
              <a:path w="971550" h="871855">
                <a:moveTo>
                  <a:pt x="408247" y="671961"/>
                </a:moveTo>
                <a:lnTo>
                  <a:pt x="351713" y="677481"/>
                </a:lnTo>
                <a:lnTo>
                  <a:pt x="153936" y="711479"/>
                </a:lnTo>
                <a:lnTo>
                  <a:pt x="48020" y="817410"/>
                </a:lnTo>
                <a:lnTo>
                  <a:pt x="5123" y="860376"/>
                </a:lnTo>
                <a:lnTo>
                  <a:pt x="0" y="866025"/>
                </a:lnTo>
                <a:lnTo>
                  <a:pt x="1574" y="869162"/>
                </a:lnTo>
                <a:lnTo>
                  <a:pt x="4762" y="868883"/>
                </a:lnTo>
                <a:lnTo>
                  <a:pt x="304023" y="817397"/>
                </a:lnTo>
                <a:lnTo>
                  <a:pt x="333819" y="812253"/>
                </a:lnTo>
                <a:lnTo>
                  <a:pt x="383694" y="811040"/>
                </a:lnTo>
                <a:lnTo>
                  <a:pt x="466369" y="811040"/>
                </a:lnTo>
                <a:lnTo>
                  <a:pt x="466369" y="754430"/>
                </a:lnTo>
                <a:lnTo>
                  <a:pt x="465302" y="753363"/>
                </a:lnTo>
                <a:lnTo>
                  <a:pt x="405523" y="753363"/>
                </a:lnTo>
                <a:lnTo>
                  <a:pt x="404456" y="752309"/>
                </a:lnTo>
                <a:lnTo>
                  <a:pt x="404456" y="715911"/>
                </a:lnTo>
                <a:lnTo>
                  <a:pt x="405523" y="714844"/>
                </a:lnTo>
                <a:lnTo>
                  <a:pt x="465277" y="714844"/>
                </a:lnTo>
                <a:lnTo>
                  <a:pt x="466331" y="713790"/>
                </a:lnTo>
                <a:lnTo>
                  <a:pt x="466230" y="712076"/>
                </a:lnTo>
                <a:lnTo>
                  <a:pt x="461239" y="691977"/>
                </a:lnTo>
                <a:lnTo>
                  <a:pt x="443317" y="677632"/>
                </a:lnTo>
                <a:lnTo>
                  <a:pt x="408247" y="671961"/>
                </a:lnTo>
                <a:close/>
              </a:path>
              <a:path w="971550" h="871855">
                <a:moveTo>
                  <a:pt x="916652" y="811040"/>
                </a:moveTo>
                <a:lnTo>
                  <a:pt x="587385" y="811040"/>
                </a:lnTo>
                <a:lnTo>
                  <a:pt x="637260" y="812253"/>
                </a:lnTo>
                <a:lnTo>
                  <a:pt x="959633" y="867862"/>
                </a:lnTo>
                <a:lnTo>
                  <a:pt x="966317" y="868883"/>
                </a:lnTo>
                <a:lnTo>
                  <a:pt x="969505" y="869162"/>
                </a:lnTo>
                <a:lnTo>
                  <a:pt x="971080" y="866025"/>
                </a:lnTo>
                <a:lnTo>
                  <a:pt x="969022" y="863574"/>
                </a:lnTo>
                <a:lnTo>
                  <a:pt x="916652" y="811040"/>
                </a:lnTo>
                <a:close/>
              </a:path>
              <a:path w="971550" h="871855">
                <a:moveTo>
                  <a:pt x="535851" y="753363"/>
                </a:moveTo>
                <a:lnTo>
                  <a:pt x="507060" y="753389"/>
                </a:lnTo>
                <a:lnTo>
                  <a:pt x="505739" y="753389"/>
                </a:lnTo>
                <a:lnTo>
                  <a:pt x="504710" y="754430"/>
                </a:lnTo>
                <a:lnTo>
                  <a:pt x="504685" y="817397"/>
                </a:lnTo>
                <a:lnTo>
                  <a:pt x="508736" y="817410"/>
                </a:lnTo>
                <a:lnTo>
                  <a:pt x="509460" y="813866"/>
                </a:lnTo>
                <a:lnTo>
                  <a:pt x="514060" y="795762"/>
                </a:lnTo>
                <a:lnTo>
                  <a:pt x="519879" y="780157"/>
                </a:lnTo>
                <a:lnTo>
                  <a:pt x="527085" y="766282"/>
                </a:lnTo>
                <a:lnTo>
                  <a:pt x="535851" y="753363"/>
                </a:lnTo>
                <a:close/>
              </a:path>
              <a:path w="971550" h="871855">
                <a:moveTo>
                  <a:pt x="687057" y="345033"/>
                </a:moveTo>
                <a:lnTo>
                  <a:pt x="684288" y="346913"/>
                </a:lnTo>
                <a:lnTo>
                  <a:pt x="685965" y="350710"/>
                </a:lnTo>
                <a:lnTo>
                  <a:pt x="690695" y="394060"/>
                </a:lnTo>
                <a:lnTo>
                  <a:pt x="674068" y="435386"/>
                </a:lnTo>
                <a:lnTo>
                  <a:pt x="647206" y="471355"/>
                </a:lnTo>
                <a:lnTo>
                  <a:pt x="621233" y="498640"/>
                </a:lnTo>
                <a:lnTo>
                  <a:pt x="577367" y="542518"/>
                </a:lnTo>
                <a:lnTo>
                  <a:pt x="549286" y="571309"/>
                </a:lnTo>
                <a:lnTo>
                  <a:pt x="526105" y="598863"/>
                </a:lnTo>
                <a:lnTo>
                  <a:pt x="510346" y="625991"/>
                </a:lnTo>
                <a:lnTo>
                  <a:pt x="504532" y="653503"/>
                </a:lnTo>
                <a:lnTo>
                  <a:pt x="504532" y="715619"/>
                </a:lnTo>
                <a:lnTo>
                  <a:pt x="508596" y="715632"/>
                </a:lnTo>
                <a:lnTo>
                  <a:pt x="509320" y="712076"/>
                </a:lnTo>
                <a:lnTo>
                  <a:pt x="518552" y="681046"/>
                </a:lnTo>
                <a:lnTo>
                  <a:pt x="532252" y="656129"/>
                </a:lnTo>
                <a:lnTo>
                  <a:pt x="551459" y="632769"/>
                </a:lnTo>
                <a:lnTo>
                  <a:pt x="577214" y="606412"/>
                </a:lnTo>
                <a:lnTo>
                  <a:pt x="639254" y="544499"/>
                </a:lnTo>
                <a:lnTo>
                  <a:pt x="677303" y="499498"/>
                </a:lnTo>
                <a:lnTo>
                  <a:pt x="700836" y="456225"/>
                </a:lnTo>
                <a:lnTo>
                  <a:pt x="710382" y="415819"/>
                </a:lnTo>
                <a:lnTo>
                  <a:pt x="706467" y="379425"/>
                </a:lnTo>
                <a:lnTo>
                  <a:pt x="689622" y="348183"/>
                </a:lnTo>
                <a:lnTo>
                  <a:pt x="687057" y="345033"/>
                </a:lnTo>
                <a:close/>
              </a:path>
              <a:path w="971550" h="871855">
                <a:moveTo>
                  <a:pt x="711580" y="446887"/>
                </a:moveTo>
                <a:lnTo>
                  <a:pt x="697834" y="508825"/>
                </a:lnTo>
                <a:lnTo>
                  <a:pt x="673649" y="544606"/>
                </a:lnTo>
                <a:lnTo>
                  <a:pt x="632066" y="590156"/>
                </a:lnTo>
                <a:lnTo>
                  <a:pt x="577507" y="644690"/>
                </a:lnTo>
                <a:lnTo>
                  <a:pt x="559451" y="662942"/>
                </a:lnTo>
                <a:lnTo>
                  <a:pt x="542958" y="680589"/>
                </a:lnTo>
                <a:lnTo>
                  <a:pt x="528649" y="697832"/>
                </a:lnTo>
                <a:lnTo>
                  <a:pt x="517143" y="714870"/>
                </a:lnTo>
                <a:lnTo>
                  <a:pt x="571030" y="714870"/>
                </a:lnTo>
                <a:lnTo>
                  <a:pt x="655700" y="630123"/>
                </a:lnTo>
                <a:lnTo>
                  <a:pt x="694597" y="580948"/>
                </a:lnTo>
                <a:lnTo>
                  <a:pt x="715552" y="532961"/>
                </a:lnTo>
                <a:lnTo>
                  <a:pt x="721673" y="488766"/>
                </a:lnTo>
                <a:lnTo>
                  <a:pt x="716040" y="450888"/>
                </a:lnTo>
                <a:lnTo>
                  <a:pt x="714882" y="447141"/>
                </a:lnTo>
                <a:lnTo>
                  <a:pt x="711580" y="446887"/>
                </a:lnTo>
                <a:close/>
              </a:path>
              <a:path w="971550" h="871855">
                <a:moveTo>
                  <a:pt x="465277" y="714844"/>
                </a:moveTo>
                <a:lnTo>
                  <a:pt x="405523" y="714844"/>
                </a:lnTo>
                <a:lnTo>
                  <a:pt x="463943" y="714857"/>
                </a:lnTo>
                <a:lnTo>
                  <a:pt x="465277" y="714844"/>
                </a:lnTo>
                <a:close/>
              </a:path>
              <a:path w="971550" h="871855">
                <a:moveTo>
                  <a:pt x="556767" y="204596"/>
                </a:moveTo>
                <a:lnTo>
                  <a:pt x="533107" y="263912"/>
                </a:lnTo>
                <a:lnTo>
                  <a:pt x="488149" y="313435"/>
                </a:lnTo>
                <a:lnTo>
                  <a:pt x="336384" y="465061"/>
                </a:lnTo>
                <a:lnTo>
                  <a:pt x="303370" y="509836"/>
                </a:lnTo>
                <a:lnTo>
                  <a:pt x="292053" y="551565"/>
                </a:lnTo>
                <a:lnTo>
                  <a:pt x="297569" y="587824"/>
                </a:lnTo>
                <a:lnTo>
                  <a:pt x="315055" y="616194"/>
                </a:lnTo>
                <a:lnTo>
                  <a:pt x="339648" y="634250"/>
                </a:lnTo>
                <a:lnTo>
                  <a:pt x="343534" y="636015"/>
                </a:lnTo>
                <a:lnTo>
                  <a:pt x="345071" y="632866"/>
                </a:lnTo>
                <a:lnTo>
                  <a:pt x="342112" y="630301"/>
                </a:lnTo>
                <a:lnTo>
                  <a:pt x="323990" y="603769"/>
                </a:lnTo>
                <a:lnTo>
                  <a:pt x="322040" y="572007"/>
                </a:lnTo>
                <a:lnTo>
                  <a:pt x="335101" y="537646"/>
                </a:lnTo>
                <a:lnTo>
                  <a:pt x="362013" y="503313"/>
                </a:lnTo>
                <a:lnTo>
                  <a:pt x="487997" y="377316"/>
                </a:lnTo>
                <a:lnTo>
                  <a:pt x="516078" y="348518"/>
                </a:lnTo>
                <a:lnTo>
                  <a:pt x="539259" y="320960"/>
                </a:lnTo>
                <a:lnTo>
                  <a:pt x="555018" y="293831"/>
                </a:lnTo>
                <a:lnTo>
                  <a:pt x="560831" y="266318"/>
                </a:lnTo>
                <a:lnTo>
                  <a:pt x="560831" y="204609"/>
                </a:lnTo>
                <a:lnTo>
                  <a:pt x="556767" y="204596"/>
                </a:lnTo>
                <a:close/>
              </a:path>
              <a:path w="971550" h="871855">
                <a:moveTo>
                  <a:pt x="627824" y="275564"/>
                </a:moveTo>
                <a:lnTo>
                  <a:pt x="626287" y="278714"/>
                </a:lnTo>
                <a:lnTo>
                  <a:pt x="629246" y="281279"/>
                </a:lnTo>
                <a:lnTo>
                  <a:pt x="647374" y="307809"/>
                </a:lnTo>
                <a:lnTo>
                  <a:pt x="649325" y="339566"/>
                </a:lnTo>
                <a:lnTo>
                  <a:pt x="636265" y="373923"/>
                </a:lnTo>
                <a:lnTo>
                  <a:pt x="609358" y="408254"/>
                </a:lnTo>
                <a:lnTo>
                  <a:pt x="577398" y="440217"/>
                </a:lnTo>
                <a:lnTo>
                  <a:pt x="549441" y="468891"/>
                </a:lnTo>
                <a:lnTo>
                  <a:pt x="526264" y="496449"/>
                </a:lnTo>
                <a:lnTo>
                  <a:pt x="510509" y="523578"/>
                </a:lnTo>
                <a:lnTo>
                  <a:pt x="504697" y="551091"/>
                </a:lnTo>
                <a:lnTo>
                  <a:pt x="504697" y="612813"/>
                </a:lnTo>
                <a:lnTo>
                  <a:pt x="508751" y="612813"/>
                </a:lnTo>
                <a:lnTo>
                  <a:pt x="509485" y="609269"/>
                </a:lnTo>
                <a:lnTo>
                  <a:pt x="518712" y="578297"/>
                </a:lnTo>
                <a:lnTo>
                  <a:pt x="532412" y="553507"/>
                </a:lnTo>
                <a:lnTo>
                  <a:pt x="551623" y="530274"/>
                </a:lnTo>
                <a:lnTo>
                  <a:pt x="577380" y="503974"/>
                </a:lnTo>
                <a:lnTo>
                  <a:pt x="634974" y="446519"/>
                </a:lnTo>
                <a:lnTo>
                  <a:pt x="667990" y="401743"/>
                </a:lnTo>
                <a:lnTo>
                  <a:pt x="679309" y="360015"/>
                </a:lnTo>
                <a:lnTo>
                  <a:pt x="673795" y="323755"/>
                </a:lnTo>
                <a:lnTo>
                  <a:pt x="656308" y="295386"/>
                </a:lnTo>
                <a:lnTo>
                  <a:pt x="631710" y="277329"/>
                </a:lnTo>
                <a:lnTo>
                  <a:pt x="627824" y="275564"/>
                </a:lnTo>
                <a:close/>
              </a:path>
              <a:path w="971550" h="871855">
                <a:moveTo>
                  <a:pt x="556933" y="101777"/>
                </a:moveTo>
                <a:lnTo>
                  <a:pt x="533271" y="161285"/>
                </a:lnTo>
                <a:lnTo>
                  <a:pt x="488314" y="210997"/>
                </a:lnTo>
                <a:lnTo>
                  <a:pt x="332104" y="367080"/>
                </a:lnTo>
                <a:lnTo>
                  <a:pt x="294055" y="412081"/>
                </a:lnTo>
                <a:lnTo>
                  <a:pt x="270522" y="455355"/>
                </a:lnTo>
                <a:lnTo>
                  <a:pt x="260977" y="495760"/>
                </a:lnTo>
                <a:lnTo>
                  <a:pt x="264891" y="532155"/>
                </a:lnTo>
                <a:lnTo>
                  <a:pt x="281736" y="563397"/>
                </a:lnTo>
                <a:lnTo>
                  <a:pt x="284302" y="566534"/>
                </a:lnTo>
                <a:lnTo>
                  <a:pt x="287070" y="564654"/>
                </a:lnTo>
                <a:lnTo>
                  <a:pt x="285394" y="560870"/>
                </a:lnTo>
                <a:lnTo>
                  <a:pt x="280664" y="517512"/>
                </a:lnTo>
                <a:lnTo>
                  <a:pt x="297291" y="476184"/>
                </a:lnTo>
                <a:lnTo>
                  <a:pt x="324152" y="440217"/>
                </a:lnTo>
                <a:lnTo>
                  <a:pt x="350126" y="412940"/>
                </a:lnTo>
                <a:lnTo>
                  <a:pt x="488162" y="274904"/>
                </a:lnTo>
                <a:lnTo>
                  <a:pt x="516241" y="246105"/>
                </a:lnTo>
                <a:lnTo>
                  <a:pt x="539418" y="218547"/>
                </a:lnTo>
                <a:lnTo>
                  <a:pt x="555172" y="191418"/>
                </a:lnTo>
                <a:lnTo>
                  <a:pt x="560984" y="163906"/>
                </a:lnTo>
                <a:lnTo>
                  <a:pt x="560984" y="101790"/>
                </a:lnTo>
                <a:lnTo>
                  <a:pt x="556933" y="101777"/>
                </a:lnTo>
                <a:close/>
              </a:path>
              <a:path w="971550" h="871855">
                <a:moveTo>
                  <a:pt x="556793" y="0"/>
                </a:moveTo>
                <a:lnTo>
                  <a:pt x="533104" y="59356"/>
                </a:lnTo>
                <a:lnTo>
                  <a:pt x="488111" y="108927"/>
                </a:lnTo>
                <a:lnTo>
                  <a:pt x="315671" y="281457"/>
                </a:lnTo>
                <a:lnTo>
                  <a:pt x="276773" y="330632"/>
                </a:lnTo>
                <a:lnTo>
                  <a:pt x="255812" y="378618"/>
                </a:lnTo>
                <a:lnTo>
                  <a:pt x="249687" y="422814"/>
                </a:lnTo>
                <a:lnTo>
                  <a:pt x="255318" y="460692"/>
                </a:lnTo>
                <a:lnTo>
                  <a:pt x="256476" y="464438"/>
                </a:lnTo>
                <a:lnTo>
                  <a:pt x="259791" y="464692"/>
                </a:lnTo>
                <a:lnTo>
                  <a:pt x="259760" y="460616"/>
                </a:lnTo>
                <a:lnTo>
                  <a:pt x="262338" y="432682"/>
                </a:lnTo>
                <a:lnTo>
                  <a:pt x="273524" y="402748"/>
                </a:lnTo>
                <a:lnTo>
                  <a:pt x="297709" y="366966"/>
                </a:lnTo>
                <a:lnTo>
                  <a:pt x="339293" y="321411"/>
                </a:lnTo>
                <a:lnTo>
                  <a:pt x="488022" y="172719"/>
                </a:lnTo>
                <a:lnTo>
                  <a:pt x="516101" y="143928"/>
                </a:lnTo>
                <a:lnTo>
                  <a:pt x="539278" y="116374"/>
                </a:lnTo>
                <a:lnTo>
                  <a:pt x="555033" y="89247"/>
                </a:lnTo>
                <a:lnTo>
                  <a:pt x="560844" y="61734"/>
                </a:lnTo>
                <a:lnTo>
                  <a:pt x="560844" y="12"/>
                </a:lnTo>
                <a:lnTo>
                  <a:pt x="556793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1820575" y="1236543"/>
            <a:ext cx="48895" cy="48895"/>
          </a:xfrm>
          <a:custGeom>
            <a:avLst/>
            <a:gdLst/>
            <a:ahLst/>
            <a:cxnLst/>
            <a:rect l="l" t="t" r="r" b="b"/>
            <a:pathLst>
              <a:path w="48895" h="48894">
                <a:moveTo>
                  <a:pt x="24133" y="0"/>
                </a:moveTo>
                <a:lnTo>
                  <a:pt x="0" y="24841"/>
                </a:lnTo>
                <a:lnTo>
                  <a:pt x="1698" y="33974"/>
                </a:lnTo>
                <a:lnTo>
                  <a:pt x="6734" y="41648"/>
                </a:lnTo>
                <a:lnTo>
                  <a:pt x="14408" y="46681"/>
                </a:lnTo>
                <a:lnTo>
                  <a:pt x="24133" y="48488"/>
                </a:lnTo>
                <a:lnTo>
                  <a:pt x="33857" y="46681"/>
                </a:lnTo>
                <a:lnTo>
                  <a:pt x="36446" y="44983"/>
                </a:lnTo>
                <a:lnTo>
                  <a:pt x="24133" y="44983"/>
                </a:lnTo>
                <a:lnTo>
                  <a:pt x="15880" y="43350"/>
                </a:lnTo>
                <a:lnTo>
                  <a:pt x="9377" y="38900"/>
                </a:lnTo>
                <a:lnTo>
                  <a:pt x="5114" y="32306"/>
                </a:lnTo>
                <a:lnTo>
                  <a:pt x="3584" y="24244"/>
                </a:lnTo>
                <a:lnTo>
                  <a:pt x="5114" y="15901"/>
                </a:lnTo>
                <a:lnTo>
                  <a:pt x="9377" y="9334"/>
                </a:lnTo>
                <a:lnTo>
                  <a:pt x="15880" y="5034"/>
                </a:lnTo>
                <a:lnTo>
                  <a:pt x="24133" y="3492"/>
                </a:lnTo>
                <a:lnTo>
                  <a:pt x="36154" y="3492"/>
                </a:lnTo>
                <a:lnTo>
                  <a:pt x="33579" y="1809"/>
                </a:lnTo>
                <a:lnTo>
                  <a:pt x="24133" y="0"/>
                </a:lnTo>
                <a:close/>
              </a:path>
              <a:path w="48895" h="48894">
                <a:moveTo>
                  <a:pt x="36154" y="3492"/>
                </a:moveTo>
                <a:lnTo>
                  <a:pt x="24133" y="3492"/>
                </a:lnTo>
                <a:lnTo>
                  <a:pt x="32381" y="5127"/>
                </a:lnTo>
                <a:lnTo>
                  <a:pt x="38862" y="9582"/>
                </a:lnTo>
                <a:lnTo>
                  <a:pt x="43099" y="16179"/>
                </a:lnTo>
                <a:lnTo>
                  <a:pt x="44419" y="23190"/>
                </a:lnTo>
                <a:lnTo>
                  <a:pt x="44503" y="24841"/>
                </a:lnTo>
                <a:lnTo>
                  <a:pt x="43007" y="32585"/>
                </a:lnTo>
                <a:lnTo>
                  <a:pt x="38614" y="39147"/>
                </a:lnTo>
                <a:lnTo>
                  <a:pt x="32102" y="43443"/>
                </a:lnTo>
                <a:lnTo>
                  <a:pt x="24133" y="44983"/>
                </a:lnTo>
                <a:lnTo>
                  <a:pt x="36446" y="44983"/>
                </a:lnTo>
                <a:lnTo>
                  <a:pt x="41532" y="41648"/>
                </a:lnTo>
                <a:lnTo>
                  <a:pt x="46568" y="33974"/>
                </a:lnTo>
                <a:lnTo>
                  <a:pt x="48377" y="24244"/>
                </a:lnTo>
                <a:lnTo>
                  <a:pt x="46475" y="14519"/>
                </a:lnTo>
                <a:lnTo>
                  <a:pt x="41284" y="6845"/>
                </a:lnTo>
                <a:lnTo>
                  <a:pt x="36154" y="3492"/>
                </a:lnTo>
                <a:close/>
              </a:path>
              <a:path w="48895" h="48894">
                <a:moveTo>
                  <a:pt x="30737" y="9842"/>
                </a:moveTo>
                <a:lnTo>
                  <a:pt x="15078" y="9842"/>
                </a:lnTo>
                <a:lnTo>
                  <a:pt x="15078" y="38722"/>
                </a:lnTo>
                <a:lnTo>
                  <a:pt x="20107" y="38722"/>
                </a:lnTo>
                <a:lnTo>
                  <a:pt x="20107" y="27279"/>
                </a:lnTo>
                <a:lnTo>
                  <a:pt x="29647" y="27279"/>
                </a:lnTo>
                <a:lnTo>
                  <a:pt x="28819" y="25895"/>
                </a:lnTo>
                <a:lnTo>
                  <a:pt x="31461" y="24841"/>
                </a:lnTo>
                <a:lnTo>
                  <a:pt x="33257" y="23190"/>
                </a:lnTo>
                <a:lnTo>
                  <a:pt x="20107" y="23190"/>
                </a:lnTo>
                <a:lnTo>
                  <a:pt x="20107" y="14071"/>
                </a:lnTo>
                <a:lnTo>
                  <a:pt x="33975" y="14071"/>
                </a:lnTo>
                <a:lnTo>
                  <a:pt x="33975" y="12687"/>
                </a:lnTo>
                <a:lnTo>
                  <a:pt x="30737" y="9842"/>
                </a:lnTo>
                <a:close/>
              </a:path>
              <a:path w="48895" h="48894">
                <a:moveTo>
                  <a:pt x="29647" y="27279"/>
                </a:moveTo>
                <a:lnTo>
                  <a:pt x="24196" y="27279"/>
                </a:lnTo>
                <a:lnTo>
                  <a:pt x="30813" y="38722"/>
                </a:lnTo>
                <a:lnTo>
                  <a:pt x="36490" y="38722"/>
                </a:lnTo>
                <a:lnTo>
                  <a:pt x="29647" y="27279"/>
                </a:lnTo>
                <a:close/>
              </a:path>
              <a:path w="48895" h="48894">
                <a:moveTo>
                  <a:pt x="33975" y="14071"/>
                </a:moveTo>
                <a:lnTo>
                  <a:pt x="27168" y="14071"/>
                </a:lnTo>
                <a:lnTo>
                  <a:pt x="28895" y="15392"/>
                </a:lnTo>
                <a:lnTo>
                  <a:pt x="28895" y="21272"/>
                </a:lnTo>
                <a:lnTo>
                  <a:pt x="26838" y="23190"/>
                </a:lnTo>
                <a:lnTo>
                  <a:pt x="33257" y="23190"/>
                </a:lnTo>
                <a:lnTo>
                  <a:pt x="33975" y="22529"/>
                </a:lnTo>
                <a:lnTo>
                  <a:pt x="33975" y="14071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3">
            <a:extLst>
              <a:ext uri="{FF2B5EF4-FFF2-40B4-BE49-F238E27FC236}">
                <a16:creationId xmlns:a16="http://schemas.microsoft.com/office/drawing/2014/main" id="{651AF9BF-C264-4806-A175-6A1A23DA02C6}"/>
              </a:ext>
            </a:extLst>
          </p:cNvPr>
          <p:cNvSpPr txBox="1"/>
          <p:nvPr/>
        </p:nvSpPr>
        <p:spPr>
          <a:xfrm>
            <a:off x="1828800" y="685800"/>
            <a:ext cx="7800596" cy="5186676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r>
              <a:rPr lang="es-MX" sz="4800" spc="5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oto Sans"/>
                <a:cs typeface="Noto Sans"/>
              </a:rPr>
              <a:t>Números</a:t>
            </a:r>
            <a:r>
              <a:rPr lang="es-MX" sz="4800" b="0" i="0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ystem-ui"/>
              </a:rPr>
              <a:t> 6:3</a:t>
            </a:r>
          </a:p>
          <a:p>
            <a:pPr algn="l"/>
            <a:r>
              <a:rPr lang="es-MX" sz="4800" b="0" i="0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ystem-ui"/>
              </a:rPr>
              <a:t>se abstendrá de vino y de sidra; no beberá vinagre de vino, ni vinagre de sidra, ni beberá ningún licor de uvas, ni tampoco comerá uvas frescas ni secas</a:t>
            </a:r>
            <a:r>
              <a:rPr lang="es-MX" sz="4800" b="0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ystem-ui"/>
              </a:rPr>
              <a:t>. </a:t>
            </a:r>
          </a:p>
        </p:txBody>
      </p:sp>
      <p:pic>
        <p:nvPicPr>
          <p:cNvPr id="9" name="Graphic 8" descr="Packing Box Open with solid fill">
            <a:extLst>
              <a:ext uri="{FF2B5EF4-FFF2-40B4-BE49-F238E27FC236}">
                <a16:creationId xmlns:a16="http://schemas.microsoft.com/office/drawing/2014/main" id="{BF284CD0-D4CE-4863-87E3-C589F88D49A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92959" y="685800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181801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FF2AF937-1AA8-4646-B6C6-117FB3D36E8F}"/>
              </a:ext>
            </a:extLst>
          </p:cNvPr>
          <p:cNvSpPr/>
          <p:nvPr/>
        </p:nvSpPr>
        <p:spPr>
          <a:xfrm>
            <a:off x="10444479" y="0"/>
            <a:ext cx="1747521" cy="6858000"/>
          </a:xfrm>
          <a:prstGeom prst="rect">
            <a:avLst/>
          </a:prstGeom>
          <a:gradFill flip="none" rotWithShape="1">
            <a:gsLst>
              <a:gs pos="0">
                <a:schemeClr val="tx2">
                  <a:lumMod val="75000"/>
                  <a:shade val="30000"/>
                  <a:satMod val="115000"/>
                </a:schemeClr>
              </a:gs>
              <a:gs pos="50000">
                <a:schemeClr val="tx2">
                  <a:lumMod val="75000"/>
                  <a:shade val="67500"/>
                  <a:satMod val="115000"/>
                </a:schemeClr>
              </a:gs>
              <a:gs pos="100000">
                <a:schemeClr val="tx2">
                  <a:lumMod val="75000"/>
                  <a:shade val="100000"/>
                  <a:satMod val="115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object 4"/>
          <p:cNvSpPr/>
          <p:nvPr/>
        </p:nvSpPr>
        <p:spPr>
          <a:xfrm>
            <a:off x="10899009" y="502025"/>
            <a:ext cx="971550" cy="871855"/>
          </a:xfrm>
          <a:custGeom>
            <a:avLst/>
            <a:gdLst/>
            <a:ahLst/>
            <a:cxnLst/>
            <a:rect l="l" t="t" r="r" b="b"/>
            <a:pathLst>
              <a:path w="971550" h="871855">
                <a:moveTo>
                  <a:pt x="466369" y="811040"/>
                </a:moveTo>
                <a:lnTo>
                  <a:pt x="383694" y="811040"/>
                </a:lnTo>
                <a:lnTo>
                  <a:pt x="421303" y="823194"/>
                </a:lnTo>
                <a:lnTo>
                  <a:pt x="447158" y="843979"/>
                </a:lnTo>
                <a:lnTo>
                  <a:pt x="461771" y="868654"/>
                </a:lnTo>
                <a:lnTo>
                  <a:pt x="462851" y="871613"/>
                </a:lnTo>
                <a:lnTo>
                  <a:pt x="466369" y="871169"/>
                </a:lnTo>
                <a:lnTo>
                  <a:pt x="466369" y="811040"/>
                </a:lnTo>
                <a:close/>
              </a:path>
              <a:path w="971550" h="871855">
                <a:moveTo>
                  <a:pt x="642899" y="681507"/>
                </a:moveTo>
                <a:lnTo>
                  <a:pt x="577507" y="746963"/>
                </a:lnTo>
                <a:lnTo>
                  <a:pt x="549428" y="775761"/>
                </a:lnTo>
                <a:lnTo>
                  <a:pt x="510496" y="830448"/>
                </a:lnTo>
                <a:lnTo>
                  <a:pt x="504685" y="857961"/>
                </a:lnTo>
                <a:lnTo>
                  <a:pt x="504710" y="871169"/>
                </a:lnTo>
                <a:lnTo>
                  <a:pt x="508228" y="871613"/>
                </a:lnTo>
                <a:lnTo>
                  <a:pt x="509308" y="868654"/>
                </a:lnTo>
                <a:lnTo>
                  <a:pt x="523921" y="843979"/>
                </a:lnTo>
                <a:lnTo>
                  <a:pt x="549776" y="823194"/>
                </a:lnTo>
                <a:lnTo>
                  <a:pt x="587385" y="811040"/>
                </a:lnTo>
                <a:lnTo>
                  <a:pt x="916652" y="811040"/>
                </a:lnTo>
                <a:lnTo>
                  <a:pt x="817143" y="711479"/>
                </a:lnTo>
                <a:lnTo>
                  <a:pt x="642899" y="681507"/>
                </a:lnTo>
                <a:close/>
              </a:path>
              <a:path w="971550" h="871855">
                <a:moveTo>
                  <a:pt x="408247" y="671961"/>
                </a:moveTo>
                <a:lnTo>
                  <a:pt x="351713" y="677481"/>
                </a:lnTo>
                <a:lnTo>
                  <a:pt x="153936" y="711479"/>
                </a:lnTo>
                <a:lnTo>
                  <a:pt x="48020" y="817410"/>
                </a:lnTo>
                <a:lnTo>
                  <a:pt x="5123" y="860376"/>
                </a:lnTo>
                <a:lnTo>
                  <a:pt x="0" y="866025"/>
                </a:lnTo>
                <a:lnTo>
                  <a:pt x="1574" y="869162"/>
                </a:lnTo>
                <a:lnTo>
                  <a:pt x="4762" y="868883"/>
                </a:lnTo>
                <a:lnTo>
                  <a:pt x="304023" y="817397"/>
                </a:lnTo>
                <a:lnTo>
                  <a:pt x="333819" y="812253"/>
                </a:lnTo>
                <a:lnTo>
                  <a:pt x="383694" y="811040"/>
                </a:lnTo>
                <a:lnTo>
                  <a:pt x="466369" y="811040"/>
                </a:lnTo>
                <a:lnTo>
                  <a:pt x="466369" y="754430"/>
                </a:lnTo>
                <a:lnTo>
                  <a:pt x="465302" y="753363"/>
                </a:lnTo>
                <a:lnTo>
                  <a:pt x="405523" y="753363"/>
                </a:lnTo>
                <a:lnTo>
                  <a:pt x="404456" y="752309"/>
                </a:lnTo>
                <a:lnTo>
                  <a:pt x="404456" y="715911"/>
                </a:lnTo>
                <a:lnTo>
                  <a:pt x="405523" y="714844"/>
                </a:lnTo>
                <a:lnTo>
                  <a:pt x="465277" y="714844"/>
                </a:lnTo>
                <a:lnTo>
                  <a:pt x="466331" y="713790"/>
                </a:lnTo>
                <a:lnTo>
                  <a:pt x="466230" y="712076"/>
                </a:lnTo>
                <a:lnTo>
                  <a:pt x="461239" y="691977"/>
                </a:lnTo>
                <a:lnTo>
                  <a:pt x="443317" y="677632"/>
                </a:lnTo>
                <a:lnTo>
                  <a:pt x="408247" y="671961"/>
                </a:lnTo>
                <a:close/>
              </a:path>
              <a:path w="971550" h="871855">
                <a:moveTo>
                  <a:pt x="916652" y="811040"/>
                </a:moveTo>
                <a:lnTo>
                  <a:pt x="587385" y="811040"/>
                </a:lnTo>
                <a:lnTo>
                  <a:pt x="637260" y="812253"/>
                </a:lnTo>
                <a:lnTo>
                  <a:pt x="959633" y="867862"/>
                </a:lnTo>
                <a:lnTo>
                  <a:pt x="966317" y="868883"/>
                </a:lnTo>
                <a:lnTo>
                  <a:pt x="969505" y="869162"/>
                </a:lnTo>
                <a:lnTo>
                  <a:pt x="971080" y="866025"/>
                </a:lnTo>
                <a:lnTo>
                  <a:pt x="969022" y="863574"/>
                </a:lnTo>
                <a:lnTo>
                  <a:pt x="916652" y="811040"/>
                </a:lnTo>
                <a:close/>
              </a:path>
              <a:path w="971550" h="871855">
                <a:moveTo>
                  <a:pt x="535851" y="753363"/>
                </a:moveTo>
                <a:lnTo>
                  <a:pt x="507060" y="753389"/>
                </a:lnTo>
                <a:lnTo>
                  <a:pt x="505739" y="753389"/>
                </a:lnTo>
                <a:lnTo>
                  <a:pt x="504710" y="754430"/>
                </a:lnTo>
                <a:lnTo>
                  <a:pt x="504685" y="817397"/>
                </a:lnTo>
                <a:lnTo>
                  <a:pt x="508736" y="817410"/>
                </a:lnTo>
                <a:lnTo>
                  <a:pt x="509460" y="813866"/>
                </a:lnTo>
                <a:lnTo>
                  <a:pt x="514060" y="795762"/>
                </a:lnTo>
                <a:lnTo>
                  <a:pt x="519879" y="780157"/>
                </a:lnTo>
                <a:lnTo>
                  <a:pt x="527085" y="766282"/>
                </a:lnTo>
                <a:lnTo>
                  <a:pt x="535851" y="753363"/>
                </a:lnTo>
                <a:close/>
              </a:path>
              <a:path w="971550" h="871855">
                <a:moveTo>
                  <a:pt x="687057" y="345033"/>
                </a:moveTo>
                <a:lnTo>
                  <a:pt x="684288" y="346913"/>
                </a:lnTo>
                <a:lnTo>
                  <a:pt x="685965" y="350710"/>
                </a:lnTo>
                <a:lnTo>
                  <a:pt x="690695" y="394060"/>
                </a:lnTo>
                <a:lnTo>
                  <a:pt x="674068" y="435386"/>
                </a:lnTo>
                <a:lnTo>
                  <a:pt x="647206" y="471355"/>
                </a:lnTo>
                <a:lnTo>
                  <a:pt x="621233" y="498640"/>
                </a:lnTo>
                <a:lnTo>
                  <a:pt x="577367" y="542518"/>
                </a:lnTo>
                <a:lnTo>
                  <a:pt x="549286" y="571309"/>
                </a:lnTo>
                <a:lnTo>
                  <a:pt x="526105" y="598863"/>
                </a:lnTo>
                <a:lnTo>
                  <a:pt x="510346" y="625991"/>
                </a:lnTo>
                <a:lnTo>
                  <a:pt x="504532" y="653503"/>
                </a:lnTo>
                <a:lnTo>
                  <a:pt x="504532" y="715619"/>
                </a:lnTo>
                <a:lnTo>
                  <a:pt x="508596" y="715632"/>
                </a:lnTo>
                <a:lnTo>
                  <a:pt x="509320" y="712076"/>
                </a:lnTo>
                <a:lnTo>
                  <a:pt x="518552" y="681046"/>
                </a:lnTo>
                <a:lnTo>
                  <a:pt x="532252" y="656129"/>
                </a:lnTo>
                <a:lnTo>
                  <a:pt x="551459" y="632769"/>
                </a:lnTo>
                <a:lnTo>
                  <a:pt x="577214" y="606412"/>
                </a:lnTo>
                <a:lnTo>
                  <a:pt x="639254" y="544499"/>
                </a:lnTo>
                <a:lnTo>
                  <a:pt x="677303" y="499498"/>
                </a:lnTo>
                <a:lnTo>
                  <a:pt x="700836" y="456225"/>
                </a:lnTo>
                <a:lnTo>
                  <a:pt x="710382" y="415819"/>
                </a:lnTo>
                <a:lnTo>
                  <a:pt x="706467" y="379425"/>
                </a:lnTo>
                <a:lnTo>
                  <a:pt x="689622" y="348183"/>
                </a:lnTo>
                <a:lnTo>
                  <a:pt x="687057" y="345033"/>
                </a:lnTo>
                <a:close/>
              </a:path>
              <a:path w="971550" h="871855">
                <a:moveTo>
                  <a:pt x="711580" y="446887"/>
                </a:moveTo>
                <a:lnTo>
                  <a:pt x="697834" y="508825"/>
                </a:lnTo>
                <a:lnTo>
                  <a:pt x="673649" y="544606"/>
                </a:lnTo>
                <a:lnTo>
                  <a:pt x="632066" y="590156"/>
                </a:lnTo>
                <a:lnTo>
                  <a:pt x="577507" y="644690"/>
                </a:lnTo>
                <a:lnTo>
                  <a:pt x="559451" y="662942"/>
                </a:lnTo>
                <a:lnTo>
                  <a:pt x="542958" y="680589"/>
                </a:lnTo>
                <a:lnTo>
                  <a:pt x="528649" y="697832"/>
                </a:lnTo>
                <a:lnTo>
                  <a:pt x="517143" y="714870"/>
                </a:lnTo>
                <a:lnTo>
                  <a:pt x="571030" y="714870"/>
                </a:lnTo>
                <a:lnTo>
                  <a:pt x="655700" y="630123"/>
                </a:lnTo>
                <a:lnTo>
                  <a:pt x="694597" y="580948"/>
                </a:lnTo>
                <a:lnTo>
                  <a:pt x="715552" y="532961"/>
                </a:lnTo>
                <a:lnTo>
                  <a:pt x="721673" y="488766"/>
                </a:lnTo>
                <a:lnTo>
                  <a:pt x="716040" y="450888"/>
                </a:lnTo>
                <a:lnTo>
                  <a:pt x="714882" y="447141"/>
                </a:lnTo>
                <a:lnTo>
                  <a:pt x="711580" y="446887"/>
                </a:lnTo>
                <a:close/>
              </a:path>
              <a:path w="971550" h="871855">
                <a:moveTo>
                  <a:pt x="465277" y="714844"/>
                </a:moveTo>
                <a:lnTo>
                  <a:pt x="405523" y="714844"/>
                </a:lnTo>
                <a:lnTo>
                  <a:pt x="463943" y="714857"/>
                </a:lnTo>
                <a:lnTo>
                  <a:pt x="465277" y="714844"/>
                </a:lnTo>
                <a:close/>
              </a:path>
              <a:path w="971550" h="871855">
                <a:moveTo>
                  <a:pt x="556767" y="204596"/>
                </a:moveTo>
                <a:lnTo>
                  <a:pt x="533107" y="263912"/>
                </a:lnTo>
                <a:lnTo>
                  <a:pt x="488149" y="313435"/>
                </a:lnTo>
                <a:lnTo>
                  <a:pt x="336384" y="465061"/>
                </a:lnTo>
                <a:lnTo>
                  <a:pt x="303370" y="509836"/>
                </a:lnTo>
                <a:lnTo>
                  <a:pt x="292053" y="551565"/>
                </a:lnTo>
                <a:lnTo>
                  <a:pt x="297569" y="587824"/>
                </a:lnTo>
                <a:lnTo>
                  <a:pt x="315055" y="616194"/>
                </a:lnTo>
                <a:lnTo>
                  <a:pt x="339648" y="634250"/>
                </a:lnTo>
                <a:lnTo>
                  <a:pt x="343534" y="636015"/>
                </a:lnTo>
                <a:lnTo>
                  <a:pt x="345071" y="632866"/>
                </a:lnTo>
                <a:lnTo>
                  <a:pt x="342112" y="630301"/>
                </a:lnTo>
                <a:lnTo>
                  <a:pt x="323990" y="603769"/>
                </a:lnTo>
                <a:lnTo>
                  <a:pt x="322040" y="572007"/>
                </a:lnTo>
                <a:lnTo>
                  <a:pt x="335101" y="537646"/>
                </a:lnTo>
                <a:lnTo>
                  <a:pt x="362013" y="503313"/>
                </a:lnTo>
                <a:lnTo>
                  <a:pt x="487997" y="377316"/>
                </a:lnTo>
                <a:lnTo>
                  <a:pt x="516078" y="348518"/>
                </a:lnTo>
                <a:lnTo>
                  <a:pt x="539259" y="320960"/>
                </a:lnTo>
                <a:lnTo>
                  <a:pt x="555018" y="293831"/>
                </a:lnTo>
                <a:lnTo>
                  <a:pt x="560831" y="266318"/>
                </a:lnTo>
                <a:lnTo>
                  <a:pt x="560831" y="204609"/>
                </a:lnTo>
                <a:lnTo>
                  <a:pt x="556767" y="204596"/>
                </a:lnTo>
                <a:close/>
              </a:path>
              <a:path w="971550" h="871855">
                <a:moveTo>
                  <a:pt x="627824" y="275564"/>
                </a:moveTo>
                <a:lnTo>
                  <a:pt x="626287" y="278714"/>
                </a:lnTo>
                <a:lnTo>
                  <a:pt x="629246" y="281279"/>
                </a:lnTo>
                <a:lnTo>
                  <a:pt x="647374" y="307809"/>
                </a:lnTo>
                <a:lnTo>
                  <a:pt x="649325" y="339566"/>
                </a:lnTo>
                <a:lnTo>
                  <a:pt x="636265" y="373923"/>
                </a:lnTo>
                <a:lnTo>
                  <a:pt x="609358" y="408254"/>
                </a:lnTo>
                <a:lnTo>
                  <a:pt x="577398" y="440217"/>
                </a:lnTo>
                <a:lnTo>
                  <a:pt x="549441" y="468891"/>
                </a:lnTo>
                <a:lnTo>
                  <a:pt x="526264" y="496449"/>
                </a:lnTo>
                <a:lnTo>
                  <a:pt x="510509" y="523578"/>
                </a:lnTo>
                <a:lnTo>
                  <a:pt x="504697" y="551091"/>
                </a:lnTo>
                <a:lnTo>
                  <a:pt x="504697" y="612813"/>
                </a:lnTo>
                <a:lnTo>
                  <a:pt x="508751" y="612813"/>
                </a:lnTo>
                <a:lnTo>
                  <a:pt x="509485" y="609269"/>
                </a:lnTo>
                <a:lnTo>
                  <a:pt x="518712" y="578297"/>
                </a:lnTo>
                <a:lnTo>
                  <a:pt x="532412" y="553507"/>
                </a:lnTo>
                <a:lnTo>
                  <a:pt x="551623" y="530274"/>
                </a:lnTo>
                <a:lnTo>
                  <a:pt x="577380" y="503974"/>
                </a:lnTo>
                <a:lnTo>
                  <a:pt x="634974" y="446519"/>
                </a:lnTo>
                <a:lnTo>
                  <a:pt x="667990" y="401743"/>
                </a:lnTo>
                <a:lnTo>
                  <a:pt x="679309" y="360015"/>
                </a:lnTo>
                <a:lnTo>
                  <a:pt x="673795" y="323755"/>
                </a:lnTo>
                <a:lnTo>
                  <a:pt x="656308" y="295386"/>
                </a:lnTo>
                <a:lnTo>
                  <a:pt x="631710" y="277329"/>
                </a:lnTo>
                <a:lnTo>
                  <a:pt x="627824" y="275564"/>
                </a:lnTo>
                <a:close/>
              </a:path>
              <a:path w="971550" h="871855">
                <a:moveTo>
                  <a:pt x="556933" y="101777"/>
                </a:moveTo>
                <a:lnTo>
                  <a:pt x="533271" y="161285"/>
                </a:lnTo>
                <a:lnTo>
                  <a:pt x="488314" y="210997"/>
                </a:lnTo>
                <a:lnTo>
                  <a:pt x="332104" y="367080"/>
                </a:lnTo>
                <a:lnTo>
                  <a:pt x="294055" y="412081"/>
                </a:lnTo>
                <a:lnTo>
                  <a:pt x="270522" y="455355"/>
                </a:lnTo>
                <a:lnTo>
                  <a:pt x="260977" y="495760"/>
                </a:lnTo>
                <a:lnTo>
                  <a:pt x="264891" y="532155"/>
                </a:lnTo>
                <a:lnTo>
                  <a:pt x="281736" y="563397"/>
                </a:lnTo>
                <a:lnTo>
                  <a:pt x="284302" y="566534"/>
                </a:lnTo>
                <a:lnTo>
                  <a:pt x="287070" y="564654"/>
                </a:lnTo>
                <a:lnTo>
                  <a:pt x="285394" y="560870"/>
                </a:lnTo>
                <a:lnTo>
                  <a:pt x="280664" y="517512"/>
                </a:lnTo>
                <a:lnTo>
                  <a:pt x="297291" y="476184"/>
                </a:lnTo>
                <a:lnTo>
                  <a:pt x="324152" y="440217"/>
                </a:lnTo>
                <a:lnTo>
                  <a:pt x="350126" y="412940"/>
                </a:lnTo>
                <a:lnTo>
                  <a:pt x="488162" y="274904"/>
                </a:lnTo>
                <a:lnTo>
                  <a:pt x="516241" y="246105"/>
                </a:lnTo>
                <a:lnTo>
                  <a:pt x="539418" y="218547"/>
                </a:lnTo>
                <a:lnTo>
                  <a:pt x="555172" y="191418"/>
                </a:lnTo>
                <a:lnTo>
                  <a:pt x="560984" y="163906"/>
                </a:lnTo>
                <a:lnTo>
                  <a:pt x="560984" y="101790"/>
                </a:lnTo>
                <a:lnTo>
                  <a:pt x="556933" y="101777"/>
                </a:lnTo>
                <a:close/>
              </a:path>
              <a:path w="971550" h="871855">
                <a:moveTo>
                  <a:pt x="556793" y="0"/>
                </a:moveTo>
                <a:lnTo>
                  <a:pt x="533104" y="59356"/>
                </a:lnTo>
                <a:lnTo>
                  <a:pt x="488111" y="108927"/>
                </a:lnTo>
                <a:lnTo>
                  <a:pt x="315671" y="281457"/>
                </a:lnTo>
                <a:lnTo>
                  <a:pt x="276773" y="330632"/>
                </a:lnTo>
                <a:lnTo>
                  <a:pt x="255812" y="378618"/>
                </a:lnTo>
                <a:lnTo>
                  <a:pt x="249687" y="422814"/>
                </a:lnTo>
                <a:lnTo>
                  <a:pt x="255318" y="460692"/>
                </a:lnTo>
                <a:lnTo>
                  <a:pt x="256476" y="464438"/>
                </a:lnTo>
                <a:lnTo>
                  <a:pt x="259791" y="464692"/>
                </a:lnTo>
                <a:lnTo>
                  <a:pt x="259760" y="460616"/>
                </a:lnTo>
                <a:lnTo>
                  <a:pt x="262338" y="432682"/>
                </a:lnTo>
                <a:lnTo>
                  <a:pt x="273524" y="402748"/>
                </a:lnTo>
                <a:lnTo>
                  <a:pt x="297709" y="366966"/>
                </a:lnTo>
                <a:lnTo>
                  <a:pt x="339293" y="321411"/>
                </a:lnTo>
                <a:lnTo>
                  <a:pt x="488022" y="172719"/>
                </a:lnTo>
                <a:lnTo>
                  <a:pt x="516101" y="143928"/>
                </a:lnTo>
                <a:lnTo>
                  <a:pt x="539278" y="116374"/>
                </a:lnTo>
                <a:lnTo>
                  <a:pt x="555033" y="89247"/>
                </a:lnTo>
                <a:lnTo>
                  <a:pt x="560844" y="61734"/>
                </a:lnTo>
                <a:lnTo>
                  <a:pt x="560844" y="12"/>
                </a:lnTo>
                <a:lnTo>
                  <a:pt x="556793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1820575" y="1236543"/>
            <a:ext cx="48895" cy="48895"/>
          </a:xfrm>
          <a:custGeom>
            <a:avLst/>
            <a:gdLst/>
            <a:ahLst/>
            <a:cxnLst/>
            <a:rect l="l" t="t" r="r" b="b"/>
            <a:pathLst>
              <a:path w="48895" h="48894">
                <a:moveTo>
                  <a:pt x="24133" y="0"/>
                </a:moveTo>
                <a:lnTo>
                  <a:pt x="0" y="24841"/>
                </a:lnTo>
                <a:lnTo>
                  <a:pt x="1698" y="33974"/>
                </a:lnTo>
                <a:lnTo>
                  <a:pt x="6734" y="41648"/>
                </a:lnTo>
                <a:lnTo>
                  <a:pt x="14408" y="46681"/>
                </a:lnTo>
                <a:lnTo>
                  <a:pt x="24133" y="48488"/>
                </a:lnTo>
                <a:lnTo>
                  <a:pt x="33857" y="46681"/>
                </a:lnTo>
                <a:lnTo>
                  <a:pt x="36446" y="44983"/>
                </a:lnTo>
                <a:lnTo>
                  <a:pt x="24133" y="44983"/>
                </a:lnTo>
                <a:lnTo>
                  <a:pt x="15880" y="43350"/>
                </a:lnTo>
                <a:lnTo>
                  <a:pt x="9377" y="38900"/>
                </a:lnTo>
                <a:lnTo>
                  <a:pt x="5114" y="32306"/>
                </a:lnTo>
                <a:lnTo>
                  <a:pt x="3584" y="24244"/>
                </a:lnTo>
                <a:lnTo>
                  <a:pt x="5114" y="15901"/>
                </a:lnTo>
                <a:lnTo>
                  <a:pt x="9377" y="9334"/>
                </a:lnTo>
                <a:lnTo>
                  <a:pt x="15880" y="5034"/>
                </a:lnTo>
                <a:lnTo>
                  <a:pt x="24133" y="3492"/>
                </a:lnTo>
                <a:lnTo>
                  <a:pt x="36154" y="3492"/>
                </a:lnTo>
                <a:lnTo>
                  <a:pt x="33579" y="1809"/>
                </a:lnTo>
                <a:lnTo>
                  <a:pt x="24133" y="0"/>
                </a:lnTo>
                <a:close/>
              </a:path>
              <a:path w="48895" h="48894">
                <a:moveTo>
                  <a:pt x="36154" y="3492"/>
                </a:moveTo>
                <a:lnTo>
                  <a:pt x="24133" y="3492"/>
                </a:lnTo>
                <a:lnTo>
                  <a:pt x="32381" y="5127"/>
                </a:lnTo>
                <a:lnTo>
                  <a:pt x="38862" y="9582"/>
                </a:lnTo>
                <a:lnTo>
                  <a:pt x="43099" y="16179"/>
                </a:lnTo>
                <a:lnTo>
                  <a:pt x="44419" y="23190"/>
                </a:lnTo>
                <a:lnTo>
                  <a:pt x="44503" y="24841"/>
                </a:lnTo>
                <a:lnTo>
                  <a:pt x="43007" y="32585"/>
                </a:lnTo>
                <a:lnTo>
                  <a:pt x="38614" y="39147"/>
                </a:lnTo>
                <a:lnTo>
                  <a:pt x="32102" y="43443"/>
                </a:lnTo>
                <a:lnTo>
                  <a:pt x="24133" y="44983"/>
                </a:lnTo>
                <a:lnTo>
                  <a:pt x="36446" y="44983"/>
                </a:lnTo>
                <a:lnTo>
                  <a:pt x="41532" y="41648"/>
                </a:lnTo>
                <a:lnTo>
                  <a:pt x="46568" y="33974"/>
                </a:lnTo>
                <a:lnTo>
                  <a:pt x="48377" y="24244"/>
                </a:lnTo>
                <a:lnTo>
                  <a:pt x="46475" y="14519"/>
                </a:lnTo>
                <a:lnTo>
                  <a:pt x="41284" y="6845"/>
                </a:lnTo>
                <a:lnTo>
                  <a:pt x="36154" y="3492"/>
                </a:lnTo>
                <a:close/>
              </a:path>
              <a:path w="48895" h="48894">
                <a:moveTo>
                  <a:pt x="30737" y="9842"/>
                </a:moveTo>
                <a:lnTo>
                  <a:pt x="15078" y="9842"/>
                </a:lnTo>
                <a:lnTo>
                  <a:pt x="15078" y="38722"/>
                </a:lnTo>
                <a:lnTo>
                  <a:pt x="20107" y="38722"/>
                </a:lnTo>
                <a:lnTo>
                  <a:pt x="20107" y="27279"/>
                </a:lnTo>
                <a:lnTo>
                  <a:pt x="29647" y="27279"/>
                </a:lnTo>
                <a:lnTo>
                  <a:pt x="28819" y="25895"/>
                </a:lnTo>
                <a:lnTo>
                  <a:pt x="31461" y="24841"/>
                </a:lnTo>
                <a:lnTo>
                  <a:pt x="33257" y="23190"/>
                </a:lnTo>
                <a:lnTo>
                  <a:pt x="20107" y="23190"/>
                </a:lnTo>
                <a:lnTo>
                  <a:pt x="20107" y="14071"/>
                </a:lnTo>
                <a:lnTo>
                  <a:pt x="33975" y="14071"/>
                </a:lnTo>
                <a:lnTo>
                  <a:pt x="33975" y="12687"/>
                </a:lnTo>
                <a:lnTo>
                  <a:pt x="30737" y="9842"/>
                </a:lnTo>
                <a:close/>
              </a:path>
              <a:path w="48895" h="48894">
                <a:moveTo>
                  <a:pt x="29647" y="27279"/>
                </a:moveTo>
                <a:lnTo>
                  <a:pt x="24196" y="27279"/>
                </a:lnTo>
                <a:lnTo>
                  <a:pt x="30813" y="38722"/>
                </a:lnTo>
                <a:lnTo>
                  <a:pt x="36490" y="38722"/>
                </a:lnTo>
                <a:lnTo>
                  <a:pt x="29647" y="27279"/>
                </a:lnTo>
                <a:close/>
              </a:path>
              <a:path w="48895" h="48894">
                <a:moveTo>
                  <a:pt x="33975" y="14071"/>
                </a:moveTo>
                <a:lnTo>
                  <a:pt x="27168" y="14071"/>
                </a:lnTo>
                <a:lnTo>
                  <a:pt x="28895" y="15392"/>
                </a:lnTo>
                <a:lnTo>
                  <a:pt x="28895" y="21272"/>
                </a:lnTo>
                <a:lnTo>
                  <a:pt x="26838" y="23190"/>
                </a:lnTo>
                <a:lnTo>
                  <a:pt x="33257" y="23190"/>
                </a:lnTo>
                <a:lnTo>
                  <a:pt x="33975" y="22529"/>
                </a:lnTo>
                <a:lnTo>
                  <a:pt x="33975" y="14071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3">
            <a:extLst>
              <a:ext uri="{FF2B5EF4-FFF2-40B4-BE49-F238E27FC236}">
                <a16:creationId xmlns:a16="http://schemas.microsoft.com/office/drawing/2014/main" id="{651AF9BF-C264-4806-A175-6A1A23DA02C6}"/>
              </a:ext>
            </a:extLst>
          </p:cNvPr>
          <p:cNvSpPr txBox="1"/>
          <p:nvPr/>
        </p:nvSpPr>
        <p:spPr>
          <a:xfrm>
            <a:off x="1828800" y="685800"/>
            <a:ext cx="7800596" cy="4448013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r>
              <a:rPr lang="es-MX" sz="4800" spc="5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oto Sans"/>
                <a:cs typeface="Noto Sans"/>
              </a:rPr>
              <a:t>Números</a:t>
            </a:r>
            <a:r>
              <a:rPr lang="es-MX" sz="4800" b="0" i="0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ystem-ui"/>
              </a:rPr>
              <a:t> 6:4</a:t>
            </a:r>
          </a:p>
          <a:p>
            <a:pPr algn="l"/>
            <a:r>
              <a:rPr lang="es-MX" sz="4800" b="0" i="0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ystem-ui"/>
              </a:rPr>
              <a:t>Todo el tiempo de su </a:t>
            </a:r>
            <a:r>
              <a:rPr lang="es-MX" sz="4800" b="0" i="0" dirty="0" err="1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ystem-ui"/>
              </a:rPr>
              <a:t>nazareato</a:t>
            </a:r>
            <a:r>
              <a:rPr lang="es-MX" sz="4800" b="0" i="0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ystem-ui"/>
              </a:rPr>
              <a:t>, de todo lo que se hace de la vid, desde los granillos hasta el hollejo, no comerá.</a:t>
            </a:r>
          </a:p>
        </p:txBody>
      </p:sp>
      <p:pic>
        <p:nvPicPr>
          <p:cNvPr id="9" name="Graphic 8" descr="Packing Box Open with solid fill">
            <a:extLst>
              <a:ext uri="{FF2B5EF4-FFF2-40B4-BE49-F238E27FC236}">
                <a16:creationId xmlns:a16="http://schemas.microsoft.com/office/drawing/2014/main" id="{BF284CD0-D4CE-4863-87E3-C589F88D49A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92959" y="685800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293914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FF2AF937-1AA8-4646-B6C6-117FB3D36E8F}"/>
              </a:ext>
            </a:extLst>
          </p:cNvPr>
          <p:cNvSpPr/>
          <p:nvPr/>
        </p:nvSpPr>
        <p:spPr>
          <a:xfrm>
            <a:off x="10444479" y="0"/>
            <a:ext cx="1747521" cy="6858000"/>
          </a:xfrm>
          <a:prstGeom prst="rect">
            <a:avLst/>
          </a:prstGeom>
          <a:gradFill flip="none" rotWithShape="1">
            <a:gsLst>
              <a:gs pos="0">
                <a:schemeClr val="tx2">
                  <a:lumMod val="75000"/>
                  <a:shade val="30000"/>
                  <a:satMod val="115000"/>
                </a:schemeClr>
              </a:gs>
              <a:gs pos="50000">
                <a:schemeClr val="tx2">
                  <a:lumMod val="75000"/>
                  <a:shade val="67500"/>
                  <a:satMod val="115000"/>
                </a:schemeClr>
              </a:gs>
              <a:gs pos="100000">
                <a:schemeClr val="tx2">
                  <a:lumMod val="75000"/>
                  <a:shade val="100000"/>
                  <a:satMod val="115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object 4"/>
          <p:cNvSpPr/>
          <p:nvPr/>
        </p:nvSpPr>
        <p:spPr>
          <a:xfrm>
            <a:off x="10899009" y="502025"/>
            <a:ext cx="971550" cy="871855"/>
          </a:xfrm>
          <a:custGeom>
            <a:avLst/>
            <a:gdLst/>
            <a:ahLst/>
            <a:cxnLst/>
            <a:rect l="l" t="t" r="r" b="b"/>
            <a:pathLst>
              <a:path w="971550" h="871855">
                <a:moveTo>
                  <a:pt x="466369" y="811040"/>
                </a:moveTo>
                <a:lnTo>
                  <a:pt x="383694" y="811040"/>
                </a:lnTo>
                <a:lnTo>
                  <a:pt x="421303" y="823194"/>
                </a:lnTo>
                <a:lnTo>
                  <a:pt x="447158" y="843979"/>
                </a:lnTo>
                <a:lnTo>
                  <a:pt x="461771" y="868654"/>
                </a:lnTo>
                <a:lnTo>
                  <a:pt x="462851" y="871613"/>
                </a:lnTo>
                <a:lnTo>
                  <a:pt x="466369" y="871169"/>
                </a:lnTo>
                <a:lnTo>
                  <a:pt x="466369" y="811040"/>
                </a:lnTo>
                <a:close/>
              </a:path>
              <a:path w="971550" h="871855">
                <a:moveTo>
                  <a:pt x="642899" y="681507"/>
                </a:moveTo>
                <a:lnTo>
                  <a:pt x="577507" y="746963"/>
                </a:lnTo>
                <a:lnTo>
                  <a:pt x="549428" y="775761"/>
                </a:lnTo>
                <a:lnTo>
                  <a:pt x="510496" y="830448"/>
                </a:lnTo>
                <a:lnTo>
                  <a:pt x="504685" y="857961"/>
                </a:lnTo>
                <a:lnTo>
                  <a:pt x="504710" y="871169"/>
                </a:lnTo>
                <a:lnTo>
                  <a:pt x="508228" y="871613"/>
                </a:lnTo>
                <a:lnTo>
                  <a:pt x="509308" y="868654"/>
                </a:lnTo>
                <a:lnTo>
                  <a:pt x="523921" y="843979"/>
                </a:lnTo>
                <a:lnTo>
                  <a:pt x="549776" y="823194"/>
                </a:lnTo>
                <a:lnTo>
                  <a:pt x="587385" y="811040"/>
                </a:lnTo>
                <a:lnTo>
                  <a:pt x="916652" y="811040"/>
                </a:lnTo>
                <a:lnTo>
                  <a:pt x="817143" y="711479"/>
                </a:lnTo>
                <a:lnTo>
                  <a:pt x="642899" y="681507"/>
                </a:lnTo>
                <a:close/>
              </a:path>
              <a:path w="971550" h="871855">
                <a:moveTo>
                  <a:pt x="408247" y="671961"/>
                </a:moveTo>
                <a:lnTo>
                  <a:pt x="351713" y="677481"/>
                </a:lnTo>
                <a:lnTo>
                  <a:pt x="153936" y="711479"/>
                </a:lnTo>
                <a:lnTo>
                  <a:pt x="48020" y="817410"/>
                </a:lnTo>
                <a:lnTo>
                  <a:pt x="5123" y="860376"/>
                </a:lnTo>
                <a:lnTo>
                  <a:pt x="0" y="866025"/>
                </a:lnTo>
                <a:lnTo>
                  <a:pt x="1574" y="869162"/>
                </a:lnTo>
                <a:lnTo>
                  <a:pt x="4762" y="868883"/>
                </a:lnTo>
                <a:lnTo>
                  <a:pt x="304023" y="817397"/>
                </a:lnTo>
                <a:lnTo>
                  <a:pt x="333819" y="812253"/>
                </a:lnTo>
                <a:lnTo>
                  <a:pt x="383694" y="811040"/>
                </a:lnTo>
                <a:lnTo>
                  <a:pt x="466369" y="811040"/>
                </a:lnTo>
                <a:lnTo>
                  <a:pt x="466369" y="754430"/>
                </a:lnTo>
                <a:lnTo>
                  <a:pt x="465302" y="753363"/>
                </a:lnTo>
                <a:lnTo>
                  <a:pt x="405523" y="753363"/>
                </a:lnTo>
                <a:lnTo>
                  <a:pt x="404456" y="752309"/>
                </a:lnTo>
                <a:lnTo>
                  <a:pt x="404456" y="715911"/>
                </a:lnTo>
                <a:lnTo>
                  <a:pt x="405523" y="714844"/>
                </a:lnTo>
                <a:lnTo>
                  <a:pt x="465277" y="714844"/>
                </a:lnTo>
                <a:lnTo>
                  <a:pt x="466331" y="713790"/>
                </a:lnTo>
                <a:lnTo>
                  <a:pt x="466230" y="712076"/>
                </a:lnTo>
                <a:lnTo>
                  <a:pt x="461239" y="691977"/>
                </a:lnTo>
                <a:lnTo>
                  <a:pt x="443317" y="677632"/>
                </a:lnTo>
                <a:lnTo>
                  <a:pt x="408247" y="671961"/>
                </a:lnTo>
                <a:close/>
              </a:path>
              <a:path w="971550" h="871855">
                <a:moveTo>
                  <a:pt x="916652" y="811040"/>
                </a:moveTo>
                <a:lnTo>
                  <a:pt x="587385" y="811040"/>
                </a:lnTo>
                <a:lnTo>
                  <a:pt x="637260" y="812253"/>
                </a:lnTo>
                <a:lnTo>
                  <a:pt x="959633" y="867862"/>
                </a:lnTo>
                <a:lnTo>
                  <a:pt x="966317" y="868883"/>
                </a:lnTo>
                <a:lnTo>
                  <a:pt x="969505" y="869162"/>
                </a:lnTo>
                <a:lnTo>
                  <a:pt x="971080" y="866025"/>
                </a:lnTo>
                <a:lnTo>
                  <a:pt x="969022" y="863574"/>
                </a:lnTo>
                <a:lnTo>
                  <a:pt x="916652" y="811040"/>
                </a:lnTo>
                <a:close/>
              </a:path>
              <a:path w="971550" h="871855">
                <a:moveTo>
                  <a:pt x="535851" y="753363"/>
                </a:moveTo>
                <a:lnTo>
                  <a:pt x="507060" y="753389"/>
                </a:lnTo>
                <a:lnTo>
                  <a:pt x="505739" y="753389"/>
                </a:lnTo>
                <a:lnTo>
                  <a:pt x="504710" y="754430"/>
                </a:lnTo>
                <a:lnTo>
                  <a:pt x="504685" y="817397"/>
                </a:lnTo>
                <a:lnTo>
                  <a:pt x="508736" y="817410"/>
                </a:lnTo>
                <a:lnTo>
                  <a:pt x="509460" y="813866"/>
                </a:lnTo>
                <a:lnTo>
                  <a:pt x="514060" y="795762"/>
                </a:lnTo>
                <a:lnTo>
                  <a:pt x="519879" y="780157"/>
                </a:lnTo>
                <a:lnTo>
                  <a:pt x="527085" y="766282"/>
                </a:lnTo>
                <a:lnTo>
                  <a:pt x="535851" y="753363"/>
                </a:lnTo>
                <a:close/>
              </a:path>
              <a:path w="971550" h="871855">
                <a:moveTo>
                  <a:pt x="687057" y="345033"/>
                </a:moveTo>
                <a:lnTo>
                  <a:pt x="684288" y="346913"/>
                </a:lnTo>
                <a:lnTo>
                  <a:pt x="685965" y="350710"/>
                </a:lnTo>
                <a:lnTo>
                  <a:pt x="690695" y="394060"/>
                </a:lnTo>
                <a:lnTo>
                  <a:pt x="674068" y="435386"/>
                </a:lnTo>
                <a:lnTo>
                  <a:pt x="647206" y="471355"/>
                </a:lnTo>
                <a:lnTo>
                  <a:pt x="621233" y="498640"/>
                </a:lnTo>
                <a:lnTo>
                  <a:pt x="577367" y="542518"/>
                </a:lnTo>
                <a:lnTo>
                  <a:pt x="549286" y="571309"/>
                </a:lnTo>
                <a:lnTo>
                  <a:pt x="526105" y="598863"/>
                </a:lnTo>
                <a:lnTo>
                  <a:pt x="510346" y="625991"/>
                </a:lnTo>
                <a:lnTo>
                  <a:pt x="504532" y="653503"/>
                </a:lnTo>
                <a:lnTo>
                  <a:pt x="504532" y="715619"/>
                </a:lnTo>
                <a:lnTo>
                  <a:pt x="508596" y="715632"/>
                </a:lnTo>
                <a:lnTo>
                  <a:pt x="509320" y="712076"/>
                </a:lnTo>
                <a:lnTo>
                  <a:pt x="518552" y="681046"/>
                </a:lnTo>
                <a:lnTo>
                  <a:pt x="532252" y="656129"/>
                </a:lnTo>
                <a:lnTo>
                  <a:pt x="551459" y="632769"/>
                </a:lnTo>
                <a:lnTo>
                  <a:pt x="577214" y="606412"/>
                </a:lnTo>
                <a:lnTo>
                  <a:pt x="639254" y="544499"/>
                </a:lnTo>
                <a:lnTo>
                  <a:pt x="677303" y="499498"/>
                </a:lnTo>
                <a:lnTo>
                  <a:pt x="700836" y="456225"/>
                </a:lnTo>
                <a:lnTo>
                  <a:pt x="710382" y="415819"/>
                </a:lnTo>
                <a:lnTo>
                  <a:pt x="706467" y="379425"/>
                </a:lnTo>
                <a:lnTo>
                  <a:pt x="689622" y="348183"/>
                </a:lnTo>
                <a:lnTo>
                  <a:pt x="687057" y="345033"/>
                </a:lnTo>
                <a:close/>
              </a:path>
              <a:path w="971550" h="871855">
                <a:moveTo>
                  <a:pt x="711580" y="446887"/>
                </a:moveTo>
                <a:lnTo>
                  <a:pt x="697834" y="508825"/>
                </a:lnTo>
                <a:lnTo>
                  <a:pt x="673649" y="544606"/>
                </a:lnTo>
                <a:lnTo>
                  <a:pt x="632066" y="590156"/>
                </a:lnTo>
                <a:lnTo>
                  <a:pt x="577507" y="644690"/>
                </a:lnTo>
                <a:lnTo>
                  <a:pt x="559451" y="662942"/>
                </a:lnTo>
                <a:lnTo>
                  <a:pt x="542958" y="680589"/>
                </a:lnTo>
                <a:lnTo>
                  <a:pt x="528649" y="697832"/>
                </a:lnTo>
                <a:lnTo>
                  <a:pt x="517143" y="714870"/>
                </a:lnTo>
                <a:lnTo>
                  <a:pt x="571030" y="714870"/>
                </a:lnTo>
                <a:lnTo>
                  <a:pt x="655700" y="630123"/>
                </a:lnTo>
                <a:lnTo>
                  <a:pt x="694597" y="580948"/>
                </a:lnTo>
                <a:lnTo>
                  <a:pt x="715552" y="532961"/>
                </a:lnTo>
                <a:lnTo>
                  <a:pt x="721673" y="488766"/>
                </a:lnTo>
                <a:lnTo>
                  <a:pt x="716040" y="450888"/>
                </a:lnTo>
                <a:lnTo>
                  <a:pt x="714882" y="447141"/>
                </a:lnTo>
                <a:lnTo>
                  <a:pt x="711580" y="446887"/>
                </a:lnTo>
                <a:close/>
              </a:path>
              <a:path w="971550" h="871855">
                <a:moveTo>
                  <a:pt x="465277" y="714844"/>
                </a:moveTo>
                <a:lnTo>
                  <a:pt x="405523" y="714844"/>
                </a:lnTo>
                <a:lnTo>
                  <a:pt x="463943" y="714857"/>
                </a:lnTo>
                <a:lnTo>
                  <a:pt x="465277" y="714844"/>
                </a:lnTo>
                <a:close/>
              </a:path>
              <a:path w="971550" h="871855">
                <a:moveTo>
                  <a:pt x="556767" y="204596"/>
                </a:moveTo>
                <a:lnTo>
                  <a:pt x="533107" y="263912"/>
                </a:lnTo>
                <a:lnTo>
                  <a:pt x="488149" y="313435"/>
                </a:lnTo>
                <a:lnTo>
                  <a:pt x="336384" y="465061"/>
                </a:lnTo>
                <a:lnTo>
                  <a:pt x="303370" y="509836"/>
                </a:lnTo>
                <a:lnTo>
                  <a:pt x="292053" y="551565"/>
                </a:lnTo>
                <a:lnTo>
                  <a:pt x="297569" y="587824"/>
                </a:lnTo>
                <a:lnTo>
                  <a:pt x="315055" y="616194"/>
                </a:lnTo>
                <a:lnTo>
                  <a:pt x="339648" y="634250"/>
                </a:lnTo>
                <a:lnTo>
                  <a:pt x="343534" y="636015"/>
                </a:lnTo>
                <a:lnTo>
                  <a:pt x="345071" y="632866"/>
                </a:lnTo>
                <a:lnTo>
                  <a:pt x="342112" y="630301"/>
                </a:lnTo>
                <a:lnTo>
                  <a:pt x="323990" y="603769"/>
                </a:lnTo>
                <a:lnTo>
                  <a:pt x="322040" y="572007"/>
                </a:lnTo>
                <a:lnTo>
                  <a:pt x="335101" y="537646"/>
                </a:lnTo>
                <a:lnTo>
                  <a:pt x="362013" y="503313"/>
                </a:lnTo>
                <a:lnTo>
                  <a:pt x="487997" y="377316"/>
                </a:lnTo>
                <a:lnTo>
                  <a:pt x="516078" y="348518"/>
                </a:lnTo>
                <a:lnTo>
                  <a:pt x="539259" y="320960"/>
                </a:lnTo>
                <a:lnTo>
                  <a:pt x="555018" y="293831"/>
                </a:lnTo>
                <a:lnTo>
                  <a:pt x="560831" y="266318"/>
                </a:lnTo>
                <a:lnTo>
                  <a:pt x="560831" y="204609"/>
                </a:lnTo>
                <a:lnTo>
                  <a:pt x="556767" y="204596"/>
                </a:lnTo>
                <a:close/>
              </a:path>
              <a:path w="971550" h="871855">
                <a:moveTo>
                  <a:pt x="627824" y="275564"/>
                </a:moveTo>
                <a:lnTo>
                  <a:pt x="626287" y="278714"/>
                </a:lnTo>
                <a:lnTo>
                  <a:pt x="629246" y="281279"/>
                </a:lnTo>
                <a:lnTo>
                  <a:pt x="647374" y="307809"/>
                </a:lnTo>
                <a:lnTo>
                  <a:pt x="649325" y="339566"/>
                </a:lnTo>
                <a:lnTo>
                  <a:pt x="636265" y="373923"/>
                </a:lnTo>
                <a:lnTo>
                  <a:pt x="609358" y="408254"/>
                </a:lnTo>
                <a:lnTo>
                  <a:pt x="577398" y="440217"/>
                </a:lnTo>
                <a:lnTo>
                  <a:pt x="549441" y="468891"/>
                </a:lnTo>
                <a:lnTo>
                  <a:pt x="526264" y="496449"/>
                </a:lnTo>
                <a:lnTo>
                  <a:pt x="510509" y="523578"/>
                </a:lnTo>
                <a:lnTo>
                  <a:pt x="504697" y="551091"/>
                </a:lnTo>
                <a:lnTo>
                  <a:pt x="504697" y="612813"/>
                </a:lnTo>
                <a:lnTo>
                  <a:pt x="508751" y="612813"/>
                </a:lnTo>
                <a:lnTo>
                  <a:pt x="509485" y="609269"/>
                </a:lnTo>
                <a:lnTo>
                  <a:pt x="518712" y="578297"/>
                </a:lnTo>
                <a:lnTo>
                  <a:pt x="532412" y="553507"/>
                </a:lnTo>
                <a:lnTo>
                  <a:pt x="551623" y="530274"/>
                </a:lnTo>
                <a:lnTo>
                  <a:pt x="577380" y="503974"/>
                </a:lnTo>
                <a:lnTo>
                  <a:pt x="634974" y="446519"/>
                </a:lnTo>
                <a:lnTo>
                  <a:pt x="667990" y="401743"/>
                </a:lnTo>
                <a:lnTo>
                  <a:pt x="679309" y="360015"/>
                </a:lnTo>
                <a:lnTo>
                  <a:pt x="673795" y="323755"/>
                </a:lnTo>
                <a:lnTo>
                  <a:pt x="656308" y="295386"/>
                </a:lnTo>
                <a:lnTo>
                  <a:pt x="631710" y="277329"/>
                </a:lnTo>
                <a:lnTo>
                  <a:pt x="627824" y="275564"/>
                </a:lnTo>
                <a:close/>
              </a:path>
              <a:path w="971550" h="871855">
                <a:moveTo>
                  <a:pt x="556933" y="101777"/>
                </a:moveTo>
                <a:lnTo>
                  <a:pt x="533271" y="161285"/>
                </a:lnTo>
                <a:lnTo>
                  <a:pt x="488314" y="210997"/>
                </a:lnTo>
                <a:lnTo>
                  <a:pt x="332104" y="367080"/>
                </a:lnTo>
                <a:lnTo>
                  <a:pt x="294055" y="412081"/>
                </a:lnTo>
                <a:lnTo>
                  <a:pt x="270522" y="455355"/>
                </a:lnTo>
                <a:lnTo>
                  <a:pt x="260977" y="495760"/>
                </a:lnTo>
                <a:lnTo>
                  <a:pt x="264891" y="532155"/>
                </a:lnTo>
                <a:lnTo>
                  <a:pt x="281736" y="563397"/>
                </a:lnTo>
                <a:lnTo>
                  <a:pt x="284302" y="566534"/>
                </a:lnTo>
                <a:lnTo>
                  <a:pt x="287070" y="564654"/>
                </a:lnTo>
                <a:lnTo>
                  <a:pt x="285394" y="560870"/>
                </a:lnTo>
                <a:lnTo>
                  <a:pt x="280664" y="517512"/>
                </a:lnTo>
                <a:lnTo>
                  <a:pt x="297291" y="476184"/>
                </a:lnTo>
                <a:lnTo>
                  <a:pt x="324152" y="440217"/>
                </a:lnTo>
                <a:lnTo>
                  <a:pt x="350126" y="412940"/>
                </a:lnTo>
                <a:lnTo>
                  <a:pt x="488162" y="274904"/>
                </a:lnTo>
                <a:lnTo>
                  <a:pt x="516241" y="246105"/>
                </a:lnTo>
                <a:lnTo>
                  <a:pt x="539418" y="218547"/>
                </a:lnTo>
                <a:lnTo>
                  <a:pt x="555172" y="191418"/>
                </a:lnTo>
                <a:lnTo>
                  <a:pt x="560984" y="163906"/>
                </a:lnTo>
                <a:lnTo>
                  <a:pt x="560984" y="101790"/>
                </a:lnTo>
                <a:lnTo>
                  <a:pt x="556933" y="101777"/>
                </a:lnTo>
                <a:close/>
              </a:path>
              <a:path w="971550" h="871855">
                <a:moveTo>
                  <a:pt x="556793" y="0"/>
                </a:moveTo>
                <a:lnTo>
                  <a:pt x="533104" y="59356"/>
                </a:lnTo>
                <a:lnTo>
                  <a:pt x="488111" y="108927"/>
                </a:lnTo>
                <a:lnTo>
                  <a:pt x="315671" y="281457"/>
                </a:lnTo>
                <a:lnTo>
                  <a:pt x="276773" y="330632"/>
                </a:lnTo>
                <a:lnTo>
                  <a:pt x="255812" y="378618"/>
                </a:lnTo>
                <a:lnTo>
                  <a:pt x="249687" y="422814"/>
                </a:lnTo>
                <a:lnTo>
                  <a:pt x="255318" y="460692"/>
                </a:lnTo>
                <a:lnTo>
                  <a:pt x="256476" y="464438"/>
                </a:lnTo>
                <a:lnTo>
                  <a:pt x="259791" y="464692"/>
                </a:lnTo>
                <a:lnTo>
                  <a:pt x="259760" y="460616"/>
                </a:lnTo>
                <a:lnTo>
                  <a:pt x="262338" y="432682"/>
                </a:lnTo>
                <a:lnTo>
                  <a:pt x="273524" y="402748"/>
                </a:lnTo>
                <a:lnTo>
                  <a:pt x="297709" y="366966"/>
                </a:lnTo>
                <a:lnTo>
                  <a:pt x="339293" y="321411"/>
                </a:lnTo>
                <a:lnTo>
                  <a:pt x="488022" y="172719"/>
                </a:lnTo>
                <a:lnTo>
                  <a:pt x="516101" y="143928"/>
                </a:lnTo>
                <a:lnTo>
                  <a:pt x="539278" y="116374"/>
                </a:lnTo>
                <a:lnTo>
                  <a:pt x="555033" y="89247"/>
                </a:lnTo>
                <a:lnTo>
                  <a:pt x="560844" y="61734"/>
                </a:lnTo>
                <a:lnTo>
                  <a:pt x="560844" y="12"/>
                </a:lnTo>
                <a:lnTo>
                  <a:pt x="556793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1820575" y="1236543"/>
            <a:ext cx="48895" cy="48895"/>
          </a:xfrm>
          <a:custGeom>
            <a:avLst/>
            <a:gdLst/>
            <a:ahLst/>
            <a:cxnLst/>
            <a:rect l="l" t="t" r="r" b="b"/>
            <a:pathLst>
              <a:path w="48895" h="48894">
                <a:moveTo>
                  <a:pt x="24133" y="0"/>
                </a:moveTo>
                <a:lnTo>
                  <a:pt x="0" y="24841"/>
                </a:lnTo>
                <a:lnTo>
                  <a:pt x="1698" y="33974"/>
                </a:lnTo>
                <a:lnTo>
                  <a:pt x="6734" y="41648"/>
                </a:lnTo>
                <a:lnTo>
                  <a:pt x="14408" y="46681"/>
                </a:lnTo>
                <a:lnTo>
                  <a:pt x="24133" y="48488"/>
                </a:lnTo>
                <a:lnTo>
                  <a:pt x="33857" y="46681"/>
                </a:lnTo>
                <a:lnTo>
                  <a:pt x="36446" y="44983"/>
                </a:lnTo>
                <a:lnTo>
                  <a:pt x="24133" y="44983"/>
                </a:lnTo>
                <a:lnTo>
                  <a:pt x="15880" y="43350"/>
                </a:lnTo>
                <a:lnTo>
                  <a:pt x="9377" y="38900"/>
                </a:lnTo>
                <a:lnTo>
                  <a:pt x="5114" y="32306"/>
                </a:lnTo>
                <a:lnTo>
                  <a:pt x="3584" y="24244"/>
                </a:lnTo>
                <a:lnTo>
                  <a:pt x="5114" y="15901"/>
                </a:lnTo>
                <a:lnTo>
                  <a:pt x="9377" y="9334"/>
                </a:lnTo>
                <a:lnTo>
                  <a:pt x="15880" y="5034"/>
                </a:lnTo>
                <a:lnTo>
                  <a:pt x="24133" y="3492"/>
                </a:lnTo>
                <a:lnTo>
                  <a:pt x="36154" y="3492"/>
                </a:lnTo>
                <a:lnTo>
                  <a:pt x="33579" y="1809"/>
                </a:lnTo>
                <a:lnTo>
                  <a:pt x="24133" y="0"/>
                </a:lnTo>
                <a:close/>
              </a:path>
              <a:path w="48895" h="48894">
                <a:moveTo>
                  <a:pt x="36154" y="3492"/>
                </a:moveTo>
                <a:lnTo>
                  <a:pt x="24133" y="3492"/>
                </a:lnTo>
                <a:lnTo>
                  <a:pt x="32381" y="5127"/>
                </a:lnTo>
                <a:lnTo>
                  <a:pt x="38862" y="9582"/>
                </a:lnTo>
                <a:lnTo>
                  <a:pt x="43099" y="16179"/>
                </a:lnTo>
                <a:lnTo>
                  <a:pt x="44419" y="23190"/>
                </a:lnTo>
                <a:lnTo>
                  <a:pt x="44503" y="24841"/>
                </a:lnTo>
                <a:lnTo>
                  <a:pt x="43007" y="32585"/>
                </a:lnTo>
                <a:lnTo>
                  <a:pt x="38614" y="39147"/>
                </a:lnTo>
                <a:lnTo>
                  <a:pt x="32102" y="43443"/>
                </a:lnTo>
                <a:lnTo>
                  <a:pt x="24133" y="44983"/>
                </a:lnTo>
                <a:lnTo>
                  <a:pt x="36446" y="44983"/>
                </a:lnTo>
                <a:lnTo>
                  <a:pt x="41532" y="41648"/>
                </a:lnTo>
                <a:lnTo>
                  <a:pt x="46568" y="33974"/>
                </a:lnTo>
                <a:lnTo>
                  <a:pt x="48377" y="24244"/>
                </a:lnTo>
                <a:lnTo>
                  <a:pt x="46475" y="14519"/>
                </a:lnTo>
                <a:lnTo>
                  <a:pt x="41284" y="6845"/>
                </a:lnTo>
                <a:lnTo>
                  <a:pt x="36154" y="3492"/>
                </a:lnTo>
                <a:close/>
              </a:path>
              <a:path w="48895" h="48894">
                <a:moveTo>
                  <a:pt x="30737" y="9842"/>
                </a:moveTo>
                <a:lnTo>
                  <a:pt x="15078" y="9842"/>
                </a:lnTo>
                <a:lnTo>
                  <a:pt x="15078" y="38722"/>
                </a:lnTo>
                <a:lnTo>
                  <a:pt x="20107" y="38722"/>
                </a:lnTo>
                <a:lnTo>
                  <a:pt x="20107" y="27279"/>
                </a:lnTo>
                <a:lnTo>
                  <a:pt x="29647" y="27279"/>
                </a:lnTo>
                <a:lnTo>
                  <a:pt x="28819" y="25895"/>
                </a:lnTo>
                <a:lnTo>
                  <a:pt x="31461" y="24841"/>
                </a:lnTo>
                <a:lnTo>
                  <a:pt x="33257" y="23190"/>
                </a:lnTo>
                <a:lnTo>
                  <a:pt x="20107" y="23190"/>
                </a:lnTo>
                <a:lnTo>
                  <a:pt x="20107" y="14071"/>
                </a:lnTo>
                <a:lnTo>
                  <a:pt x="33975" y="14071"/>
                </a:lnTo>
                <a:lnTo>
                  <a:pt x="33975" y="12687"/>
                </a:lnTo>
                <a:lnTo>
                  <a:pt x="30737" y="9842"/>
                </a:lnTo>
                <a:close/>
              </a:path>
              <a:path w="48895" h="48894">
                <a:moveTo>
                  <a:pt x="29647" y="27279"/>
                </a:moveTo>
                <a:lnTo>
                  <a:pt x="24196" y="27279"/>
                </a:lnTo>
                <a:lnTo>
                  <a:pt x="30813" y="38722"/>
                </a:lnTo>
                <a:lnTo>
                  <a:pt x="36490" y="38722"/>
                </a:lnTo>
                <a:lnTo>
                  <a:pt x="29647" y="27279"/>
                </a:lnTo>
                <a:close/>
              </a:path>
              <a:path w="48895" h="48894">
                <a:moveTo>
                  <a:pt x="33975" y="14071"/>
                </a:moveTo>
                <a:lnTo>
                  <a:pt x="27168" y="14071"/>
                </a:lnTo>
                <a:lnTo>
                  <a:pt x="28895" y="15392"/>
                </a:lnTo>
                <a:lnTo>
                  <a:pt x="28895" y="21272"/>
                </a:lnTo>
                <a:lnTo>
                  <a:pt x="26838" y="23190"/>
                </a:lnTo>
                <a:lnTo>
                  <a:pt x="33257" y="23190"/>
                </a:lnTo>
                <a:lnTo>
                  <a:pt x="33975" y="22529"/>
                </a:lnTo>
                <a:lnTo>
                  <a:pt x="33975" y="14071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3">
            <a:extLst>
              <a:ext uri="{FF2B5EF4-FFF2-40B4-BE49-F238E27FC236}">
                <a16:creationId xmlns:a16="http://schemas.microsoft.com/office/drawing/2014/main" id="{651AF9BF-C264-4806-A175-6A1A23DA02C6}"/>
              </a:ext>
            </a:extLst>
          </p:cNvPr>
          <p:cNvSpPr txBox="1"/>
          <p:nvPr/>
        </p:nvSpPr>
        <p:spPr>
          <a:xfrm>
            <a:off x="1828800" y="685800"/>
            <a:ext cx="8077200" cy="5186676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algn="l"/>
            <a:r>
              <a:rPr lang="es-MX" sz="4800" spc="5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oto Sans"/>
                <a:cs typeface="Noto Sans"/>
              </a:rPr>
              <a:t>Números</a:t>
            </a:r>
            <a:r>
              <a:rPr lang="es-MX" sz="4800" b="0" i="0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ystem-ui"/>
              </a:rPr>
              <a:t> 6:5</a:t>
            </a:r>
          </a:p>
          <a:p>
            <a:pPr algn="l"/>
            <a:r>
              <a:rPr lang="es-MX" sz="4800" b="0" i="0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ystem-ui"/>
              </a:rPr>
              <a:t>Todo el tiempo del voto de su </a:t>
            </a:r>
            <a:r>
              <a:rPr lang="es-MX" sz="4800" b="0" i="0" dirty="0" err="1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ystem-ui"/>
              </a:rPr>
              <a:t>nazareato</a:t>
            </a:r>
            <a:r>
              <a:rPr lang="es-MX" sz="4800" b="0" i="0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ystem-ui"/>
              </a:rPr>
              <a:t> no pasará navaja sobre su cabeza; hasta que sean cumplidos los días de su apartamiento a Jehová, será santo; dejará crecer su cabello.</a:t>
            </a:r>
            <a:endParaRPr lang="es-MX" sz="4800" b="0" dirty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ystem-ui"/>
            </a:endParaRPr>
          </a:p>
        </p:txBody>
      </p:sp>
      <p:pic>
        <p:nvPicPr>
          <p:cNvPr id="9" name="Graphic 8" descr="Packing Box Open with solid fill">
            <a:extLst>
              <a:ext uri="{FF2B5EF4-FFF2-40B4-BE49-F238E27FC236}">
                <a16:creationId xmlns:a16="http://schemas.microsoft.com/office/drawing/2014/main" id="{BF284CD0-D4CE-4863-87E3-C589F88D49A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92959" y="685800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42280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FF2AF937-1AA8-4646-B6C6-117FB3D36E8F}"/>
              </a:ext>
            </a:extLst>
          </p:cNvPr>
          <p:cNvSpPr/>
          <p:nvPr/>
        </p:nvSpPr>
        <p:spPr>
          <a:xfrm>
            <a:off x="10444479" y="0"/>
            <a:ext cx="1747521" cy="6858000"/>
          </a:xfrm>
          <a:prstGeom prst="rect">
            <a:avLst/>
          </a:prstGeom>
          <a:gradFill flip="none" rotWithShape="1">
            <a:gsLst>
              <a:gs pos="0">
                <a:schemeClr val="tx2">
                  <a:lumMod val="75000"/>
                  <a:shade val="30000"/>
                  <a:satMod val="115000"/>
                </a:schemeClr>
              </a:gs>
              <a:gs pos="50000">
                <a:schemeClr val="tx2">
                  <a:lumMod val="75000"/>
                  <a:shade val="67500"/>
                  <a:satMod val="115000"/>
                </a:schemeClr>
              </a:gs>
              <a:gs pos="100000">
                <a:schemeClr val="tx2">
                  <a:lumMod val="75000"/>
                  <a:shade val="100000"/>
                  <a:satMod val="115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object 4"/>
          <p:cNvSpPr/>
          <p:nvPr/>
        </p:nvSpPr>
        <p:spPr>
          <a:xfrm>
            <a:off x="10899009" y="502025"/>
            <a:ext cx="971550" cy="871855"/>
          </a:xfrm>
          <a:custGeom>
            <a:avLst/>
            <a:gdLst/>
            <a:ahLst/>
            <a:cxnLst/>
            <a:rect l="l" t="t" r="r" b="b"/>
            <a:pathLst>
              <a:path w="971550" h="871855">
                <a:moveTo>
                  <a:pt x="466369" y="811040"/>
                </a:moveTo>
                <a:lnTo>
                  <a:pt x="383694" y="811040"/>
                </a:lnTo>
                <a:lnTo>
                  <a:pt x="421303" y="823194"/>
                </a:lnTo>
                <a:lnTo>
                  <a:pt x="447158" y="843979"/>
                </a:lnTo>
                <a:lnTo>
                  <a:pt x="461771" y="868654"/>
                </a:lnTo>
                <a:lnTo>
                  <a:pt x="462851" y="871613"/>
                </a:lnTo>
                <a:lnTo>
                  <a:pt x="466369" y="871169"/>
                </a:lnTo>
                <a:lnTo>
                  <a:pt x="466369" y="811040"/>
                </a:lnTo>
                <a:close/>
              </a:path>
              <a:path w="971550" h="871855">
                <a:moveTo>
                  <a:pt x="642899" y="681507"/>
                </a:moveTo>
                <a:lnTo>
                  <a:pt x="577507" y="746963"/>
                </a:lnTo>
                <a:lnTo>
                  <a:pt x="549428" y="775761"/>
                </a:lnTo>
                <a:lnTo>
                  <a:pt x="510496" y="830448"/>
                </a:lnTo>
                <a:lnTo>
                  <a:pt x="504685" y="857961"/>
                </a:lnTo>
                <a:lnTo>
                  <a:pt x="504710" y="871169"/>
                </a:lnTo>
                <a:lnTo>
                  <a:pt x="508228" y="871613"/>
                </a:lnTo>
                <a:lnTo>
                  <a:pt x="509308" y="868654"/>
                </a:lnTo>
                <a:lnTo>
                  <a:pt x="523921" y="843979"/>
                </a:lnTo>
                <a:lnTo>
                  <a:pt x="549776" y="823194"/>
                </a:lnTo>
                <a:lnTo>
                  <a:pt x="587385" y="811040"/>
                </a:lnTo>
                <a:lnTo>
                  <a:pt x="916652" y="811040"/>
                </a:lnTo>
                <a:lnTo>
                  <a:pt x="817143" y="711479"/>
                </a:lnTo>
                <a:lnTo>
                  <a:pt x="642899" y="681507"/>
                </a:lnTo>
                <a:close/>
              </a:path>
              <a:path w="971550" h="871855">
                <a:moveTo>
                  <a:pt x="408247" y="671961"/>
                </a:moveTo>
                <a:lnTo>
                  <a:pt x="351713" y="677481"/>
                </a:lnTo>
                <a:lnTo>
                  <a:pt x="153936" y="711479"/>
                </a:lnTo>
                <a:lnTo>
                  <a:pt x="48020" y="817410"/>
                </a:lnTo>
                <a:lnTo>
                  <a:pt x="5123" y="860376"/>
                </a:lnTo>
                <a:lnTo>
                  <a:pt x="0" y="866025"/>
                </a:lnTo>
                <a:lnTo>
                  <a:pt x="1574" y="869162"/>
                </a:lnTo>
                <a:lnTo>
                  <a:pt x="4762" y="868883"/>
                </a:lnTo>
                <a:lnTo>
                  <a:pt x="304023" y="817397"/>
                </a:lnTo>
                <a:lnTo>
                  <a:pt x="333819" y="812253"/>
                </a:lnTo>
                <a:lnTo>
                  <a:pt x="383694" y="811040"/>
                </a:lnTo>
                <a:lnTo>
                  <a:pt x="466369" y="811040"/>
                </a:lnTo>
                <a:lnTo>
                  <a:pt x="466369" y="754430"/>
                </a:lnTo>
                <a:lnTo>
                  <a:pt x="465302" y="753363"/>
                </a:lnTo>
                <a:lnTo>
                  <a:pt x="405523" y="753363"/>
                </a:lnTo>
                <a:lnTo>
                  <a:pt x="404456" y="752309"/>
                </a:lnTo>
                <a:lnTo>
                  <a:pt x="404456" y="715911"/>
                </a:lnTo>
                <a:lnTo>
                  <a:pt x="405523" y="714844"/>
                </a:lnTo>
                <a:lnTo>
                  <a:pt x="465277" y="714844"/>
                </a:lnTo>
                <a:lnTo>
                  <a:pt x="466331" y="713790"/>
                </a:lnTo>
                <a:lnTo>
                  <a:pt x="466230" y="712076"/>
                </a:lnTo>
                <a:lnTo>
                  <a:pt x="461239" y="691977"/>
                </a:lnTo>
                <a:lnTo>
                  <a:pt x="443317" y="677632"/>
                </a:lnTo>
                <a:lnTo>
                  <a:pt x="408247" y="671961"/>
                </a:lnTo>
                <a:close/>
              </a:path>
              <a:path w="971550" h="871855">
                <a:moveTo>
                  <a:pt x="916652" y="811040"/>
                </a:moveTo>
                <a:lnTo>
                  <a:pt x="587385" y="811040"/>
                </a:lnTo>
                <a:lnTo>
                  <a:pt x="637260" y="812253"/>
                </a:lnTo>
                <a:lnTo>
                  <a:pt x="959633" y="867862"/>
                </a:lnTo>
                <a:lnTo>
                  <a:pt x="966317" y="868883"/>
                </a:lnTo>
                <a:lnTo>
                  <a:pt x="969505" y="869162"/>
                </a:lnTo>
                <a:lnTo>
                  <a:pt x="971080" y="866025"/>
                </a:lnTo>
                <a:lnTo>
                  <a:pt x="969022" y="863574"/>
                </a:lnTo>
                <a:lnTo>
                  <a:pt x="916652" y="811040"/>
                </a:lnTo>
                <a:close/>
              </a:path>
              <a:path w="971550" h="871855">
                <a:moveTo>
                  <a:pt x="535851" y="753363"/>
                </a:moveTo>
                <a:lnTo>
                  <a:pt x="507060" y="753389"/>
                </a:lnTo>
                <a:lnTo>
                  <a:pt x="505739" y="753389"/>
                </a:lnTo>
                <a:lnTo>
                  <a:pt x="504710" y="754430"/>
                </a:lnTo>
                <a:lnTo>
                  <a:pt x="504685" y="817397"/>
                </a:lnTo>
                <a:lnTo>
                  <a:pt x="508736" y="817410"/>
                </a:lnTo>
                <a:lnTo>
                  <a:pt x="509460" y="813866"/>
                </a:lnTo>
                <a:lnTo>
                  <a:pt x="514060" y="795762"/>
                </a:lnTo>
                <a:lnTo>
                  <a:pt x="519879" y="780157"/>
                </a:lnTo>
                <a:lnTo>
                  <a:pt x="527085" y="766282"/>
                </a:lnTo>
                <a:lnTo>
                  <a:pt x="535851" y="753363"/>
                </a:lnTo>
                <a:close/>
              </a:path>
              <a:path w="971550" h="871855">
                <a:moveTo>
                  <a:pt x="687057" y="345033"/>
                </a:moveTo>
                <a:lnTo>
                  <a:pt x="684288" y="346913"/>
                </a:lnTo>
                <a:lnTo>
                  <a:pt x="685965" y="350710"/>
                </a:lnTo>
                <a:lnTo>
                  <a:pt x="690695" y="394060"/>
                </a:lnTo>
                <a:lnTo>
                  <a:pt x="674068" y="435386"/>
                </a:lnTo>
                <a:lnTo>
                  <a:pt x="647206" y="471355"/>
                </a:lnTo>
                <a:lnTo>
                  <a:pt x="621233" y="498640"/>
                </a:lnTo>
                <a:lnTo>
                  <a:pt x="577367" y="542518"/>
                </a:lnTo>
                <a:lnTo>
                  <a:pt x="549286" y="571309"/>
                </a:lnTo>
                <a:lnTo>
                  <a:pt x="526105" y="598863"/>
                </a:lnTo>
                <a:lnTo>
                  <a:pt x="510346" y="625991"/>
                </a:lnTo>
                <a:lnTo>
                  <a:pt x="504532" y="653503"/>
                </a:lnTo>
                <a:lnTo>
                  <a:pt x="504532" y="715619"/>
                </a:lnTo>
                <a:lnTo>
                  <a:pt x="508596" y="715632"/>
                </a:lnTo>
                <a:lnTo>
                  <a:pt x="509320" y="712076"/>
                </a:lnTo>
                <a:lnTo>
                  <a:pt x="518552" y="681046"/>
                </a:lnTo>
                <a:lnTo>
                  <a:pt x="532252" y="656129"/>
                </a:lnTo>
                <a:lnTo>
                  <a:pt x="551459" y="632769"/>
                </a:lnTo>
                <a:lnTo>
                  <a:pt x="577214" y="606412"/>
                </a:lnTo>
                <a:lnTo>
                  <a:pt x="639254" y="544499"/>
                </a:lnTo>
                <a:lnTo>
                  <a:pt x="677303" y="499498"/>
                </a:lnTo>
                <a:lnTo>
                  <a:pt x="700836" y="456225"/>
                </a:lnTo>
                <a:lnTo>
                  <a:pt x="710382" y="415819"/>
                </a:lnTo>
                <a:lnTo>
                  <a:pt x="706467" y="379425"/>
                </a:lnTo>
                <a:lnTo>
                  <a:pt x="689622" y="348183"/>
                </a:lnTo>
                <a:lnTo>
                  <a:pt x="687057" y="345033"/>
                </a:lnTo>
                <a:close/>
              </a:path>
              <a:path w="971550" h="871855">
                <a:moveTo>
                  <a:pt x="711580" y="446887"/>
                </a:moveTo>
                <a:lnTo>
                  <a:pt x="697834" y="508825"/>
                </a:lnTo>
                <a:lnTo>
                  <a:pt x="673649" y="544606"/>
                </a:lnTo>
                <a:lnTo>
                  <a:pt x="632066" y="590156"/>
                </a:lnTo>
                <a:lnTo>
                  <a:pt x="577507" y="644690"/>
                </a:lnTo>
                <a:lnTo>
                  <a:pt x="559451" y="662942"/>
                </a:lnTo>
                <a:lnTo>
                  <a:pt x="542958" y="680589"/>
                </a:lnTo>
                <a:lnTo>
                  <a:pt x="528649" y="697832"/>
                </a:lnTo>
                <a:lnTo>
                  <a:pt x="517143" y="714870"/>
                </a:lnTo>
                <a:lnTo>
                  <a:pt x="571030" y="714870"/>
                </a:lnTo>
                <a:lnTo>
                  <a:pt x="655700" y="630123"/>
                </a:lnTo>
                <a:lnTo>
                  <a:pt x="694597" y="580948"/>
                </a:lnTo>
                <a:lnTo>
                  <a:pt x="715552" y="532961"/>
                </a:lnTo>
                <a:lnTo>
                  <a:pt x="721673" y="488766"/>
                </a:lnTo>
                <a:lnTo>
                  <a:pt x="716040" y="450888"/>
                </a:lnTo>
                <a:lnTo>
                  <a:pt x="714882" y="447141"/>
                </a:lnTo>
                <a:lnTo>
                  <a:pt x="711580" y="446887"/>
                </a:lnTo>
                <a:close/>
              </a:path>
              <a:path w="971550" h="871855">
                <a:moveTo>
                  <a:pt x="465277" y="714844"/>
                </a:moveTo>
                <a:lnTo>
                  <a:pt x="405523" y="714844"/>
                </a:lnTo>
                <a:lnTo>
                  <a:pt x="463943" y="714857"/>
                </a:lnTo>
                <a:lnTo>
                  <a:pt x="465277" y="714844"/>
                </a:lnTo>
                <a:close/>
              </a:path>
              <a:path w="971550" h="871855">
                <a:moveTo>
                  <a:pt x="556767" y="204596"/>
                </a:moveTo>
                <a:lnTo>
                  <a:pt x="533107" y="263912"/>
                </a:lnTo>
                <a:lnTo>
                  <a:pt x="488149" y="313435"/>
                </a:lnTo>
                <a:lnTo>
                  <a:pt x="336384" y="465061"/>
                </a:lnTo>
                <a:lnTo>
                  <a:pt x="303370" y="509836"/>
                </a:lnTo>
                <a:lnTo>
                  <a:pt x="292053" y="551565"/>
                </a:lnTo>
                <a:lnTo>
                  <a:pt x="297569" y="587824"/>
                </a:lnTo>
                <a:lnTo>
                  <a:pt x="315055" y="616194"/>
                </a:lnTo>
                <a:lnTo>
                  <a:pt x="339648" y="634250"/>
                </a:lnTo>
                <a:lnTo>
                  <a:pt x="343534" y="636015"/>
                </a:lnTo>
                <a:lnTo>
                  <a:pt x="345071" y="632866"/>
                </a:lnTo>
                <a:lnTo>
                  <a:pt x="342112" y="630301"/>
                </a:lnTo>
                <a:lnTo>
                  <a:pt x="323990" y="603769"/>
                </a:lnTo>
                <a:lnTo>
                  <a:pt x="322040" y="572007"/>
                </a:lnTo>
                <a:lnTo>
                  <a:pt x="335101" y="537646"/>
                </a:lnTo>
                <a:lnTo>
                  <a:pt x="362013" y="503313"/>
                </a:lnTo>
                <a:lnTo>
                  <a:pt x="487997" y="377316"/>
                </a:lnTo>
                <a:lnTo>
                  <a:pt x="516078" y="348518"/>
                </a:lnTo>
                <a:lnTo>
                  <a:pt x="539259" y="320960"/>
                </a:lnTo>
                <a:lnTo>
                  <a:pt x="555018" y="293831"/>
                </a:lnTo>
                <a:lnTo>
                  <a:pt x="560831" y="266318"/>
                </a:lnTo>
                <a:lnTo>
                  <a:pt x="560831" y="204609"/>
                </a:lnTo>
                <a:lnTo>
                  <a:pt x="556767" y="204596"/>
                </a:lnTo>
                <a:close/>
              </a:path>
              <a:path w="971550" h="871855">
                <a:moveTo>
                  <a:pt x="627824" y="275564"/>
                </a:moveTo>
                <a:lnTo>
                  <a:pt x="626287" y="278714"/>
                </a:lnTo>
                <a:lnTo>
                  <a:pt x="629246" y="281279"/>
                </a:lnTo>
                <a:lnTo>
                  <a:pt x="647374" y="307809"/>
                </a:lnTo>
                <a:lnTo>
                  <a:pt x="649325" y="339566"/>
                </a:lnTo>
                <a:lnTo>
                  <a:pt x="636265" y="373923"/>
                </a:lnTo>
                <a:lnTo>
                  <a:pt x="609358" y="408254"/>
                </a:lnTo>
                <a:lnTo>
                  <a:pt x="577398" y="440217"/>
                </a:lnTo>
                <a:lnTo>
                  <a:pt x="549441" y="468891"/>
                </a:lnTo>
                <a:lnTo>
                  <a:pt x="526264" y="496449"/>
                </a:lnTo>
                <a:lnTo>
                  <a:pt x="510509" y="523578"/>
                </a:lnTo>
                <a:lnTo>
                  <a:pt x="504697" y="551091"/>
                </a:lnTo>
                <a:lnTo>
                  <a:pt x="504697" y="612813"/>
                </a:lnTo>
                <a:lnTo>
                  <a:pt x="508751" y="612813"/>
                </a:lnTo>
                <a:lnTo>
                  <a:pt x="509485" y="609269"/>
                </a:lnTo>
                <a:lnTo>
                  <a:pt x="518712" y="578297"/>
                </a:lnTo>
                <a:lnTo>
                  <a:pt x="532412" y="553507"/>
                </a:lnTo>
                <a:lnTo>
                  <a:pt x="551623" y="530274"/>
                </a:lnTo>
                <a:lnTo>
                  <a:pt x="577380" y="503974"/>
                </a:lnTo>
                <a:lnTo>
                  <a:pt x="634974" y="446519"/>
                </a:lnTo>
                <a:lnTo>
                  <a:pt x="667990" y="401743"/>
                </a:lnTo>
                <a:lnTo>
                  <a:pt x="679309" y="360015"/>
                </a:lnTo>
                <a:lnTo>
                  <a:pt x="673795" y="323755"/>
                </a:lnTo>
                <a:lnTo>
                  <a:pt x="656308" y="295386"/>
                </a:lnTo>
                <a:lnTo>
                  <a:pt x="631710" y="277329"/>
                </a:lnTo>
                <a:lnTo>
                  <a:pt x="627824" y="275564"/>
                </a:lnTo>
                <a:close/>
              </a:path>
              <a:path w="971550" h="871855">
                <a:moveTo>
                  <a:pt x="556933" y="101777"/>
                </a:moveTo>
                <a:lnTo>
                  <a:pt x="533271" y="161285"/>
                </a:lnTo>
                <a:lnTo>
                  <a:pt x="488314" y="210997"/>
                </a:lnTo>
                <a:lnTo>
                  <a:pt x="332104" y="367080"/>
                </a:lnTo>
                <a:lnTo>
                  <a:pt x="294055" y="412081"/>
                </a:lnTo>
                <a:lnTo>
                  <a:pt x="270522" y="455355"/>
                </a:lnTo>
                <a:lnTo>
                  <a:pt x="260977" y="495760"/>
                </a:lnTo>
                <a:lnTo>
                  <a:pt x="264891" y="532155"/>
                </a:lnTo>
                <a:lnTo>
                  <a:pt x="281736" y="563397"/>
                </a:lnTo>
                <a:lnTo>
                  <a:pt x="284302" y="566534"/>
                </a:lnTo>
                <a:lnTo>
                  <a:pt x="287070" y="564654"/>
                </a:lnTo>
                <a:lnTo>
                  <a:pt x="285394" y="560870"/>
                </a:lnTo>
                <a:lnTo>
                  <a:pt x="280664" y="517512"/>
                </a:lnTo>
                <a:lnTo>
                  <a:pt x="297291" y="476184"/>
                </a:lnTo>
                <a:lnTo>
                  <a:pt x="324152" y="440217"/>
                </a:lnTo>
                <a:lnTo>
                  <a:pt x="350126" y="412940"/>
                </a:lnTo>
                <a:lnTo>
                  <a:pt x="488162" y="274904"/>
                </a:lnTo>
                <a:lnTo>
                  <a:pt x="516241" y="246105"/>
                </a:lnTo>
                <a:lnTo>
                  <a:pt x="539418" y="218547"/>
                </a:lnTo>
                <a:lnTo>
                  <a:pt x="555172" y="191418"/>
                </a:lnTo>
                <a:lnTo>
                  <a:pt x="560984" y="163906"/>
                </a:lnTo>
                <a:lnTo>
                  <a:pt x="560984" y="101790"/>
                </a:lnTo>
                <a:lnTo>
                  <a:pt x="556933" y="101777"/>
                </a:lnTo>
                <a:close/>
              </a:path>
              <a:path w="971550" h="871855">
                <a:moveTo>
                  <a:pt x="556793" y="0"/>
                </a:moveTo>
                <a:lnTo>
                  <a:pt x="533104" y="59356"/>
                </a:lnTo>
                <a:lnTo>
                  <a:pt x="488111" y="108927"/>
                </a:lnTo>
                <a:lnTo>
                  <a:pt x="315671" y="281457"/>
                </a:lnTo>
                <a:lnTo>
                  <a:pt x="276773" y="330632"/>
                </a:lnTo>
                <a:lnTo>
                  <a:pt x="255812" y="378618"/>
                </a:lnTo>
                <a:lnTo>
                  <a:pt x="249687" y="422814"/>
                </a:lnTo>
                <a:lnTo>
                  <a:pt x="255318" y="460692"/>
                </a:lnTo>
                <a:lnTo>
                  <a:pt x="256476" y="464438"/>
                </a:lnTo>
                <a:lnTo>
                  <a:pt x="259791" y="464692"/>
                </a:lnTo>
                <a:lnTo>
                  <a:pt x="259760" y="460616"/>
                </a:lnTo>
                <a:lnTo>
                  <a:pt x="262338" y="432682"/>
                </a:lnTo>
                <a:lnTo>
                  <a:pt x="273524" y="402748"/>
                </a:lnTo>
                <a:lnTo>
                  <a:pt x="297709" y="366966"/>
                </a:lnTo>
                <a:lnTo>
                  <a:pt x="339293" y="321411"/>
                </a:lnTo>
                <a:lnTo>
                  <a:pt x="488022" y="172719"/>
                </a:lnTo>
                <a:lnTo>
                  <a:pt x="516101" y="143928"/>
                </a:lnTo>
                <a:lnTo>
                  <a:pt x="539278" y="116374"/>
                </a:lnTo>
                <a:lnTo>
                  <a:pt x="555033" y="89247"/>
                </a:lnTo>
                <a:lnTo>
                  <a:pt x="560844" y="61734"/>
                </a:lnTo>
                <a:lnTo>
                  <a:pt x="560844" y="12"/>
                </a:lnTo>
                <a:lnTo>
                  <a:pt x="556793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1820575" y="1236543"/>
            <a:ext cx="48895" cy="48895"/>
          </a:xfrm>
          <a:custGeom>
            <a:avLst/>
            <a:gdLst/>
            <a:ahLst/>
            <a:cxnLst/>
            <a:rect l="l" t="t" r="r" b="b"/>
            <a:pathLst>
              <a:path w="48895" h="48894">
                <a:moveTo>
                  <a:pt x="24133" y="0"/>
                </a:moveTo>
                <a:lnTo>
                  <a:pt x="0" y="24841"/>
                </a:lnTo>
                <a:lnTo>
                  <a:pt x="1698" y="33974"/>
                </a:lnTo>
                <a:lnTo>
                  <a:pt x="6734" y="41648"/>
                </a:lnTo>
                <a:lnTo>
                  <a:pt x="14408" y="46681"/>
                </a:lnTo>
                <a:lnTo>
                  <a:pt x="24133" y="48488"/>
                </a:lnTo>
                <a:lnTo>
                  <a:pt x="33857" y="46681"/>
                </a:lnTo>
                <a:lnTo>
                  <a:pt x="36446" y="44983"/>
                </a:lnTo>
                <a:lnTo>
                  <a:pt x="24133" y="44983"/>
                </a:lnTo>
                <a:lnTo>
                  <a:pt x="15880" y="43350"/>
                </a:lnTo>
                <a:lnTo>
                  <a:pt x="9377" y="38900"/>
                </a:lnTo>
                <a:lnTo>
                  <a:pt x="5114" y="32306"/>
                </a:lnTo>
                <a:lnTo>
                  <a:pt x="3584" y="24244"/>
                </a:lnTo>
                <a:lnTo>
                  <a:pt x="5114" y="15901"/>
                </a:lnTo>
                <a:lnTo>
                  <a:pt x="9377" y="9334"/>
                </a:lnTo>
                <a:lnTo>
                  <a:pt x="15880" y="5034"/>
                </a:lnTo>
                <a:lnTo>
                  <a:pt x="24133" y="3492"/>
                </a:lnTo>
                <a:lnTo>
                  <a:pt x="36154" y="3492"/>
                </a:lnTo>
                <a:lnTo>
                  <a:pt x="33579" y="1809"/>
                </a:lnTo>
                <a:lnTo>
                  <a:pt x="24133" y="0"/>
                </a:lnTo>
                <a:close/>
              </a:path>
              <a:path w="48895" h="48894">
                <a:moveTo>
                  <a:pt x="36154" y="3492"/>
                </a:moveTo>
                <a:lnTo>
                  <a:pt x="24133" y="3492"/>
                </a:lnTo>
                <a:lnTo>
                  <a:pt x="32381" y="5127"/>
                </a:lnTo>
                <a:lnTo>
                  <a:pt x="38862" y="9582"/>
                </a:lnTo>
                <a:lnTo>
                  <a:pt x="43099" y="16179"/>
                </a:lnTo>
                <a:lnTo>
                  <a:pt x="44419" y="23190"/>
                </a:lnTo>
                <a:lnTo>
                  <a:pt x="44503" y="24841"/>
                </a:lnTo>
                <a:lnTo>
                  <a:pt x="43007" y="32585"/>
                </a:lnTo>
                <a:lnTo>
                  <a:pt x="38614" y="39147"/>
                </a:lnTo>
                <a:lnTo>
                  <a:pt x="32102" y="43443"/>
                </a:lnTo>
                <a:lnTo>
                  <a:pt x="24133" y="44983"/>
                </a:lnTo>
                <a:lnTo>
                  <a:pt x="36446" y="44983"/>
                </a:lnTo>
                <a:lnTo>
                  <a:pt x="41532" y="41648"/>
                </a:lnTo>
                <a:lnTo>
                  <a:pt x="46568" y="33974"/>
                </a:lnTo>
                <a:lnTo>
                  <a:pt x="48377" y="24244"/>
                </a:lnTo>
                <a:lnTo>
                  <a:pt x="46475" y="14519"/>
                </a:lnTo>
                <a:lnTo>
                  <a:pt x="41284" y="6845"/>
                </a:lnTo>
                <a:lnTo>
                  <a:pt x="36154" y="3492"/>
                </a:lnTo>
                <a:close/>
              </a:path>
              <a:path w="48895" h="48894">
                <a:moveTo>
                  <a:pt x="30737" y="9842"/>
                </a:moveTo>
                <a:lnTo>
                  <a:pt x="15078" y="9842"/>
                </a:lnTo>
                <a:lnTo>
                  <a:pt x="15078" y="38722"/>
                </a:lnTo>
                <a:lnTo>
                  <a:pt x="20107" y="38722"/>
                </a:lnTo>
                <a:lnTo>
                  <a:pt x="20107" y="27279"/>
                </a:lnTo>
                <a:lnTo>
                  <a:pt x="29647" y="27279"/>
                </a:lnTo>
                <a:lnTo>
                  <a:pt x="28819" y="25895"/>
                </a:lnTo>
                <a:lnTo>
                  <a:pt x="31461" y="24841"/>
                </a:lnTo>
                <a:lnTo>
                  <a:pt x="33257" y="23190"/>
                </a:lnTo>
                <a:lnTo>
                  <a:pt x="20107" y="23190"/>
                </a:lnTo>
                <a:lnTo>
                  <a:pt x="20107" y="14071"/>
                </a:lnTo>
                <a:lnTo>
                  <a:pt x="33975" y="14071"/>
                </a:lnTo>
                <a:lnTo>
                  <a:pt x="33975" y="12687"/>
                </a:lnTo>
                <a:lnTo>
                  <a:pt x="30737" y="9842"/>
                </a:lnTo>
                <a:close/>
              </a:path>
              <a:path w="48895" h="48894">
                <a:moveTo>
                  <a:pt x="29647" y="27279"/>
                </a:moveTo>
                <a:lnTo>
                  <a:pt x="24196" y="27279"/>
                </a:lnTo>
                <a:lnTo>
                  <a:pt x="30813" y="38722"/>
                </a:lnTo>
                <a:lnTo>
                  <a:pt x="36490" y="38722"/>
                </a:lnTo>
                <a:lnTo>
                  <a:pt x="29647" y="27279"/>
                </a:lnTo>
                <a:close/>
              </a:path>
              <a:path w="48895" h="48894">
                <a:moveTo>
                  <a:pt x="33975" y="14071"/>
                </a:moveTo>
                <a:lnTo>
                  <a:pt x="27168" y="14071"/>
                </a:lnTo>
                <a:lnTo>
                  <a:pt x="28895" y="15392"/>
                </a:lnTo>
                <a:lnTo>
                  <a:pt x="28895" y="21272"/>
                </a:lnTo>
                <a:lnTo>
                  <a:pt x="26838" y="23190"/>
                </a:lnTo>
                <a:lnTo>
                  <a:pt x="33257" y="23190"/>
                </a:lnTo>
                <a:lnTo>
                  <a:pt x="33975" y="22529"/>
                </a:lnTo>
                <a:lnTo>
                  <a:pt x="33975" y="14071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3">
            <a:extLst>
              <a:ext uri="{FF2B5EF4-FFF2-40B4-BE49-F238E27FC236}">
                <a16:creationId xmlns:a16="http://schemas.microsoft.com/office/drawing/2014/main" id="{651AF9BF-C264-4806-A175-6A1A23DA02C6}"/>
              </a:ext>
            </a:extLst>
          </p:cNvPr>
          <p:cNvSpPr txBox="1"/>
          <p:nvPr/>
        </p:nvSpPr>
        <p:spPr>
          <a:xfrm>
            <a:off x="1752600" y="502025"/>
            <a:ext cx="8077200" cy="6171561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algn="l"/>
            <a:r>
              <a:rPr lang="es-MX" sz="4000" spc="5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oto Sans"/>
                <a:cs typeface="Noto Sans"/>
              </a:rPr>
              <a:t>Números</a:t>
            </a:r>
            <a:r>
              <a:rPr lang="es-MX" sz="4000" b="0" i="0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ystem-ui"/>
              </a:rPr>
              <a:t> 6:6-8</a:t>
            </a:r>
          </a:p>
          <a:p>
            <a:pPr algn="l"/>
            <a:r>
              <a:rPr lang="es-MX" sz="4000" b="1" i="0" baseline="30000" dirty="0">
                <a:solidFill>
                  <a:srgbClr val="000000"/>
                </a:solidFill>
                <a:effectLst/>
                <a:latin typeface="system-ui"/>
              </a:rPr>
              <a:t> </a:t>
            </a:r>
            <a:r>
              <a:rPr lang="es-MX" sz="4000" b="0" i="0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ystem-ui"/>
              </a:rPr>
              <a:t>Todo el tiempo que se aparte para Jehová, no se acercará a persona muerta.</a:t>
            </a:r>
            <a:r>
              <a:rPr lang="es-MX" sz="4000" b="1" i="0" baseline="30000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ystem-ui"/>
              </a:rPr>
              <a:t> </a:t>
            </a:r>
            <a:r>
              <a:rPr lang="es-MX" sz="4000" b="0" i="0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ystem-ui"/>
              </a:rPr>
              <a:t>Ni aun por su padre ni por su madre, ni por su hermano ni por su hermana, podrá contaminarse cuando mueran; porque la consagración de su Dios tiene sobre su cabeza.</a:t>
            </a:r>
            <a:r>
              <a:rPr lang="es-MX" sz="4000" b="1" i="0" baseline="30000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ystem-ui"/>
              </a:rPr>
              <a:t> </a:t>
            </a:r>
            <a:r>
              <a:rPr lang="es-MX" sz="4000" b="0" i="0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ystem-ui"/>
              </a:rPr>
              <a:t>Todo el tiempo de su </a:t>
            </a:r>
            <a:r>
              <a:rPr lang="es-MX" sz="4000" b="0" i="0" dirty="0" err="1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ystem-ui"/>
              </a:rPr>
              <a:t>nazareato</a:t>
            </a:r>
            <a:r>
              <a:rPr lang="es-MX" sz="4000" b="0" i="0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ystem-ui"/>
              </a:rPr>
              <a:t>, </a:t>
            </a:r>
            <a:r>
              <a:rPr lang="es-MX" sz="4000" b="1" i="0" u="sng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ystem-ui"/>
              </a:rPr>
              <a:t>será santo para Jehová</a:t>
            </a:r>
            <a:r>
              <a:rPr lang="es-MX" sz="4000" b="0" i="0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ystem-ui"/>
              </a:rPr>
              <a:t>.</a:t>
            </a:r>
            <a:endParaRPr lang="es-MX" sz="4000" b="0" dirty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ystem-ui"/>
            </a:endParaRPr>
          </a:p>
        </p:txBody>
      </p:sp>
      <p:pic>
        <p:nvPicPr>
          <p:cNvPr id="9" name="Graphic 8" descr="Packing Box Open with solid fill">
            <a:extLst>
              <a:ext uri="{FF2B5EF4-FFF2-40B4-BE49-F238E27FC236}">
                <a16:creationId xmlns:a16="http://schemas.microsoft.com/office/drawing/2014/main" id="{BF284CD0-D4CE-4863-87E3-C589F88D49A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92959" y="685800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75356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FF2AF937-1AA8-4646-B6C6-117FB3D36E8F}"/>
              </a:ext>
            </a:extLst>
          </p:cNvPr>
          <p:cNvSpPr/>
          <p:nvPr/>
        </p:nvSpPr>
        <p:spPr>
          <a:xfrm>
            <a:off x="10444479" y="0"/>
            <a:ext cx="1747521" cy="6858000"/>
          </a:xfrm>
          <a:prstGeom prst="rect">
            <a:avLst/>
          </a:prstGeom>
          <a:gradFill flip="none" rotWithShape="1">
            <a:gsLst>
              <a:gs pos="0">
                <a:schemeClr val="tx2">
                  <a:lumMod val="75000"/>
                  <a:shade val="30000"/>
                  <a:satMod val="115000"/>
                </a:schemeClr>
              </a:gs>
              <a:gs pos="50000">
                <a:schemeClr val="tx2">
                  <a:lumMod val="75000"/>
                  <a:shade val="67500"/>
                  <a:satMod val="115000"/>
                </a:schemeClr>
              </a:gs>
              <a:gs pos="100000">
                <a:schemeClr val="tx2">
                  <a:lumMod val="75000"/>
                  <a:shade val="100000"/>
                  <a:satMod val="115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object 4"/>
          <p:cNvSpPr/>
          <p:nvPr/>
        </p:nvSpPr>
        <p:spPr>
          <a:xfrm>
            <a:off x="10899009" y="502025"/>
            <a:ext cx="971550" cy="871855"/>
          </a:xfrm>
          <a:custGeom>
            <a:avLst/>
            <a:gdLst/>
            <a:ahLst/>
            <a:cxnLst/>
            <a:rect l="l" t="t" r="r" b="b"/>
            <a:pathLst>
              <a:path w="971550" h="871855">
                <a:moveTo>
                  <a:pt x="466369" y="811040"/>
                </a:moveTo>
                <a:lnTo>
                  <a:pt x="383694" y="811040"/>
                </a:lnTo>
                <a:lnTo>
                  <a:pt x="421303" y="823194"/>
                </a:lnTo>
                <a:lnTo>
                  <a:pt x="447158" y="843979"/>
                </a:lnTo>
                <a:lnTo>
                  <a:pt x="461771" y="868654"/>
                </a:lnTo>
                <a:lnTo>
                  <a:pt x="462851" y="871613"/>
                </a:lnTo>
                <a:lnTo>
                  <a:pt x="466369" y="871169"/>
                </a:lnTo>
                <a:lnTo>
                  <a:pt x="466369" y="811040"/>
                </a:lnTo>
                <a:close/>
              </a:path>
              <a:path w="971550" h="871855">
                <a:moveTo>
                  <a:pt x="642899" y="681507"/>
                </a:moveTo>
                <a:lnTo>
                  <a:pt x="577507" y="746963"/>
                </a:lnTo>
                <a:lnTo>
                  <a:pt x="549428" y="775761"/>
                </a:lnTo>
                <a:lnTo>
                  <a:pt x="510496" y="830448"/>
                </a:lnTo>
                <a:lnTo>
                  <a:pt x="504685" y="857961"/>
                </a:lnTo>
                <a:lnTo>
                  <a:pt x="504710" y="871169"/>
                </a:lnTo>
                <a:lnTo>
                  <a:pt x="508228" y="871613"/>
                </a:lnTo>
                <a:lnTo>
                  <a:pt x="509308" y="868654"/>
                </a:lnTo>
                <a:lnTo>
                  <a:pt x="523921" y="843979"/>
                </a:lnTo>
                <a:lnTo>
                  <a:pt x="549776" y="823194"/>
                </a:lnTo>
                <a:lnTo>
                  <a:pt x="587385" y="811040"/>
                </a:lnTo>
                <a:lnTo>
                  <a:pt x="916652" y="811040"/>
                </a:lnTo>
                <a:lnTo>
                  <a:pt x="817143" y="711479"/>
                </a:lnTo>
                <a:lnTo>
                  <a:pt x="642899" y="681507"/>
                </a:lnTo>
                <a:close/>
              </a:path>
              <a:path w="971550" h="871855">
                <a:moveTo>
                  <a:pt x="408247" y="671961"/>
                </a:moveTo>
                <a:lnTo>
                  <a:pt x="351713" y="677481"/>
                </a:lnTo>
                <a:lnTo>
                  <a:pt x="153936" y="711479"/>
                </a:lnTo>
                <a:lnTo>
                  <a:pt x="48020" y="817410"/>
                </a:lnTo>
                <a:lnTo>
                  <a:pt x="5123" y="860376"/>
                </a:lnTo>
                <a:lnTo>
                  <a:pt x="0" y="866025"/>
                </a:lnTo>
                <a:lnTo>
                  <a:pt x="1574" y="869162"/>
                </a:lnTo>
                <a:lnTo>
                  <a:pt x="4762" y="868883"/>
                </a:lnTo>
                <a:lnTo>
                  <a:pt x="304023" y="817397"/>
                </a:lnTo>
                <a:lnTo>
                  <a:pt x="333819" y="812253"/>
                </a:lnTo>
                <a:lnTo>
                  <a:pt x="383694" y="811040"/>
                </a:lnTo>
                <a:lnTo>
                  <a:pt x="466369" y="811040"/>
                </a:lnTo>
                <a:lnTo>
                  <a:pt x="466369" y="754430"/>
                </a:lnTo>
                <a:lnTo>
                  <a:pt x="465302" y="753363"/>
                </a:lnTo>
                <a:lnTo>
                  <a:pt x="405523" y="753363"/>
                </a:lnTo>
                <a:lnTo>
                  <a:pt x="404456" y="752309"/>
                </a:lnTo>
                <a:lnTo>
                  <a:pt x="404456" y="715911"/>
                </a:lnTo>
                <a:lnTo>
                  <a:pt x="405523" y="714844"/>
                </a:lnTo>
                <a:lnTo>
                  <a:pt x="465277" y="714844"/>
                </a:lnTo>
                <a:lnTo>
                  <a:pt x="466331" y="713790"/>
                </a:lnTo>
                <a:lnTo>
                  <a:pt x="466230" y="712076"/>
                </a:lnTo>
                <a:lnTo>
                  <a:pt x="461239" y="691977"/>
                </a:lnTo>
                <a:lnTo>
                  <a:pt x="443317" y="677632"/>
                </a:lnTo>
                <a:lnTo>
                  <a:pt x="408247" y="671961"/>
                </a:lnTo>
                <a:close/>
              </a:path>
              <a:path w="971550" h="871855">
                <a:moveTo>
                  <a:pt x="916652" y="811040"/>
                </a:moveTo>
                <a:lnTo>
                  <a:pt x="587385" y="811040"/>
                </a:lnTo>
                <a:lnTo>
                  <a:pt x="637260" y="812253"/>
                </a:lnTo>
                <a:lnTo>
                  <a:pt x="959633" y="867862"/>
                </a:lnTo>
                <a:lnTo>
                  <a:pt x="966317" y="868883"/>
                </a:lnTo>
                <a:lnTo>
                  <a:pt x="969505" y="869162"/>
                </a:lnTo>
                <a:lnTo>
                  <a:pt x="971080" y="866025"/>
                </a:lnTo>
                <a:lnTo>
                  <a:pt x="969022" y="863574"/>
                </a:lnTo>
                <a:lnTo>
                  <a:pt x="916652" y="811040"/>
                </a:lnTo>
                <a:close/>
              </a:path>
              <a:path w="971550" h="871855">
                <a:moveTo>
                  <a:pt x="535851" y="753363"/>
                </a:moveTo>
                <a:lnTo>
                  <a:pt x="507060" y="753389"/>
                </a:lnTo>
                <a:lnTo>
                  <a:pt x="505739" y="753389"/>
                </a:lnTo>
                <a:lnTo>
                  <a:pt x="504710" y="754430"/>
                </a:lnTo>
                <a:lnTo>
                  <a:pt x="504685" y="817397"/>
                </a:lnTo>
                <a:lnTo>
                  <a:pt x="508736" y="817410"/>
                </a:lnTo>
                <a:lnTo>
                  <a:pt x="509460" y="813866"/>
                </a:lnTo>
                <a:lnTo>
                  <a:pt x="514060" y="795762"/>
                </a:lnTo>
                <a:lnTo>
                  <a:pt x="519879" y="780157"/>
                </a:lnTo>
                <a:lnTo>
                  <a:pt x="527085" y="766282"/>
                </a:lnTo>
                <a:lnTo>
                  <a:pt x="535851" y="753363"/>
                </a:lnTo>
                <a:close/>
              </a:path>
              <a:path w="971550" h="871855">
                <a:moveTo>
                  <a:pt x="687057" y="345033"/>
                </a:moveTo>
                <a:lnTo>
                  <a:pt x="684288" y="346913"/>
                </a:lnTo>
                <a:lnTo>
                  <a:pt x="685965" y="350710"/>
                </a:lnTo>
                <a:lnTo>
                  <a:pt x="690695" y="394060"/>
                </a:lnTo>
                <a:lnTo>
                  <a:pt x="674068" y="435386"/>
                </a:lnTo>
                <a:lnTo>
                  <a:pt x="647206" y="471355"/>
                </a:lnTo>
                <a:lnTo>
                  <a:pt x="621233" y="498640"/>
                </a:lnTo>
                <a:lnTo>
                  <a:pt x="577367" y="542518"/>
                </a:lnTo>
                <a:lnTo>
                  <a:pt x="549286" y="571309"/>
                </a:lnTo>
                <a:lnTo>
                  <a:pt x="526105" y="598863"/>
                </a:lnTo>
                <a:lnTo>
                  <a:pt x="510346" y="625991"/>
                </a:lnTo>
                <a:lnTo>
                  <a:pt x="504532" y="653503"/>
                </a:lnTo>
                <a:lnTo>
                  <a:pt x="504532" y="715619"/>
                </a:lnTo>
                <a:lnTo>
                  <a:pt x="508596" y="715632"/>
                </a:lnTo>
                <a:lnTo>
                  <a:pt x="509320" y="712076"/>
                </a:lnTo>
                <a:lnTo>
                  <a:pt x="518552" y="681046"/>
                </a:lnTo>
                <a:lnTo>
                  <a:pt x="532252" y="656129"/>
                </a:lnTo>
                <a:lnTo>
                  <a:pt x="551459" y="632769"/>
                </a:lnTo>
                <a:lnTo>
                  <a:pt x="577214" y="606412"/>
                </a:lnTo>
                <a:lnTo>
                  <a:pt x="639254" y="544499"/>
                </a:lnTo>
                <a:lnTo>
                  <a:pt x="677303" y="499498"/>
                </a:lnTo>
                <a:lnTo>
                  <a:pt x="700836" y="456225"/>
                </a:lnTo>
                <a:lnTo>
                  <a:pt x="710382" y="415819"/>
                </a:lnTo>
                <a:lnTo>
                  <a:pt x="706467" y="379425"/>
                </a:lnTo>
                <a:lnTo>
                  <a:pt x="689622" y="348183"/>
                </a:lnTo>
                <a:lnTo>
                  <a:pt x="687057" y="345033"/>
                </a:lnTo>
                <a:close/>
              </a:path>
              <a:path w="971550" h="871855">
                <a:moveTo>
                  <a:pt x="711580" y="446887"/>
                </a:moveTo>
                <a:lnTo>
                  <a:pt x="697834" y="508825"/>
                </a:lnTo>
                <a:lnTo>
                  <a:pt x="673649" y="544606"/>
                </a:lnTo>
                <a:lnTo>
                  <a:pt x="632066" y="590156"/>
                </a:lnTo>
                <a:lnTo>
                  <a:pt x="577507" y="644690"/>
                </a:lnTo>
                <a:lnTo>
                  <a:pt x="559451" y="662942"/>
                </a:lnTo>
                <a:lnTo>
                  <a:pt x="542958" y="680589"/>
                </a:lnTo>
                <a:lnTo>
                  <a:pt x="528649" y="697832"/>
                </a:lnTo>
                <a:lnTo>
                  <a:pt x="517143" y="714870"/>
                </a:lnTo>
                <a:lnTo>
                  <a:pt x="571030" y="714870"/>
                </a:lnTo>
                <a:lnTo>
                  <a:pt x="655700" y="630123"/>
                </a:lnTo>
                <a:lnTo>
                  <a:pt x="694597" y="580948"/>
                </a:lnTo>
                <a:lnTo>
                  <a:pt x="715552" y="532961"/>
                </a:lnTo>
                <a:lnTo>
                  <a:pt x="721673" y="488766"/>
                </a:lnTo>
                <a:lnTo>
                  <a:pt x="716040" y="450888"/>
                </a:lnTo>
                <a:lnTo>
                  <a:pt x="714882" y="447141"/>
                </a:lnTo>
                <a:lnTo>
                  <a:pt x="711580" y="446887"/>
                </a:lnTo>
                <a:close/>
              </a:path>
              <a:path w="971550" h="871855">
                <a:moveTo>
                  <a:pt x="465277" y="714844"/>
                </a:moveTo>
                <a:lnTo>
                  <a:pt x="405523" y="714844"/>
                </a:lnTo>
                <a:lnTo>
                  <a:pt x="463943" y="714857"/>
                </a:lnTo>
                <a:lnTo>
                  <a:pt x="465277" y="714844"/>
                </a:lnTo>
                <a:close/>
              </a:path>
              <a:path w="971550" h="871855">
                <a:moveTo>
                  <a:pt x="556767" y="204596"/>
                </a:moveTo>
                <a:lnTo>
                  <a:pt x="533107" y="263912"/>
                </a:lnTo>
                <a:lnTo>
                  <a:pt x="488149" y="313435"/>
                </a:lnTo>
                <a:lnTo>
                  <a:pt x="336384" y="465061"/>
                </a:lnTo>
                <a:lnTo>
                  <a:pt x="303370" y="509836"/>
                </a:lnTo>
                <a:lnTo>
                  <a:pt x="292053" y="551565"/>
                </a:lnTo>
                <a:lnTo>
                  <a:pt x="297569" y="587824"/>
                </a:lnTo>
                <a:lnTo>
                  <a:pt x="315055" y="616194"/>
                </a:lnTo>
                <a:lnTo>
                  <a:pt x="339648" y="634250"/>
                </a:lnTo>
                <a:lnTo>
                  <a:pt x="343534" y="636015"/>
                </a:lnTo>
                <a:lnTo>
                  <a:pt x="345071" y="632866"/>
                </a:lnTo>
                <a:lnTo>
                  <a:pt x="342112" y="630301"/>
                </a:lnTo>
                <a:lnTo>
                  <a:pt x="323990" y="603769"/>
                </a:lnTo>
                <a:lnTo>
                  <a:pt x="322040" y="572007"/>
                </a:lnTo>
                <a:lnTo>
                  <a:pt x="335101" y="537646"/>
                </a:lnTo>
                <a:lnTo>
                  <a:pt x="362013" y="503313"/>
                </a:lnTo>
                <a:lnTo>
                  <a:pt x="487997" y="377316"/>
                </a:lnTo>
                <a:lnTo>
                  <a:pt x="516078" y="348518"/>
                </a:lnTo>
                <a:lnTo>
                  <a:pt x="539259" y="320960"/>
                </a:lnTo>
                <a:lnTo>
                  <a:pt x="555018" y="293831"/>
                </a:lnTo>
                <a:lnTo>
                  <a:pt x="560831" y="266318"/>
                </a:lnTo>
                <a:lnTo>
                  <a:pt x="560831" y="204609"/>
                </a:lnTo>
                <a:lnTo>
                  <a:pt x="556767" y="204596"/>
                </a:lnTo>
                <a:close/>
              </a:path>
              <a:path w="971550" h="871855">
                <a:moveTo>
                  <a:pt x="627824" y="275564"/>
                </a:moveTo>
                <a:lnTo>
                  <a:pt x="626287" y="278714"/>
                </a:lnTo>
                <a:lnTo>
                  <a:pt x="629246" y="281279"/>
                </a:lnTo>
                <a:lnTo>
                  <a:pt x="647374" y="307809"/>
                </a:lnTo>
                <a:lnTo>
                  <a:pt x="649325" y="339566"/>
                </a:lnTo>
                <a:lnTo>
                  <a:pt x="636265" y="373923"/>
                </a:lnTo>
                <a:lnTo>
                  <a:pt x="609358" y="408254"/>
                </a:lnTo>
                <a:lnTo>
                  <a:pt x="577398" y="440217"/>
                </a:lnTo>
                <a:lnTo>
                  <a:pt x="549441" y="468891"/>
                </a:lnTo>
                <a:lnTo>
                  <a:pt x="526264" y="496449"/>
                </a:lnTo>
                <a:lnTo>
                  <a:pt x="510509" y="523578"/>
                </a:lnTo>
                <a:lnTo>
                  <a:pt x="504697" y="551091"/>
                </a:lnTo>
                <a:lnTo>
                  <a:pt x="504697" y="612813"/>
                </a:lnTo>
                <a:lnTo>
                  <a:pt x="508751" y="612813"/>
                </a:lnTo>
                <a:lnTo>
                  <a:pt x="509485" y="609269"/>
                </a:lnTo>
                <a:lnTo>
                  <a:pt x="518712" y="578297"/>
                </a:lnTo>
                <a:lnTo>
                  <a:pt x="532412" y="553507"/>
                </a:lnTo>
                <a:lnTo>
                  <a:pt x="551623" y="530274"/>
                </a:lnTo>
                <a:lnTo>
                  <a:pt x="577380" y="503974"/>
                </a:lnTo>
                <a:lnTo>
                  <a:pt x="634974" y="446519"/>
                </a:lnTo>
                <a:lnTo>
                  <a:pt x="667990" y="401743"/>
                </a:lnTo>
                <a:lnTo>
                  <a:pt x="679309" y="360015"/>
                </a:lnTo>
                <a:lnTo>
                  <a:pt x="673795" y="323755"/>
                </a:lnTo>
                <a:lnTo>
                  <a:pt x="656308" y="295386"/>
                </a:lnTo>
                <a:lnTo>
                  <a:pt x="631710" y="277329"/>
                </a:lnTo>
                <a:lnTo>
                  <a:pt x="627824" y="275564"/>
                </a:lnTo>
                <a:close/>
              </a:path>
              <a:path w="971550" h="871855">
                <a:moveTo>
                  <a:pt x="556933" y="101777"/>
                </a:moveTo>
                <a:lnTo>
                  <a:pt x="533271" y="161285"/>
                </a:lnTo>
                <a:lnTo>
                  <a:pt x="488314" y="210997"/>
                </a:lnTo>
                <a:lnTo>
                  <a:pt x="332104" y="367080"/>
                </a:lnTo>
                <a:lnTo>
                  <a:pt x="294055" y="412081"/>
                </a:lnTo>
                <a:lnTo>
                  <a:pt x="270522" y="455355"/>
                </a:lnTo>
                <a:lnTo>
                  <a:pt x="260977" y="495760"/>
                </a:lnTo>
                <a:lnTo>
                  <a:pt x="264891" y="532155"/>
                </a:lnTo>
                <a:lnTo>
                  <a:pt x="281736" y="563397"/>
                </a:lnTo>
                <a:lnTo>
                  <a:pt x="284302" y="566534"/>
                </a:lnTo>
                <a:lnTo>
                  <a:pt x="287070" y="564654"/>
                </a:lnTo>
                <a:lnTo>
                  <a:pt x="285394" y="560870"/>
                </a:lnTo>
                <a:lnTo>
                  <a:pt x="280664" y="517512"/>
                </a:lnTo>
                <a:lnTo>
                  <a:pt x="297291" y="476184"/>
                </a:lnTo>
                <a:lnTo>
                  <a:pt x="324152" y="440217"/>
                </a:lnTo>
                <a:lnTo>
                  <a:pt x="350126" y="412940"/>
                </a:lnTo>
                <a:lnTo>
                  <a:pt x="488162" y="274904"/>
                </a:lnTo>
                <a:lnTo>
                  <a:pt x="516241" y="246105"/>
                </a:lnTo>
                <a:lnTo>
                  <a:pt x="539418" y="218547"/>
                </a:lnTo>
                <a:lnTo>
                  <a:pt x="555172" y="191418"/>
                </a:lnTo>
                <a:lnTo>
                  <a:pt x="560984" y="163906"/>
                </a:lnTo>
                <a:lnTo>
                  <a:pt x="560984" y="101790"/>
                </a:lnTo>
                <a:lnTo>
                  <a:pt x="556933" y="101777"/>
                </a:lnTo>
                <a:close/>
              </a:path>
              <a:path w="971550" h="871855">
                <a:moveTo>
                  <a:pt x="556793" y="0"/>
                </a:moveTo>
                <a:lnTo>
                  <a:pt x="533104" y="59356"/>
                </a:lnTo>
                <a:lnTo>
                  <a:pt x="488111" y="108927"/>
                </a:lnTo>
                <a:lnTo>
                  <a:pt x="315671" y="281457"/>
                </a:lnTo>
                <a:lnTo>
                  <a:pt x="276773" y="330632"/>
                </a:lnTo>
                <a:lnTo>
                  <a:pt x="255812" y="378618"/>
                </a:lnTo>
                <a:lnTo>
                  <a:pt x="249687" y="422814"/>
                </a:lnTo>
                <a:lnTo>
                  <a:pt x="255318" y="460692"/>
                </a:lnTo>
                <a:lnTo>
                  <a:pt x="256476" y="464438"/>
                </a:lnTo>
                <a:lnTo>
                  <a:pt x="259791" y="464692"/>
                </a:lnTo>
                <a:lnTo>
                  <a:pt x="259760" y="460616"/>
                </a:lnTo>
                <a:lnTo>
                  <a:pt x="262338" y="432682"/>
                </a:lnTo>
                <a:lnTo>
                  <a:pt x="273524" y="402748"/>
                </a:lnTo>
                <a:lnTo>
                  <a:pt x="297709" y="366966"/>
                </a:lnTo>
                <a:lnTo>
                  <a:pt x="339293" y="321411"/>
                </a:lnTo>
                <a:lnTo>
                  <a:pt x="488022" y="172719"/>
                </a:lnTo>
                <a:lnTo>
                  <a:pt x="516101" y="143928"/>
                </a:lnTo>
                <a:lnTo>
                  <a:pt x="539278" y="116374"/>
                </a:lnTo>
                <a:lnTo>
                  <a:pt x="555033" y="89247"/>
                </a:lnTo>
                <a:lnTo>
                  <a:pt x="560844" y="61734"/>
                </a:lnTo>
                <a:lnTo>
                  <a:pt x="560844" y="12"/>
                </a:lnTo>
                <a:lnTo>
                  <a:pt x="556793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1820575" y="1236543"/>
            <a:ext cx="48895" cy="48895"/>
          </a:xfrm>
          <a:custGeom>
            <a:avLst/>
            <a:gdLst/>
            <a:ahLst/>
            <a:cxnLst/>
            <a:rect l="l" t="t" r="r" b="b"/>
            <a:pathLst>
              <a:path w="48895" h="48894">
                <a:moveTo>
                  <a:pt x="24133" y="0"/>
                </a:moveTo>
                <a:lnTo>
                  <a:pt x="0" y="24841"/>
                </a:lnTo>
                <a:lnTo>
                  <a:pt x="1698" y="33974"/>
                </a:lnTo>
                <a:lnTo>
                  <a:pt x="6734" y="41648"/>
                </a:lnTo>
                <a:lnTo>
                  <a:pt x="14408" y="46681"/>
                </a:lnTo>
                <a:lnTo>
                  <a:pt x="24133" y="48488"/>
                </a:lnTo>
                <a:lnTo>
                  <a:pt x="33857" y="46681"/>
                </a:lnTo>
                <a:lnTo>
                  <a:pt x="36446" y="44983"/>
                </a:lnTo>
                <a:lnTo>
                  <a:pt x="24133" y="44983"/>
                </a:lnTo>
                <a:lnTo>
                  <a:pt x="15880" y="43350"/>
                </a:lnTo>
                <a:lnTo>
                  <a:pt x="9377" y="38900"/>
                </a:lnTo>
                <a:lnTo>
                  <a:pt x="5114" y="32306"/>
                </a:lnTo>
                <a:lnTo>
                  <a:pt x="3584" y="24244"/>
                </a:lnTo>
                <a:lnTo>
                  <a:pt x="5114" y="15901"/>
                </a:lnTo>
                <a:lnTo>
                  <a:pt x="9377" y="9334"/>
                </a:lnTo>
                <a:lnTo>
                  <a:pt x="15880" y="5034"/>
                </a:lnTo>
                <a:lnTo>
                  <a:pt x="24133" y="3492"/>
                </a:lnTo>
                <a:lnTo>
                  <a:pt x="36154" y="3492"/>
                </a:lnTo>
                <a:lnTo>
                  <a:pt x="33579" y="1809"/>
                </a:lnTo>
                <a:lnTo>
                  <a:pt x="24133" y="0"/>
                </a:lnTo>
                <a:close/>
              </a:path>
              <a:path w="48895" h="48894">
                <a:moveTo>
                  <a:pt x="36154" y="3492"/>
                </a:moveTo>
                <a:lnTo>
                  <a:pt x="24133" y="3492"/>
                </a:lnTo>
                <a:lnTo>
                  <a:pt x="32381" y="5127"/>
                </a:lnTo>
                <a:lnTo>
                  <a:pt x="38862" y="9582"/>
                </a:lnTo>
                <a:lnTo>
                  <a:pt x="43099" y="16179"/>
                </a:lnTo>
                <a:lnTo>
                  <a:pt x="44419" y="23190"/>
                </a:lnTo>
                <a:lnTo>
                  <a:pt x="44503" y="24841"/>
                </a:lnTo>
                <a:lnTo>
                  <a:pt x="43007" y="32585"/>
                </a:lnTo>
                <a:lnTo>
                  <a:pt x="38614" y="39147"/>
                </a:lnTo>
                <a:lnTo>
                  <a:pt x="32102" y="43443"/>
                </a:lnTo>
                <a:lnTo>
                  <a:pt x="24133" y="44983"/>
                </a:lnTo>
                <a:lnTo>
                  <a:pt x="36446" y="44983"/>
                </a:lnTo>
                <a:lnTo>
                  <a:pt x="41532" y="41648"/>
                </a:lnTo>
                <a:lnTo>
                  <a:pt x="46568" y="33974"/>
                </a:lnTo>
                <a:lnTo>
                  <a:pt x="48377" y="24244"/>
                </a:lnTo>
                <a:lnTo>
                  <a:pt x="46475" y="14519"/>
                </a:lnTo>
                <a:lnTo>
                  <a:pt x="41284" y="6845"/>
                </a:lnTo>
                <a:lnTo>
                  <a:pt x="36154" y="3492"/>
                </a:lnTo>
                <a:close/>
              </a:path>
              <a:path w="48895" h="48894">
                <a:moveTo>
                  <a:pt x="30737" y="9842"/>
                </a:moveTo>
                <a:lnTo>
                  <a:pt x="15078" y="9842"/>
                </a:lnTo>
                <a:lnTo>
                  <a:pt x="15078" y="38722"/>
                </a:lnTo>
                <a:lnTo>
                  <a:pt x="20107" y="38722"/>
                </a:lnTo>
                <a:lnTo>
                  <a:pt x="20107" y="27279"/>
                </a:lnTo>
                <a:lnTo>
                  <a:pt x="29647" y="27279"/>
                </a:lnTo>
                <a:lnTo>
                  <a:pt x="28819" y="25895"/>
                </a:lnTo>
                <a:lnTo>
                  <a:pt x="31461" y="24841"/>
                </a:lnTo>
                <a:lnTo>
                  <a:pt x="33257" y="23190"/>
                </a:lnTo>
                <a:lnTo>
                  <a:pt x="20107" y="23190"/>
                </a:lnTo>
                <a:lnTo>
                  <a:pt x="20107" y="14071"/>
                </a:lnTo>
                <a:lnTo>
                  <a:pt x="33975" y="14071"/>
                </a:lnTo>
                <a:lnTo>
                  <a:pt x="33975" y="12687"/>
                </a:lnTo>
                <a:lnTo>
                  <a:pt x="30737" y="9842"/>
                </a:lnTo>
                <a:close/>
              </a:path>
              <a:path w="48895" h="48894">
                <a:moveTo>
                  <a:pt x="29647" y="27279"/>
                </a:moveTo>
                <a:lnTo>
                  <a:pt x="24196" y="27279"/>
                </a:lnTo>
                <a:lnTo>
                  <a:pt x="30813" y="38722"/>
                </a:lnTo>
                <a:lnTo>
                  <a:pt x="36490" y="38722"/>
                </a:lnTo>
                <a:lnTo>
                  <a:pt x="29647" y="27279"/>
                </a:lnTo>
                <a:close/>
              </a:path>
              <a:path w="48895" h="48894">
                <a:moveTo>
                  <a:pt x="33975" y="14071"/>
                </a:moveTo>
                <a:lnTo>
                  <a:pt x="27168" y="14071"/>
                </a:lnTo>
                <a:lnTo>
                  <a:pt x="28895" y="15392"/>
                </a:lnTo>
                <a:lnTo>
                  <a:pt x="28895" y="21272"/>
                </a:lnTo>
                <a:lnTo>
                  <a:pt x="26838" y="23190"/>
                </a:lnTo>
                <a:lnTo>
                  <a:pt x="33257" y="23190"/>
                </a:lnTo>
                <a:lnTo>
                  <a:pt x="33975" y="22529"/>
                </a:lnTo>
                <a:lnTo>
                  <a:pt x="33975" y="14071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3">
            <a:extLst>
              <a:ext uri="{FF2B5EF4-FFF2-40B4-BE49-F238E27FC236}">
                <a16:creationId xmlns:a16="http://schemas.microsoft.com/office/drawing/2014/main" id="{651AF9BF-C264-4806-A175-6A1A23DA02C6}"/>
              </a:ext>
            </a:extLst>
          </p:cNvPr>
          <p:cNvSpPr txBox="1"/>
          <p:nvPr/>
        </p:nvSpPr>
        <p:spPr>
          <a:xfrm>
            <a:off x="1828800" y="685800"/>
            <a:ext cx="6705600" cy="5484194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  <a:tabLst>
                <a:tab pos="3209290" algn="l"/>
              </a:tabLst>
            </a:pPr>
            <a:r>
              <a:rPr lang="es-MX" sz="4000" b="1" spc="5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oto Sans"/>
                <a:cs typeface="Noto Sans"/>
              </a:rPr>
              <a:t>3 cosas que eran parte del voto del Nazareo que separaban a una persona y lo hacia santo a Jehová:</a:t>
            </a:r>
          </a:p>
          <a:p>
            <a:pPr marL="12700">
              <a:lnSpc>
                <a:spcPct val="100000"/>
              </a:lnSpc>
              <a:spcBef>
                <a:spcPts val="125"/>
              </a:spcBef>
              <a:tabLst>
                <a:tab pos="3209290" algn="l"/>
              </a:tabLst>
            </a:pPr>
            <a:endParaRPr lang="es-MX" sz="3200" b="1" spc="5" dirty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oto Sans"/>
              <a:cs typeface="Noto Sans"/>
            </a:endParaRPr>
          </a:p>
          <a:p>
            <a:pPr marL="527050" indent="-514350">
              <a:lnSpc>
                <a:spcPct val="100000"/>
              </a:lnSpc>
              <a:spcBef>
                <a:spcPts val="125"/>
              </a:spcBef>
              <a:buAutoNum type="arabicPeriod"/>
              <a:tabLst>
                <a:tab pos="3209290" algn="l"/>
              </a:tabLst>
            </a:pPr>
            <a:r>
              <a:rPr lang="es-MX" sz="3200" b="1" spc="5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oto Sans"/>
                <a:cs typeface="Noto Sans"/>
              </a:rPr>
              <a:t>No comían nada que viene de la uva. </a:t>
            </a:r>
          </a:p>
          <a:p>
            <a:pPr marL="527050" indent="-514350">
              <a:lnSpc>
                <a:spcPct val="100000"/>
              </a:lnSpc>
              <a:spcBef>
                <a:spcPts val="125"/>
              </a:spcBef>
              <a:buAutoNum type="arabicPeriod"/>
              <a:tabLst>
                <a:tab pos="3209290" algn="l"/>
              </a:tabLst>
            </a:pPr>
            <a:r>
              <a:rPr lang="es-MX" sz="3200" b="1" spc="5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oto Sans"/>
                <a:cs typeface="Noto Sans"/>
              </a:rPr>
              <a:t>No se cortaban el cabello.</a:t>
            </a:r>
          </a:p>
          <a:p>
            <a:pPr marL="527050" indent="-514350">
              <a:lnSpc>
                <a:spcPct val="100000"/>
              </a:lnSpc>
              <a:spcBef>
                <a:spcPts val="125"/>
              </a:spcBef>
              <a:buAutoNum type="arabicPeriod"/>
              <a:tabLst>
                <a:tab pos="3209290" algn="l"/>
              </a:tabLst>
            </a:pPr>
            <a:r>
              <a:rPr lang="es-MX" sz="3200" b="1" spc="5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oto Sans"/>
                <a:cs typeface="Noto Sans"/>
              </a:rPr>
              <a:t>No podían tocar un cuerpo de un difunto.</a:t>
            </a:r>
            <a:endParaRPr lang="es-MX" sz="3200" b="1" dirty="0">
              <a:solidFill>
                <a:schemeClr val="tx2">
                  <a:lumMod val="75000"/>
                </a:schemeClr>
              </a:solidFill>
              <a:latin typeface="Noto Sans"/>
              <a:cs typeface="Noto Sans"/>
            </a:endParaRPr>
          </a:p>
        </p:txBody>
      </p:sp>
      <p:pic>
        <p:nvPicPr>
          <p:cNvPr id="9" name="Graphic 8" descr="Packing Box Open with solid fill">
            <a:extLst>
              <a:ext uri="{FF2B5EF4-FFF2-40B4-BE49-F238E27FC236}">
                <a16:creationId xmlns:a16="http://schemas.microsoft.com/office/drawing/2014/main" id="{98C2748A-7254-4081-B818-40F2FFB3BBF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92959" y="685800"/>
            <a:ext cx="914400" cy="914400"/>
          </a:xfrm>
          <a:prstGeom prst="rect">
            <a:avLst/>
          </a:prstGeom>
        </p:spPr>
      </p:pic>
      <p:pic>
        <p:nvPicPr>
          <p:cNvPr id="3" name="Picture 2" descr="Icon&#10;&#10;Description automatically generated">
            <a:extLst>
              <a:ext uri="{FF2B5EF4-FFF2-40B4-BE49-F238E27FC236}">
                <a16:creationId xmlns:a16="http://schemas.microsoft.com/office/drawing/2014/main" id="{E2851ECA-8724-CB4B-CB80-5CEE7D5CC489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67884" y="2668873"/>
            <a:ext cx="1783556" cy="213360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DCB2AC80-419D-9FF3-0AB6-40E996373748}"/>
              </a:ext>
            </a:extLst>
          </p:cNvPr>
          <p:cNvSpPr txBox="1"/>
          <p:nvPr/>
        </p:nvSpPr>
        <p:spPr>
          <a:xfrm>
            <a:off x="8268133" y="4953000"/>
            <a:ext cx="2170537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0" i="0" dirty="0">
                <a:solidFill>
                  <a:srgbClr val="191B26"/>
                </a:solidFill>
                <a:effectLst/>
                <a:latin typeface="Open Sans" panose="020B0606030504020204" pitchFamily="34" charset="0"/>
              </a:rPr>
              <a:t>Image by </a:t>
            </a:r>
            <a:r>
              <a:rPr lang="en-US" sz="1000" b="0" i="0" u="sng" dirty="0">
                <a:solidFill>
                  <a:srgbClr val="191B26"/>
                </a:solidFill>
                <a:effectLst/>
                <a:latin typeface="Open Sans" panose="020B0606030504020204" pitchFamily="34" charset="0"/>
                <a:hlinkClick r:id="rId6"/>
              </a:rPr>
              <a:t>13smok</a:t>
            </a:r>
            <a:r>
              <a:rPr lang="en-US" sz="1000" b="0" i="0" dirty="0">
                <a:solidFill>
                  <a:srgbClr val="191B26"/>
                </a:solidFill>
                <a:effectLst/>
                <a:latin typeface="Open Sans" panose="020B0606030504020204" pitchFamily="34" charset="0"/>
              </a:rPr>
              <a:t> from </a:t>
            </a:r>
            <a:r>
              <a:rPr lang="en-US" sz="1000" b="0" i="0" u="sng" dirty="0" err="1">
                <a:solidFill>
                  <a:srgbClr val="191B26"/>
                </a:solidFill>
                <a:effectLst/>
                <a:latin typeface="Open Sans" panose="020B0606030504020204" pitchFamily="34" charset="0"/>
                <a:hlinkClick r:id="rId7"/>
              </a:rPr>
              <a:t>Pixabay</a:t>
            </a:r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341430753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FF2AF937-1AA8-4646-B6C6-117FB3D36E8F}"/>
              </a:ext>
            </a:extLst>
          </p:cNvPr>
          <p:cNvSpPr/>
          <p:nvPr/>
        </p:nvSpPr>
        <p:spPr>
          <a:xfrm>
            <a:off x="10444479" y="0"/>
            <a:ext cx="1747521" cy="6858000"/>
          </a:xfrm>
          <a:prstGeom prst="rect">
            <a:avLst/>
          </a:prstGeom>
          <a:gradFill flip="none" rotWithShape="1">
            <a:gsLst>
              <a:gs pos="0">
                <a:schemeClr val="tx2">
                  <a:lumMod val="75000"/>
                  <a:shade val="30000"/>
                  <a:satMod val="115000"/>
                </a:schemeClr>
              </a:gs>
              <a:gs pos="50000">
                <a:schemeClr val="tx2">
                  <a:lumMod val="75000"/>
                  <a:shade val="67500"/>
                  <a:satMod val="115000"/>
                </a:schemeClr>
              </a:gs>
              <a:gs pos="100000">
                <a:schemeClr val="tx2">
                  <a:lumMod val="75000"/>
                  <a:shade val="100000"/>
                  <a:satMod val="115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object 4"/>
          <p:cNvSpPr/>
          <p:nvPr/>
        </p:nvSpPr>
        <p:spPr>
          <a:xfrm>
            <a:off x="10899009" y="502025"/>
            <a:ext cx="971550" cy="871855"/>
          </a:xfrm>
          <a:custGeom>
            <a:avLst/>
            <a:gdLst/>
            <a:ahLst/>
            <a:cxnLst/>
            <a:rect l="l" t="t" r="r" b="b"/>
            <a:pathLst>
              <a:path w="971550" h="871855">
                <a:moveTo>
                  <a:pt x="466369" y="811040"/>
                </a:moveTo>
                <a:lnTo>
                  <a:pt x="383694" y="811040"/>
                </a:lnTo>
                <a:lnTo>
                  <a:pt x="421303" y="823194"/>
                </a:lnTo>
                <a:lnTo>
                  <a:pt x="447158" y="843979"/>
                </a:lnTo>
                <a:lnTo>
                  <a:pt x="461771" y="868654"/>
                </a:lnTo>
                <a:lnTo>
                  <a:pt x="462851" y="871613"/>
                </a:lnTo>
                <a:lnTo>
                  <a:pt x="466369" y="871169"/>
                </a:lnTo>
                <a:lnTo>
                  <a:pt x="466369" y="811040"/>
                </a:lnTo>
                <a:close/>
              </a:path>
              <a:path w="971550" h="871855">
                <a:moveTo>
                  <a:pt x="642899" y="681507"/>
                </a:moveTo>
                <a:lnTo>
                  <a:pt x="577507" y="746963"/>
                </a:lnTo>
                <a:lnTo>
                  <a:pt x="549428" y="775761"/>
                </a:lnTo>
                <a:lnTo>
                  <a:pt x="510496" y="830448"/>
                </a:lnTo>
                <a:lnTo>
                  <a:pt x="504685" y="857961"/>
                </a:lnTo>
                <a:lnTo>
                  <a:pt x="504710" y="871169"/>
                </a:lnTo>
                <a:lnTo>
                  <a:pt x="508228" y="871613"/>
                </a:lnTo>
                <a:lnTo>
                  <a:pt x="509308" y="868654"/>
                </a:lnTo>
                <a:lnTo>
                  <a:pt x="523921" y="843979"/>
                </a:lnTo>
                <a:lnTo>
                  <a:pt x="549776" y="823194"/>
                </a:lnTo>
                <a:lnTo>
                  <a:pt x="587385" y="811040"/>
                </a:lnTo>
                <a:lnTo>
                  <a:pt x="916652" y="811040"/>
                </a:lnTo>
                <a:lnTo>
                  <a:pt x="817143" y="711479"/>
                </a:lnTo>
                <a:lnTo>
                  <a:pt x="642899" y="681507"/>
                </a:lnTo>
                <a:close/>
              </a:path>
              <a:path w="971550" h="871855">
                <a:moveTo>
                  <a:pt x="408247" y="671961"/>
                </a:moveTo>
                <a:lnTo>
                  <a:pt x="351713" y="677481"/>
                </a:lnTo>
                <a:lnTo>
                  <a:pt x="153936" y="711479"/>
                </a:lnTo>
                <a:lnTo>
                  <a:pt x="48020" y="817410"/>
                </a:lnTo>
                <a:lnTo>
                  <a:pt x="5123" y="860376"/>
                </a:lnTo>
                <a:lnTo>
                  <a:pt x="0" y="866025"/>
                </a:lnTo>
                <a:lnTo>
                  <a:pt x="1574" y="869162"/>
                </a:lnTo>
                <a:lnTo>
                  <a:pt x="4762" y="868883"/>
                </a:lnTo>
                <a:lnTo>
                  <a:pt x="304023" y="817397"/>
                </a:lnTo>
                <a:lnTo>
                  <a:pt x="333819" y="812253"/>
                </a:lnTo>
                <a:lnTo>
                  <a:pt x="383694" y="811040"/>
                </a:lnTo>
                <a:lnTo>
                  <a:pt x="466369" y="811040"/>
                </a:lnTo>
                <a:lnTo>
                  <a:pt x="466369" y="754430"/>
                </a:lnTo>
                <a:lnTo>
                  <a:pt x="465302" y="753363"/>
                </a:lnTo>
                <a:lnTo>
                  <a:pt x="405523" y="753363"/>
                </a:lnTo>
                <a:lnTo>
                  <a:pt x="404456" y="752309"/>
                </a:lnTo>
                <a:lnTo>
                  <a:pt x="404456" y="715911"/>
                </a:lnTo>
                <a:lnTo>
                  <a:pt x="405523" y="714844"/>
                </a:lnTo>
                <a:lnTo>
                  <a:pt x="465277" y="714844"/>
                </a:lnTo>
                <a:lnTo>
                  <a:pt x="466331" y="713790"/>
                </a:lnTo>
                <a:lnTo>
                  <a:pt x="466230" y="712076"/>
                </a:lnTo>
                <a:lnTo>
                  <a:pt x="461239" y="691977"/>
                </a:lnTo>
                <a:lnTo>
                  <a:pt x="443317" y="677632"/>
                </a:lnTo>
                <a:lnTo>
                  <a:pt x="408247" y="671961"/>
                </a:lnTo>
                <a:close/>
              </a:path>
              <a:path w="971550" h="871855">
                <a:moveTo>
                  <a:pt x="916652" y="811040"/>
                </a:moveTo>
                <a:lnTo>
                  <a:pt x="587385" y="811040"/>
                </a:lnTo>
                <a:lnTo>
                  <a:pt x="637260" y="812253"/>
                </a:lnTo>
                <a:lnTo>
                  <a:pt x="959633" y="867862"/>
                </a:lnTo>
                <a:lnTo>
                  <a:pt x="966317" y="868883"/>
                </a:lnTo>
                <a:lnTo>
                  <a:pt x="969505" y="869162"/>
                </a:lnTo>
                <a:lnTo>
                  <a:pt x="971080" y="866025"/>
                </a:lnTo>
                <a:lnTo>
                  <a:pt x="969022" y="863574"/>
                </a:lnTo>
                <a:lnTo>
                  <a:pt x="916652" y="811040"/>
                </a:lnTo>
                <a:close/>
              </a:path>
              <a:path w="971550" h="871855">
                <a:moveTo>
                  <a:pt x="535851" y="753363"/>
                </a:moveTo>
                <a:lnTo>
                  <a:pt x="507060" y="753389"/>
                </a:lnTo>
                <a:lnTo>
                  <a:pt x="505739" y="753389"/>
                </a:lnTo>
                <a:lnTo>
                  <a:pt x="504710" y="754430"/>
                </a:lnTo>
                <a:lnTo>
                  <a:pt x="504685" y="817397"/>
                </a:lnTo>
                <a:lnTo>
                  <a:pt x="508736" y="817410"/>
                </a:lnTo>
                <a:lnTo>
                  <a:pt x="509460" y="813866"/>
                </a:lnTo>
                <a:lnTo>
                  <a:pt x="514060" y="795762"/>
                </a:lnTo>
                <a:lnTo>
                  <a:pt x="519879" y="780157"/>
                </a:lnTo>
                <a:lnTo>
                  <a:pt x="527085" y="766282"/>
                </a:lnTo>
                <a:lnTo>
                  <a:pt x="535851" y="753363"/>
                </a:lnTo>
                <a:close/>
              </a:path>
              <a:path w="971550" h="871855">
                <a:moveTo>
                  <a:pt x="687057" y="345033"/>
                </a:moveTo>
                <a:lnTo>
                  <a:pt x="684288" y="346913"/>
                </a:lnTo>
                <a:lnTo>
                  <a:pt x="685965" y="350710"/>
                </a:lnTo>
                <a:lnTo>
                  <a:pt x="690695" y="394060"/>
                </a:lnTo>
                <a:lnTo>
                  <a:pt x="674068" y="435386"/>
                </a:lnTo>
                <a:lnTo>
                  <a:pt x="647206" y="471355"/>
                </a:lnTo>
                <a:lnTo>
                  <a:pt x="621233" y="498640"/>
                </a:lnTo>
                <a:lnTo>
                  <a:pt x="577367" y="542518"/>
                </a:lnTo>
                <a:lnTo>
                  <a:pt x="549286" y="571309"/>
                </a:lnTo>
                <a:lnTo>
                  <a:pt x="526105" y="598863"/>
                </a:lnTo>
                <a:lnTo>
                  <a:pt x="510346" y="625991"/>
                </a:lnTo>
                <a:lnTo>
                  <a:pt x="504532" y="653503"/>
                </a:lnTo>
                <a:lnTo>
                  <a:pt x="504532" y="715619"/>
                </a:lnTo>
                <a:lnTo>
                  <a:pt x="508596" y="715632"/>
                </a:lnTo>
                <a:lnTo>
                  <a:pt x="509320" y="712076"/>
                </a:lnTo>
                <a:lnTo>
                  <a:pt x="518552" y="681046"/>
                </a:lnTo>
                <a:lnTo>
                  <a:pt x="532252" y="656129"/>
                </a:lnTo>
                <a:lnTo>
                  <a:pt x="551459" y="632769"/>
                </a:lnTo>
                <a:lnTo>
                  <a:pt x="577214" y="606412"/>
                </a:lnTo>
                <a:lnTo>
                  <a:pt x="639254" y="544499"/>
                </a:lnTo>
                <a:lnTo>
                  <a:pt x="677303" y="499498"/>
                </a:lnTo>
                <a:lnTo>
                  <a:pt x="700836" y="456225"/>
                </a:lnTo>
                <a:lnTo>
                  <a:pt x="710382" y="415819"/>
                </a:lnTo>
                <a:lnTo>
                  <a:pt x="706467" y="379425"/>
                </a:lnTo>
                <a:lnTo>
                  <a:pt x="689622" y="348183"/>
                </a:lnTo>
                <a:lnTo>
                  <a:pt x="687057" y="345033"/>
                </a:lnTo>
                <a:close/>
              </a:path>
              <a:path w="971550" h="871855">
                <a:moveTo>
                  <a:pt x="711580" y="446887"/>
                </a:moveTo>
                <a:lnTo>
                  <a:pt x="697834" y="508825"/>
                </a:lnTo>
                <a:lnTo>
                  <a:pt x="673649" y="544606"/>
                </a:lnTo>
                <a:lnTo>
                  <a:pt x="632066" y="590156"/>
                </a:lnTo>
                <a:lnTo>
                  <a:pt x="577507" y="644690"/>
                </a:lnTo>
                <a:lnTo>
                  <a:pt x="559451" y="662942"/>
                </a:lnTo>
                <a:lnTo>
                  <a:pt x="542958" y="680589"/>
                </a:lnTo>
                <a:lnTo>
                  <a:pt x="528649" y="697832"/>
                </a:lnTo>
                <a:lnTo>
                  <a:pt x="517143" y="714870"/>
                </a:lnTo>
                <a:lnTo>
                  <a:pt x="571030" y="714870"/>
                </a:lnTo>
                <a:lnTo>
                  <a:pt x="655700" y="630123"/>
                </a:lnTo>
                <a:lnTo>
                  <a:pt x="694597" y="580948"/>
                </a:lnTo>
                <a:lnTo>
                  <a:pt x="715552" y="532961"/>
                </a:lnTo>
                <a:lnTo>
                  <a:pt x="721673" y="488766"/>
                </a:lnTo>
                <a:lnTo>
                  <a:pt x="716040" y="450888"/>
                </a:lnTo>
                <a:lnTo>
                  <a:pt x="714882" y="447141"/>
                </a:lnTo>
                <a:lnTo>
                  <a:pt x="711580" y="446887"/>
                </a:lnTo>
                <a:close/>
              </a:path>
              <a:path w="971550" h="871855">
                <a:moveTo>
                  <a:pt x="465277" y="714844"/>
                </a:moveTo>
                <a:lnTo>
                  <a:pt x="405523" y="714844"/>
                </a:lnTo>
                <a:lnTo>
                  <a:pt x="463943" y="714857"/>
                </a:lnTo>
                <a:lnTo>
                  <a:pt x="465277" y="714844"/>
                </a:lnTo>
                <a:close/>
              </a:path>
              <a:path w="971550" h="871855">
                <a:moveTo>
                  <a:pt x="556767" y="204596"/>
                </a:moveTo>
                <a:lnTo>
                  <a:pt x="533107" y="263912"/>
                </a:lnTo>
                <a:lnTo>
                  <a:pt x="488149" y="313435"/>
                </a:lnTo>
                <a:lnTo>
                  <a:pt x="336384" y="465061"/>
                </a:lnTo>
                <a:lnTo>
                  <a:pt x="303370" y="509836"/>
                </a:lnTo>
                <a:lnTo>
                  <a:pt x="292053" y="551565"/>
                </a:lnTo>
                <a:lnTo>
                  <a:pt x="297569" y="587824"/>
                </a:lnTo>
                <a:lnTo>
                  <a:pt x="315055" y="616194"/>
                </a:lnTo>
                <a:lnTo>
                  <a:pt x="339648" y="634250"/>
                </a:lnTo>
                <a:lnTo>
                  <a:pt x="343534" y="636015"/>
                </a:lnTo>
                <a:lnTo>
                  <a:pt x="345071" y="632866"/>
                </a:lnTo>
                <a:lnTo>
                  <a:pt x="342112" y="630301"/>
                </a:lnTo>
                <a:lnTo>
                  <a:pt x="323990" y="603769"/>
                </a:lnTo>
                <a:lnTo>
                  <a:pt x="322040" y="572007"/>
                </a:lnTo>
                <a:lnTo>
                  <a:pt x="335101" y="537646"/>
                </a:lnTo>
                <a:lnTo>
                  <a:pt x="362013" y="503313"/>
                </a:lnTo>
                <a:lnTo>
                  <a:pt x="487997" y="377316"/>
                </a:lnTo>
                <a:lnTo>
                  <a:pt x="516078" y="348518"/>
                </a:lnTo>
                <a:lnTo>
                  <a:pt x="539259" y="320960"/>
                </a:lnTo>
                <a:lnTo>
                  <a:pt x="555018" y="293831"/>
                </a:lnTo>
                <a:lnTo>
                  <a:pt x="560831" y="266318"/>
                </a:lnTo>
                <a:lnTo>
                  <a:pt x="560831" y="204609"/>
                </a:lnTo>
                <a:lnTo>
                  <a:pt x="556767" y="204596"/>
                </a:lnTo>
                <a:close/>
              </a:path>
              <a:path w="971550" h="871855">
                <a:moveTo>
                  <a:pt x="627824" y="275564"/>
                </a:moveTo>
                <a:lnTo>
                  <a:pt x="626287" y="278714"/>
                </a:lnTo>
                <a:lnTo>
                  <a:pt x="629246" y="281279"/>
                </a:lnTo>
                <a:lnTo>
                  <a:pt x="647374" y="307809"/>
                </a:lnTo>
                <a:lnTo>
                  <a:pt x="649325" y="339566"/>
                </a:lnTo>
                <a:lnTo>
                  <a:pt x="636265" y="373923"/>
                </a:lnTo>
                <a:lnTo>
                  <a:pt x="609358" y="408254"/>
                </a:lnTo>
                <a:lnTo>
                  <a:pt x="577398" y="440217"/>
                </a:lnTo>
                <a:lnTo>
                  <a:pt x="549441" y="468891"/>
                </a:lnTo>
                <a:lnTo>
                  <a:pt x="526264" y="496449"/>
                </a:lnTo>
                <a:lnTo>
                  <a:pt x="510509" y="523578"/>
                </a:lnTo>
                <a:lnTo>
                  <a:pt x="504697" y="551091"/>
                </a:lnTo>
                <a:lnTo>
                  <a:pt x="504697" y="612813"/>
                </a:lnTo>
                <a:lnTo>
                  <a:pt x="508751" y="612813"/>
                </a:lnTo>
                <a:lnTo>
                  <a:pt x="509485" y="609269"/>
                </a:lnTo>
                <a:lnTo>
                  <a:pt x="518712" y="578297"/>
                </a:lnTo>
                <a:lnTo>
                  <a:pt x="532412" y="553507"/>
                </a:lnTo>
                <a:lnTo>
                  <a:pt x="551623" y="530274"/>
                </a:lnTo>
                <a:lnTo>
                  <a:pt x="577380" y="503974"/>
                </a:lnTo>
                <a:lnTo>
                  <a:pt x="634974" y="446519"/>
                </a:lnTo>
                <a:lnTo>
                  <a:pt x="667990" y="401743"/>
                </a:lnTo>
                <a:lnTo>
                  <a:pt x="679309" y="360015"/>
                </a:lnTo>
                <a:lnTo>
                  <a:pt x="673795" y="323755"/>
                </a:lnTo>
                <a:lnTo>
                  <a:pt x="656308" y="295386"/>
                </a:lnTo>
                <a:lnTo>
                  <a:pt x="631710" y="277329"/>
                </a:lnTo>
                <a:lnTo>
                  <a:pt x="627824" y="275564"/>
                </a:lnTo>
                <a:close/>
              </a:path>
              <a:path w="971550" h="871855">
                <a:moveTo>
                  <a:pt x="556933" y="101777"/>
                </a:moveTo>
                <a:lnTo>
                  <a:pt x="533271" y="161285"/>
                </a:lnTo>
                <a:lnTo>
                  <a:pt x="488314" y="210997"/>
                </a:lnTo>
                <a:lnTo>
                  <a:pt x="332104" y="367080"/>
                </a:lnTo>
                <a:lnTo>
                  <a:pt x="294055" y="412081"/>
                </a:lnTo>
                <a:lnTo>
                  <a:pt x="270522" y="455355"/>
                </a:lnTo>
                <a:lnTo>
                  <a:pt x="260977" y="495760"/>
                </a:lnTo>
                <a:lnTo>
                  <a:pt x="264891" y="532155"/>
                </a:lnTo>
                <a:lnTo>
                  <a:pt x="281736" y="563397"/>
                </a:lnTo>
                <a:lnTo>
                  <a:pt x="284302" y="566534"/>
                </a:lnTo>
                <a:lnTo>
                  <a:pt x="287070" y="564654"/>
                </a:lnTo>
                <a:lnTo>
                  <a:pt x="285394" y="560870"/>
                </a:lnTo>
                <a:lnTo>
                  <a:pt x="280664" y="517512"/>
                </a:lnTo>
                <a:lnTo>
                  <a:pt x="297291" y="476184"/>
                </a:lnTo>
                <a:lnTo>
                  <a:pt x="324152" y="440217"/>
                </a:lnTo>
                <a:lnTo>
                  <a:pt x="350126" y="412940"/>
                </a:lnTo>
                <a:lnTo>
                  <a:pt x="488162" y="274904"/>
                </a:lnTo>
                <a:lnTo>
                  <a:pt x="516241" y="246105"/>
                </a:lnTo>
                <a:lnTo>
                  <a:pt x="539418" y="218547"/>
                </a:lnTo>
                <a:lnTo>
                  <a:pt x="555172" y="191418"/>
                </a:lnTo>
                <a:lnTo>
                  <a:pt x="560984" y="163906"/>
                </a:lnTo>
                <a:lnTo>
                  <a:pt x="560984" y="101790"/>
                </a:lnTo>
                <a:lnTo>
                  <a:pt x="556933" y="101777"/>
                </a:lnTo>
                <a:close/>
              </a:path>
              <a:path w="971550" h="871855">
                <a:moveTo>
                  <a:pt x="556793" y="0"/>
                </a:moveTo>
                <a:lnTo>
                  <a:pt x="533104" y="59356"/>
                </a:lnTo>
                <a:lnTo>
                  <a:pt x="488111" y="108927"/>
                </a:lnTo>
                <a:lnTo>
                  <a:pt x="315671" y="281457"/>
                </a:lnTo>
                <a:lnTo>
                  <a:pt x="276773" y="330632"/>
                </a:lnTo>
                <a:lnTo>
                  <a:pt x="255812" y="378618"/>
                </a:lnTo>
                <a:lnTo>
                  <a:pt x="249687" y="422814"/>
                </a:lnTo>
                <a:lnTo>
                  <a:pt x="255318" y="460692"/>
                </a:lnTo>
                <a:lnTo>
                  <a:pt x="256476" y="464438"/>
                </a:lnTo>
                <a:lnTo>
                  <a:pt x="259791" y="464692"/>
                </a:lnTo>
                <a:lnTo>
                  <a:pt x="259760" y="460616"/>
                </a:lnTo>
                <a:lnTo>
                  <a:pt x="262338" y="432682"/>
                </a:lnTo>
                <a:lnTo>
                  <a:pt x="273524" y="402748"/>
                </a:lnTo>
                <a:lnTo>
                  <a:pt x="297709" y="366966"/>
                </a:lnTo>
                <a:lnTo>
                  <a:pt x="339293" y="321411"/>
                </a:lnTo>
                <a:lnTo>
                  <a:pt x="488022" y="172719"/>
                </a:lnTo>
                <a:lnTo>
                  <a:pt x="516101" y="143928"/>
                </a:lnTo>
                <a:lnTo>
                  <a:pt x="539278" y="116374"/>
                </a:lnTo>
                <a:lnTo>
                  <a:pt x="555033" y="89247"/>
                </a:lnTo>
                <a:lnTo>
                  <a:pt x="560844" y="61734"/>
                </a:lnTo>
                <a:lnTo>
                  <a:pt x="560844" y="12"/>
                </a:lnTo>
                <a:lnTo>
                  <a:pt x="556793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1820575" y="1236543"/>
            <a:ext cx="48895" cy="48895"/>
          </a:xfrm>
          <a:custGeom>
            <a:avLst/>
            <a:gdLst/>
            <a:ahLst/>
            <a:cxnLst/>
            <a:rect l="l" t="t" r="r" b="b"/>
            <a:pathLst>
              <a:path w="48895" h="48894">
                <a:moveTo>
                  <a:pt x="24133" y="0"/>
                </a:moveTo>
                <a:lnTo>
                  <a:pt x="0" y="24841"/>
                </a:lnTo>
                <a:lnTo>
                  <a:pt x="1698" y="33974"/>
                </a:lnTo>
                <a:lnTo>
                  <a:pt x="6734" y="41648"/>
                </a:lnTo>
                <a:lnTo>
                  <a:pt x="14408" y="46681"/>
                </a:lnTo>
                <a:lnTo>
                  <a:pt x="24133" y="48488"/>
                </a:lnTo>
                <a:lnTo>
                  <a:pt x="33857" y="46681"/>
                </a:lnTo>
                <a:lnTo>
                  <a:pt x="36446" y="44983"/>
                </a:lnTo>
                <a:lnTo>
                  <a:pt x="24133" y="44983"/>
                </a:lnTo>
                <a:lnTo>
                  <a:pt x="15880" y="43350"/>
                </a:lnTo>
                <a:lnTo>
                  <a:pt x="9377" y="38900"/>
                </a:lnTo>
                <a:lnTo>
                  <a:pt x="5114" y="32306"/>
                </a:lnTo>
                <a:lnTo>
                  <a:pt x="3584" y="24244"/>
                </a:lnTo>
                <a:lnTo>
                  <a:pt x="5114" y="15901"/>
                </a:lnTo>
                <a:lnTo>
                  <a:pt x="9377" y="9334"/>
                </a:lnTo>
                <a:lnTo>
                  <a:pt x="15880" y="5034"/>
                </a:lnTo>
                <a:lnTo>
                  <a:pt x="24133" y="3492"/>
                </a:lnTo>
                <a:lnTo>
                  <a:pt x="36154" y="3492"/>
                </a:lnTo>
                <a:lnTo>
                  <a:pt x="33579" y="1809"/>
                </a:lnTo>
                <a:lnTo>
                  <a:pt x="24133" y="0"/>
                </a:lnTo>
                <a:close/>
              </a:path>
              <a:path w="48895" h="48894">
                <a:moveTo>
                  <a:pt x="36154" y="3492"/>
                </a:moveTo>
                <a:lnTo>
                  <a:pt x="24133" y="3492"/>
                </a:lnTo>
                <a:lnTo>
                  <a:pt x="32381" y="5127"/>
                </a:lnTo>
                <a:lnTo>
                  <a:pt x="38862" y="9582"/>
                </a:lnTo>
                <a:lnTo>
                  <a:pt x="43099" y="16179"/>
                </a:lnTo>
                <a:lnTo>
                  <a:pt x="44419" y="23190"/>
                </a:lnTo>
                <a:lnTo>
                  <a:pt x="44503" y="24841"/>
                </a:lnTo>
                <a:lnTo>
                  <a:pt x="43007" y="32585"/>
                </a:lnTo>
                <a:lnTo>
                  <a:pt x="38614" y="39147"/>
                </a:lnTo>
                <a:lnTo>
                  <a:pt x="32102" y="43443"/>
                </a:lnTo>
                <a:lnTo>
                  <a:pt x="24133" y="44983"/>
                </a:lnTo>
                <a:lnTo>
                  <a:pt x="36446" y="44983"/>
                </a:lnTo>
                <a:lnTo>
                  <a:pt x="41532" y="41648"/>
                </a:lnTo>
                <a:lnTo>
                  <a:pt x="46568" y="33974"/>
                </a:lnTo>
                <a:lnTo>
                  <a:pt x="48377" y="24244"/>
                </a:lnTo>
                <a:lnTo>
                  <a:pt x="46475" y="14519"/>
                </a:lnTo>
                <a:lnTo>
                  <a:pt x="41284" y="6845"/>
                </a:lnTo>
                <a:lnTo>
                  <a:pt x="36154" y="3492"/>
                </a:lnTo>
                <a:close/>
              </a:path>
              <a:path w="48895" h="48894">
                <a:moveTo>
                  <a:pt x="30737" y="9842"/>
                </a:moveTo>
                <a:lnTo>
                  <a:pt x="15078" y="9842"/>
                </a:lnTo>
                <a:lnTo>
                  <a:pt x="15078" y="38722"/>
                </a:lnTo>
                <a:lnTo>
                  <a:pt x="20107" y="38722"/>
                </a:lnTo>
                <a:lnTo>
                  <a:pt x="20107" y="27279"/>
                </a:lnTo>
                <a:lnTo>
                  <a:pt x="29647" y="27279"/>
                </a:lnTo>
                <a:lnTo>
                  <a:pt x="28819" y="25895"/>
                </a:lnTo>
                <a:lnTo>
                  <a:pt x="31461" y="24841"/>
                </a:lnTo>
                <a:lnTo>
                  <a:pt x="33257" y="23190"/>
                </a:lnTo>
                <a:lnTo>
                  <a:pt x="20107" y="23190"/>
                </a:lnTo>
                <a:lnTo>
                  <a:pt x="20107" y="14071"/>
                </a:lnTo>
                <a:lnTo>
                  <a:pt x="33975" y="14071"/>
                </a:lnTo>
                <a:lnTo>
                  <a:pt x="33975" y="12687"/>
                </a:lnTo>
                <a:lnTo>
                  <a:pt x="30737" y="9842"/>
                </a:lnTo>
                <a:close/>
              </a:path>
              <a:path w="48895" h="48894">
                <a:moveTo>
                  <a:pt x="29647" y="27279"/>
                </a:moveTo>
                <a:lnTo>
                  <a:pt x="24196" y="27279"/>
                </a:lnTo>
                <a:lnTo>
                  <a:pt x="30813" y="38722"/>
                </a:lnTo>
                <a:lnTo>
                  <a:pt x="36490" y="38722"/>
                </a:lnTo>
                <a:lnTo>
                  <a:pt x="29647" y="27279"/>
                </a:lnTo>
                <a:close/>
              </a:path>
              <a:path w="48895" h="48894">
                <a:moveTo>
                  <a:pt x="33975" y="14071"/>
                </a:moveTo>
                <a:lnTo>
                  <a:pt x="27168" y="14071"/>
                </a:lnTo>
                <a:lnTo>
                  <a:pt x="28895" y="15392"/>
                </a:lnTo>
                <a:lnTo>
                  <a:pt x="28895" y="21272"/>
                </a:lnTo>
                <a:lnTo>
                  <a:pt x="26838" y="23190"/>
                </a:lnTo>
                <a:lnTo>
                  <a:pt x="33257" y="23190"/>
                </a:lnTo>
                <a:lnTo>
                  <a:pt x="33975" y="22529"/>
                </a:lnTo>
                <a:lnTo>
                  <a:pt x="33975" y="14071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3">
            <a:extLst>
              <a:ext uri="{FF2B5EF4-FFF2-40B4-BE49-F238E27FC236}">
                <a16:creationId xmlns:a16="http://schemas.microsoft.com/office/drawing/2014/main" id="{651AF9BF-C264-4806-A175-6A1A23DA02C6}"/>
              </a:ext>
            </a:extLst>
          </p:cNvPr>
          <p:cNvSpPr txBox="1"/>
          <p:nvPr/>
        </p:nvSpPr>
        <p:spPr>
          <a:xfrm>
            <a:off x="1828800" y="685800"/>
            <a:ext cx="8748768" cy="5030223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  <a:tabLst>
                <a:tab pos="3209290" algn="l"/>
              </a:tabLst>
            </a:pPr>
            <a:r>
              <a:rPr lang="es-MX" sz="4000" b="1" spc="5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oto Sans"/>
                <a:cs typeface="Noto Sans"/>
              </a:rPr>
              <a:t>3 aspectos de </a:t>
            </a:r>
          </a:p>
          <a:p>
            <a:pPr marL="12700">
              <a:lnSpc>
                <a:spcPct val="100000"/>
              </a:lnSpc>
              <a:spcBef>
                <a:spcPts val="125"/>
              </a:spcBef>
              <a:tabLst>
                <a:tab pos="3209290" algn="l"/>
              </a:tabLst>
            </a:pPr>
            <a:r>
              <a:rPr lang="es-MX" sz="4000" b="1" spc="5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oto Sans"/>
                <a:cs typeface="Noto Sans"/>
              </a:rPr>
              <a:t>la </a:t>
            </a:r>
            <a:r>
              <a:rPr lang="es-MX" sz="4000" b="1" spc="5" dirty="0" err="1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oto Sans"/>
                <a:cs typeface="Noto Sans"/>
              </a:rPr>
              <a:t>mayordomia</a:t>
            </a:r>
            <a:r>
              <a:rPr lang="es-MX" sz="4000" b="1" spc="5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oto Sans"/>
                <a:cs typeface="Noto Sans"/>
              </a:rPr>
              <a:t> </a:t>
            </a:r>
          </a:p>
          <a:p>
            <a:pPr marL="12700">
              <a:lnSpc>
                <a:spcPct val="100000"/>
              </a:lnSpc>
              <a:spcBef>
                <a:spcPts val="125"/>
              </a:spcBef>
              <a:tabLst>
                <a:tab pos="3209290" algn="l"/>
              </a:tabLst>
            </a:pPr>
            <a:r>
              <a:rPr lang="es-MX" sz="4000" b="1" spc="5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oto Sans"/>
                <a:cs typeface="Noto Sans"/>
              </a:rPr>
              <a:t>que eran parte </a:t>
            </a:r>
          </a:p>
          <a:p>
            <a:pPr marL="12700">
              <a:lnSpc>
                <a:spcPct val="100000"/>
              </a:lnSpc>
              <a:spcBef>
                <a:spcPts val="125"/>
              </a:spcBef>
              <a:tabLst>
                <a:tab pos="3209290" algn="l"/>
              </a:tabLst>
            </a:pPr>
            <a:r>
              <a:rPr lang="es-MX" sz="4000" b="1" spc="5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oto Sans"/>
                <a:cs typeface="Noto Sans"/>
              </a:rPr>
              <a:t>del voto del Nazareo: :</a:t>
            </a:r>
          </a:p>
          <a:p>
            <a:pPr marL="12700">
              <a:lnSpc>
                <a:spcPct val="100000"/>
              </a:lnSpc>
              <a:spcBef>
                <a:spcPts val="125"/>
              </a:spcBef>
              <a:tabLst>
                <a:tab pos="3209290" algn="l"/>
              </a:tabLst>
            </a:pPr>
            <a:endParaRPr lang="es-MX" sz="3200" b="1" spc="5" dirty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oto Sans"/>
              <a:cs typeface="Noto Sans"/>
            </a:endParaRPr>
          </a:p>
          <a:p>
            <a:pPr marL="527050" indent="-514350">
              <a:lnSpc>
                <a:spcPct val="100000"/>
              </a:lnSpc>
              <a:spcBef>
                <a:spcPts val="125"/>
              </a:spcBef>
              <a:buAutoNum type="arabicPeriod"/>
              <a:tabLst>
                <a:tab pos="3209290" algn="l"/>
              </a:tabLst>
            </a:pPr>
            <a:r>
              <a:rPr lang="es-MX" sz="3200" b="1" spc="5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oto Sans"/>
                <a:cs typeface="Noto Sans"/>
              </a:rPr>
              <a:t>Conocimiento </a:t>
            </a:r>
          </a:p>
          <a:p>
            <a:pPr marL="527050" indent="-514350">
              <a:lnSpc>
                <a:spcPct val="100000"/>
              </a:lnSpc>
              <a:spcBef>
                <a:spcPts val="125"/>
              </a:spcBef>
              <a:buAutoNum type="arabicPeriod"/>
              <a:tabLst>
                <a:tab pos="3209290" algn="l"/>
              </a:tabLst>
            </a:pPr>
            <a:r>
              <a:rPr lang="es-MX" sz="3200" b="1" spc="5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oto Sans"/>
                <a:cs typeface="Noto Sans"/>
              </a:rPr>
              <a:t>Compromiso</a:t>
            </a:r>
          </a:p>
          <a:p>
            <a:pPr marL="527050" indent="-514350">
              <a:lnSpc>
                <a:spcPct val="100000"/>
              </a:lnSpc>
              <a:spcBef>
                <a:spcPts val="125"/>
              </a:spcBef>
              <a:buAutoNum type="arabicPeriod"/>
              <a:tabLst>
                <a:tab pos="3209290" algn="l"/>
              </a:tabLst>
            </a:pPr>
            <a:r>
              <a:rPr lang="es-MX" sz="3200" b="1" spc="5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oto Sans"/>
                <a:cs typeface="Noto Sans"/>
              </a:rPr>
              <a:t>Transformación</a:t>
            </a:r>
          </a:p>
          <a:p>
            <a:pPr marL="527050" indent="-514350">
              <a:lnSpc>
                <a:spcPct val="100000"/>
              </a:lnSpc>
              <a:spcBef>
                <a:spcPts val="125"/>
              </a:spcBef>
              <a:buAutoNum type="arabicPeriod"/>
              <a:tabLst>
                <a:tab pos="3209290" algn="l"/>
              </a:tabLst>
            </a:pPr>
            <a:endParaRPr sz="3200" b="1" dirty="0">
              <a:solidFill>
                <a:schemeClr val="tx2">
                  <a:lumMod val="75000"/>
                </a:schemeClr>
              </a:solidFill>
              <a:latin typeface="Noto Sans"/>
              <a:cs typeface="Noto Sans"/>
            </a:endParaRPr>
          </a:p>
        </p:txBody>
      </p:sp>
      <p:pic>
        <p:nvPicPr>
          <p:cNvPr id="9" name="Graphic 8" descr="Packing Box Open with solid fill">
            <a:extLst>
              <a:ext uri="{FF2B5EF4-FFF2-40B4-BE49-F238E27FC236}">
                <a16:creationId xmlns:a16="http://schemas.microsoft.com/office/drawing/2014/main" id="{98C2748A-7254-4081-B818-40F2FFB3BBF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92959" y="685800"/>
            <a:ext cx="914400" cy="914400"/>
          </a:xfrm>
          <a:prstGeom prst="rect">
            <a:avLst/>
          </a:prstGeom>
        </p:spPr>
      </p:pic>
      <p:pic>
        <p:nvPicPr>
          <p:cNvPr id="3" name="Picture 2" descr="A person reading a book&#10;&#10;Description automatically generated">
            <a:extLst>
              <a:ext uri="{FF2B5EF4-FFF2-40B4-BE49-F238E27FC236}">
                <a16:creationId xmlns:a16="http://schemas.microsoft.com/office/drawing/2014/main" id="{16FBEB69-439B-48AF-EC2B-6C3DC86CB417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338509" y="1373880"/>
            <a:ext cx="2945249" cy="441960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B2DF30E1-380D-B750-CA94-754DBDA259CF}"/>
              </a:ext>
            </a:extLst>
          </p:cNvPr>
          <p:cNvSpPr txBox="1"/>
          <p:nvPr/>
        </p:nvSpPr>
        <p:spPr>
          <a:xfrm>
            <a:off x="7451187" y="5605736"/>
            <a:ext cx="271989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0" i="0" dirty="0">
                <a:solidFill>
                  <a:schemeClr val="bg1"/>
                </a:solidFill>
                <a:effectLst/>
                <a:latin typeface="Open Sans" panose="020B0606030504020204" pitchFamily="34" charset="0"/>
              </a:rPr>
              <a:t>Image by </a:t>
            </a:r>
            <a:r>
              <a:rPr lang="en-US" sz="1000" b="0" i="0" u="sng" dirty="0">
                <a:solidFill>
                  <a:srgbClr val="0000FF"/>
                </a:solidFill>
                <a:effectLst/>
                <a:latin typeface="Open Sans" panose="020B0606030504020204" pitchFamily="34" charset="0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Erich </a:t>
            </a:r>
            <a:r>
              <a:rPr lang="en-US" sz="1000" b="0" i="0" u="sng" dirty="0" err="1">
                <a:solidFill>
                  <a:schemeClr val="bg1"/>
                </a:solidFill>
                <a:effectLst/>
                <a:latin typeface="Open Sans" panose="020B0606030504020204" pitchFamily="34" charset="0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Röthlisberger</a:t>
            </a:r>
            <a:r>
              <a:rPr lang="en-US" sz="1000" b="0" i="0" dirty="0">
                <a:solidFill>
                  <a:schemeClr val="bg1"/>
                </a:solidFill>
                <a:effectLst/>
                <a:latin typeface="Open Sans" panose="020B0606030504020204" pitchFamily="34" charset="0"/>
              </a:rPr>
              <a:t> from </a:t>
            </a:r>
            <a:r>
              <a:rPr lang="en-US" sz="1000" b="0" i="0" u="sng" dirty="0" err="1">
                <a:solidFill>
                  <a:schemeClr val="bg1"/>
                </a:solidFill>
                <a:effectLst/>
                <a:latin typeface="Open Sans" panose="020B0606030504020204" pitchFamily="34" charset="0"/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Pixabay</a:t>
            </a:r>
            <a:r>
              <a:rPr lang="en-US" sz="1000" b="0" i="0" dirty="0">
                <a:solidFill>
                  <a:schemeClr val="bg1"/>
                </a:solidFill>
                <a:effectLst/>
                <a:latin typeface="Open Sans" panose="020B0606030504020204" pitchFamily="34" charset="0"/>
              </a:rPr>
              <a:t> </a:t>
            </a:r>
            <a:endParaRPr lang="en-US" sz="1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340967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FF2AF937-1AA8-4646-B6C6-117FB3D36E8F}"/>
              </a:ext>
            </a:extLst>
          </p:cNvPr>
          <p:cNvSpPr/>
          <p:nvPr/>
        </p:nvSpPr>
        <p:spPr>
          <a:xfrm>
            <a:off x="10444479" y="0"/>
            <a:ext cx="1747521" cy="6858000"/>
          </a:xfrm>
          <a:prstGeom prst="rect">
            <a:avLst/>
          </a:prstGeom>
          <a:gradFill flip="none" rotWithShape="1">
            <a:gsLst>
              <a:gs pos="0">
                <a:schemeClr val="tx2">
                  <a:lumMod val="75000"/>
                  <a:shade val="30000"/>
                  <a:satMod val="115000"/>
                </a:schemeClr>
              </a:gs>
              <a:gs pos="50000">
                <a:schemeClr val="tx2">
                  <a:lumMod val="75000"/>
                  <a:shade val="67500"/>
                  <a:satMod val="115000"/>
                </a:schemeClr>
              </a:gs>
              <a:gs pos="100000">
                <a:schemeClr val="tx2">
                  <a:lumMod val="75000"/>
                  <a:shade val="100000"/>
                  <a:satMod val="115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object 4"/>
          <p:cNvSpPr/>
          <p:nvPr/>
        </p:nvSpPr>
        <p:spPr>
          <a:xfrm>
            <a:off x="10899009" y="502025"/>
            <a:ext cx="971550" cy="871855"/>
          </a:xfrm>
          <a:custGeom>
            <a:avLst/>
            <a:gdLst/>
            <a:ahLst/>
            <a:cxnLst/>
            <a:rect l="l" t="t" r="r" b="b"/>
            <a:pathLst>
              <a:path w="971550" h="871855">
                <a:moveTo>
                  <a:pt x="466369" y="811040"/>
                </a:moveTo>
                <a:lnTo>
                  <a:pt x="383694" y="811040"/>
                </a:lnTo>
                <a:lnTo>
                  <a:pt x="421303" y="823194"/>
                </a:lnTo>
                <a:lnTo>
                  <a:pt x="447158" y="843979"/>
                </a:lnTo>
                <a:lnTo>
                  <a:pt x="461771" y="868654"/>
                </a:lnTo>
                <a:lnTo>
                  <a:pt x="462851" y="871613"/>
                </a:lnTo>
                <a:lnTo>
                  <a:pt x="466369" y="871169"/>
                </a:lnTo>
                <a:lnTo>
                  <a:pt x="466369" y="811040"/>
                </a:lnTo>
                <a:close/>
              </a:path>
              <a:path w="971550" h="871855">
                <a:moveTo>
                  <a:pt x="642899" y="681507"/>
                </a:moveTo>
                <a:lnTo>
                  <a:pt x="577507" y="746963"/>
                </a:lnTo>
                <a:lnTo>
                  <a:pt x="549428" y="775761"/>
                </a:lnTo>
                <a:lnTo>
                  <a:pt x="510496" y="830448"/>
                </a:lnTo>
                <a:lnTo>
                  <a:pt x="504685" y="857961"/>
                </a:lnTo>
                <a:lnTo>
                  <a:pt x="504710" y="871169"/>
                </a:lnTo>
                <a:lnTo>
                  <a:pt x="508228" y="871613"/>
                </a:lnTo>
                <a:lnTo>
                  <a:pt x="509308" y="868654"/>
                </a:lnTo>
                <a:lnTo>
                  <a:pt x="523921" y="843979"/>
                </a:lnTo>
                <a:lnTo>
                  <a:pt x="549776" y="823194"/>
                </a:lnTo>
                <a:lnTo>
                  <a:pt x="587385" y="811040"/>
                </a:lnTo>
                <a:lnTo>
                  <a:pt x="916652" y="811040"/>
                </a:lnTo>
                <a:lnTo>
                  <a:pt x="817143" y="711479"/>
                </a:lnTo>
                <a:lnTo>
                  <a:pt x="642899" y="681507"/>
                </a:lnTo>
                <a:close/>
              </a:path>
              <a:path w="971550" h="871855">
                <a:moveTo>
                  <a:pt x="408247" y="671961"/>
                </a:moveTo>
                <a:lnTo>
                  <a:pt x="351713" y="677481"/>
                </a:lnTo>
                <a:lnTo>
                  <a:pt x="153936" y="711479"/>
                </a:lnTo>
                <a:lnTo>
                  <a:pt x="48020" y="817410"/>
                </a:lnTo>
                <a:lnTo>
                  <a:pt x="5123" y="860376"/>
                </a:lnTo>
                <a:lnTo>
                  <a:pt x="0" y="866025"/>
                </a:lnTo>
                <a:lnTo>
                  <a:pt x="1574" y="869162"/>
                </a:lnTo>
                <a:lnTo>
                  <a:pt x="4762" y="868883"/>
                </a:lnTo>
                <a:lnTo>
                  <a:pt x="304023" y="817397"/>
                </a:lnTo>
                <a:lnTo>
                  <a:pt x="333819" y="812253"/>
                </a:lnTo>
                <a:lnTo>
                  <a:pt x="383694" y="811040"/>
                </a:lnTo>
                <a:lnTo>
                  <a:pt x="466369" y="811040"/>
                </a:lnTo>
                <a:lnTo>
                  <a:pt x="466369" y="754430"/>
                </a:lnTo>
                <a:lnTo>
                  <a:pt x="465302" y="753363"/>
                </a:lnTo>
                <a:lnTo>
                  <a:pt x="405523" y="753363"/>
                </a:lnTo>
                <a:lnTo>
                  <a:pt x="404456" y="752309"/>
                </a:lnTo>
                <a:lnTo>
                  <a:pt x="404456" y="715911"/>
                </a:lnTo>
                <a:lnTo>
                  <a:pt x="405523" y="714844"/>
                </a:lnTo>
                <a:lnTo>
                  <a:pt x="465277" y="714844"/>
                </a:lnTo>
                <a:lnTo>
                  <a:pt x="466331" y="713790"/>
                </a:lnTo>
                <a:lnTo>
                  <a:pt x="466230" y="712076"/>
                </a:lnTo>
                <a:lnTo>
                  <a:pt x="461239" y="691977"/>
                </a:lnTo>
                <a:lnTo>
                  <a:pt x="443317" y="677632"/>
                </a:lnTo>
                <a:lnTo>
                  <a:pt x="408247" y="671961"/>
                </a:lnTo>
                <a:close/>
              </a:path>
              <a:path w="971550" h="871855">
                <a:moveTo>
                  <a:pt x="916652" y="811040"/>
                </a:moveTo>
                <a:lnTo>
                  <a:pt x="587385" y="811040"/>
                </a:lnTo>
                <a:lnTo>
                  <a:pt x="637260" y="812253"/>
                </a:lnTo>
                <a:lnTo>
                  <a:pt x="959633" y="867862"/>
                </a:lnTo>
                <a:lnTo>
                  <a:pt x="966317" y="868883"/>
                </a:lnTo>
                <a:lnTo>
                  <a:pt x="969505" y="869162"/>
                </a:lnTo>
                <a:lnTo>
                  <a:pt x="971080" y="866025"/>
                </a:lnTo>
                <a:lnTo>
                  <a:pt x="969022" y="863574"/>
                </a:lnTo>
                <a:lnTo>
                  <a:pt x="916652" y="811040"/>
                </a:lnTo>
                <a:close/>
              </a:path>
              <a:path w="971550" h="871855">
                <a:moveTo>
                  <a:pt x="535851" y="753363"/>
                </a:moveTo>
                <a:lnTo>
                  <a:pt x="507060" y="753389"/>
                </a:lnTo>
                <a:lnTo>
                  <a:pt x="505739" y="753389"/>
                </a:lnTo>
                <a:lnTo>
                  <a:pt x="504710" y="754430"/>
                </a:lnTo>
                <a:lnTo>
                  <a:pt x="504685" y="817397"/>
                </a:lnTo>
                <a:lnTo>
                  <a:pt x="508736" y="817410"/>
                </a:lnTo>
                <a:lnTo>
                  <a:pt x="509460" y="813866"/>
                </a:lnTo>
                <a:lnTo>
                  <a:pt x="514060" y="795762"/>
                </a:lnTo>
                <a:lnTo>
                  <a:pt x="519879" y="780157"/>
                </a:lnTo>
                <a:lnTo>
                  <a:pt x="527085" y="766282"/>
                </a:lnTo>
                <a:lnTo>
                  <a:pt x="535851" y="753363"/>
                </a:lnTo>
                <a:close/>
              </a:path>
              <a:path w="971550" h="871855">
                <a:moveTo>
                  <a:pt x="687057" y="345033"/>
                </a:moveTo>
                <a:lnTo>
                  <a:pt x="684288" y="346913"/>
                </a:lnTo>
                <a:lnTo>
                  <a:pt x="685965" y="350710"/>
                </a:lnTo>
                <a:lnTo>
                  <a:pt x="690695" y="394060"/>
                </a:lnTo>
                <a:lnTo>
                  <a:pt x="674068" y="435386"/>
                </a:lnTo>
                <a:lnTo>
                  <a:pt x="647206" y="471355"/>
                </a:lnTo>
                <a:lnTo>
                  <a:pt x="621233" y="498640"/>
                </a:lnTo>
                <a:lnTo>
                  <a:pt x="577367" y="542518"/>
                </a:lnTo>
                <a:lnTo>
                  <a:pt x="549286" y="571309"/>
                </a:lnTo>
                <a:lnTo>
                  <a:pt x="526105" y="598863"/>
                </a:lnTo>
                <a:lnTo>
                  <a:pt x="510346" y="625991"/>
                </a:lnTo>
                <a:lnTo>
                  <a:pt x="504532" y="653503"/>
                </a:lnTo>
                <a:lnTo>
                  <a:pt x="504532" y="715619"/>
                </a:lnTo>
                <a:lnTo>
                  <a:pt x="508596" y="715632"/>
                </a:lnTo>
                <a:lnTo>
                  <a:pt x="509320" y="712076"/>
                </a:lnTo>
                <a:lnTo>
                  <a:pt x="518552" y="681046"/>
                </a:lnTo>
                <a:lnTo>
                  <a:pt x="532252" y="656129"/>
                </a:lnTo>
                <a:lnTo>
                  <a:pt x="551459" y="632769"/>
                </a:lnTo>
                <a:lnTo>
                  <a:pt x="577214" y="606412"/>
                </a:lnTo>
                <a:lnTo>
                  <a:pt x="639254" y="544499"/>
                </a:lnTo>
                <a:lnTo>
                  <a:pt x="677303" y="499498"/>
                </a:lnTo>
                <a:lnTo>
                  <a:pt x="700836" y="456225"/>
                </a:lnTo>
                <a:lnTo>
                  <a:pt x="710382" y="415819"/>
                </a:lnTo>
                <a:lnTo>
                  <a:pt x="706467" y="379425"/>
                </a:lnTo>
                <a:lnTo>
                  <a:pt x="689622" y="348183"/>
                </a:lnTo>
                <a:lnTo>
                  <a:pt x="687057" y="345033"/>
                </a:lnTo>
                <a:close/>
              </a:path>
              <a:path w="971550" h="871855">
                <a:moveTo>
                  <a:pt x="711580" y="446887"/>
                </a:moveTo>
                <a:lnTo>
                  <a:pt x="697834" y="508825"/>
                </a:lnTo>
                <a:lnTo>
                  <a:pt x="673649" y="544606"/>
                </a:lnTo>
                <a:lnTo>
                  <a:pt x="632066" y="590156"/>
                </a:lnTo>
                <a:lnTo>
                  <a:pt x="577507" y="644690"/>
                </a:lnTo>
                <a:lnTo>
                  <a:pt x="559451" y="662942"/>
                </a:lnTo>
                <a:lnTo>
                  <a:pt x="542958" y="680589"/>
                </a:lnTo>
                <a:lnTo>
                  <a:pt x="528649" y="697832"/>
                </a:lnTo>
                <a:lnTo>
                  <a:pt x="517143" y="714870"/>
                </a:lnTo>
                <a:lnTo>
                  <a:pt x="571030" y="714870"/>
                </a:lnTo>
                <a:lnTo>
                  <a:pt x="655700" y="630123"/>
                </a:lnTo>
                <a:lnTo>
                  <a:pt x="694597" y="580948"/>
                </a:lnTo>
                <a:lnTo>
                  <a:pt x="715552" y="532961"/>
                </a:lnTo>
                <a:lnTo>
                  <a:pt x="721673" y="488766"/>
                </a:lnTo>
                <a:lnTo>
                  <a:pt x="716040" y="450888"/>
                </a:lnTo>
                <a:lnTo>
                  <a:pt x="714882" y="447141"/>
                </a:lnTo>
                <a:lnTo>
                  <a:pt x="711580" y="446887"/>
                </a:lnTo>
                <a:close/>
              </a:path>
              <a:path w="971550" h="871855">
                <a:moveTo>
                  <a:pt x="465277" y="714844"/>
                </a:moveTo>
                <a:lnTo>
                  <a:pt x="405523" y="714844"/>
                </a:lnTo>
                <a:lnTo>
                  <a:pt x="463943" y="714857"/>
                </a:lnTo>
                <a:lnTo>
                  <a:pt x="465277" y="714844"/>
                </a:lnTo>
                <a:close/>
              </a:path>
              <a:path w="971550" h="871855">
                <a:moveTo>
                  <a:pt x="556767" y="204596"/>
                </a:moveTo>
                <a:lnTo>
                  <a:pt x="533107" y="263912"/>
                </a:lnTo>
                <a:lnTo>
                  <a:pt x="488149" y="313435"/>
                </a:lnTo>
                <a:lnTo>
                  <a:pt x="336384" y="465061"/>
                </a:lnTo>
                <a:lnTo>
                  <a:pt x="303370" y="509836"/>
                </a:lnTo>
                <a:lnTo>
                  <a:pt x="292053" y="551565"/>
                </a:lnTo>
                <a:lnTo>
                  <a:pt x="297569" y="587824"/>
                </a:lnTo>
                <a:lnTo>
                  <a:pt x="315055" y="616194"/>
                </a:lnTo>
                <a:lnTo>
                  <a:pt x="339648" y="634250"/>
                </a:lnTo>
                <a:lnTo>
                  <a:pt x="343534" y="636015"/>
                </a:lnTo>
                <a:lnTo>
                  <a:pt x="345071" y="632866"/>
                </a:lnTo>
                <a:lnTo>
                  <a:pt x="342112" y="630301"/>
                </a:lnTo>
                <a:lnTo>
                  <a:pt x="323990" y="603769"/>
                </a:lnTo>
                <a:lnTo>
                  <a:pt x="322040" y="572007"/>
                </a:lnTo>
                <a:lnTo>
                  <a:pt x="335101" y="537646"/>
                </a:lnTo>
                <a:lnTo>
                  <a:pt x="362013" y="503313"/>
                </a:lnTo>
                <a:lnTo>
                  <a:pt x="487997" y="377316"/>
                </a:lnTo>
                <a:lnTo>
                  <a:pt x="516078" y="348518"/>
                </a:lnTo>
                <a:lnTo>
                  <a:pt x="539259" y="320960"/>
                </a:lnTo>
                <a:lnTo>
                  <a:pt x="555018" y="293831"/>
                </a:lnTo>
                <a:lnTo>
                  <a:pt x="560831" y="266318"/>
                </a:lnTo>
                <a:lnTo>
                  <a:pt x="560831" y="204609"/>
                </a:lnTo>
                <a:lnTo>
                  <a:pt x="556767" y="204596"/>
                </a:lnTo>
                <a:close/>
              </a:path>
              <a:path w="971550" h="871855">
                <a:moveTo>
                  <a:pt x="627824" y="275564"/>
                </a:moveTo>
                <a:lnTo>
                  <a:pt x="626287" y="278714"/>
                </a:lnTo>
                <a:lnTo>
                  <a:pt x="629246" y="281279"/>
                </a:lnTo>
                <a:lnTo>
                  <a:pt x="647374" y="307809"/>
                </a:lnTo>
                <a:lnTo>
                  <a:pt x="649325" y="339566"/>
                </a:lnTo>
                <a:lnTo>
                  <a:pt x="636265" y="373923"/>
                </a:lnTo>
                <a:lnTo>
                  <a:pt x="609358" y="408254"/>
                </a:lnTo>
                <a:lnTo>
                  <a:pt x="577398" y="440217"/>
                </a:lnTo>
                <a:lnTo>
                  <a:pt x="549441" y="468891"/>
                </a:lnTo>
                <a:lnTo>
                  <a:pt x="526264" y="496449"/>
                </a:lnTo>
                <a:lnTo>
                  <a:pt x="510509" y="523578"/>
                </a:lnTo>
                <a:lnTo>
                  <a:pt x="504697" y="551091"/>
                </a:lnTo>
                <a:lnTo>
                  <a:pt x="504697" y="612813"/>
                </a:lnTo>
                <a:lnTo>
                  <a:pt x="508751" y="612813"/>
                </a:lnTo>
                <a:lnTo>
                  <a:pt x="509485" y="609269"/>
                </a:lnTo>
                <a:lnTo>
                  <a:pt x="518712" y="578297"/>
                </a:lnTo>
                <a:lnTo>
                  <a:pt x="532412" y="553507"/>
                </a:lnTo>
                <a:lnTo>
                  <a:pt x="551623" y="530274"/>
                </a:lnTo>
                <a:lnTo>
                  <a:pt x="577380" y="503974"/>
                </a:lnTo>
                <a:lnTo>
                  <a:pt x="634974" y="446519"/>
                </a:lnTo>
                <a:lnTo>
                  <a:pt x="667990" y="401743"/>
                </a:lnTo>
                <a:lnTo>
                  <a:pt x="679309" y="360015"/>
                </a:lnTo>
                <a:lnTo>
                  <a:pt x="673795" y="323755"/>
                </a:lnTo>
                <a:lnTo>
                  <a:pt x="656308" y="295386"/>
                </a:lnTo>
                <a:lnTo>
                  <a:pt x="631710" y="277329"/>
                </a:lnTo>
                <a:lnTo>
                  <a:pt x="627824" y="275564"/>
                </a:lnTo>
                <a:close/>
              </a:path>
              <a:path w="971550" h="871855">
                <a:moveTo>
                  <a:pt x="556933" y="101777"/>
                </a:moveTo>
                <a:lnTo>
                  <a:pt x="533271" y="161285"/>
                </a:lnTo>
                <a:lnTo>
                  <a:pt x="488314" y="210997"/>
                </a:lnTo>
                <a:lnTo>
                  <a:pt x="332104" y="367080"/>
                </a:lnTo>
                <a:lnTo>
                  <a:pt x="294055" y="412081"/>
                </a:lnTo>
                <a:lnTo>
                  <a:pt x="270522" y="455355"/>
                </a:lnTo>
                <a:lnTo>
                  <a:pt x="260977" y="495760"/>
                </a:lnTo>
                <a:lnTo>
                  <a:pt x="264891" y="532155"/>
                </a:lnTo>
                <a:lnTo>
                  <a:pt x="281736" y="563397"/>
                </a:lnTo>
                <a:lnTo>
                  <a:pt x="284302" y="566534"/>
                </a:lnTo>
                <a:lnTo>
                  <a:pt x="287070" y="564654"/>
                </a:lnTo>
                <a:lnTo>
                  <a:pt x="285394" y="560870"/>
                </a:lnTo>
                <a:lnTo>
                  <a:pt x="280664" y="517512"/>
                </a:lnTo>
                <a:lnTo>
                  <a:pt x="297291" y="476184"/>
                </a:lnTo>
                <a:lnTo>
                  <a:pt x="324152" y="440217"/>
                </a:lnTo>
                <a:lnTo>
                  <a:pt x="350126" y="412940"/>
                </a:lnTo>
                <a:lnTo>
                  <a:pt x="488162" y="274904"/>
                </a:lnTo>
                <a:lnTo>
                  <a:pt x="516241" y="246105"/>
                </a:lnTo>
                <a:lnTo>
                  <a:pt x="539418" y="218547"/>
                </a:lnTo>
                <a:lnTo>
                  <a:pt x="555172" y="191418"/>
                </a:lnTo>
                <a:lnTo>
                  <a:pt x="560984" y="163906"/>
                </a:lnTo>
                <a:lnTo>
                  <a:pt x="560984" y="101790"/>
                </a:lnTo>
                <a:lnTo>
                  <a:pt x="556933" y="101777"/>
                </a:lnTo>
                <a:close/>
              </a:path>
              <a:path w="971550" h="871855">
                <a:moveTo>
                  <a:pt x="556793" y="0"/>
                </a:moveTo>
                <a:lnTo>
                  <a:pt x="533104" y="59356"/>
                </a:lnTo>
                <a:lnTo>
                  <a:pt x="488111" y="108927"/>
                </a:lnTo>
                <a:lnTo>
                  <a:pt x="315671" y="281457"/>
                </a:lnTo>
                <a:lnTo>
                  <a:pt x="276773" y="330632"/>
                </a:lnTo>
                <a:lnTo>
                  <a:pt x="255812" y="378618"/>
                </a:lnTo>
                <a:lnTo>
                  <a:pt x="249687" y="422814"/>
                </a:lnTo>
                <a:lnTo>
                  <a:pt x="255318" y="460692"/>
                </a:lnTo>
                <a:lnTo>
                  <a:pt x="256476" y="464438"/>
                </a:lnTo>
                <a:lnTo>
                  <a:pt x="259791" y="464692"/>
                </a:lnTo>
                <a:lnTo>
                  <a:pt x="259760" y="460616"/>
                </a:lnTo>
                <a:lnTo>
                  <a:pt x="262338" y="432682"/>
                </a:lnTo>
                <a:lnTo>
                  <a:pt x="273524" y="402748"/>
                </a:lnTo>
                <a:lnTo>
                  <a:pt x="297709" y="366966"/>
                </a:lnTo>
                <a:lnTo>
                  <a:pt x="339293" y="321411"/>
                </a:lnTo>
                <a:lnTo>
                  <a:pt x="488022" y="172719"/>
                </a:lnTo>
                <a:lnTo>
                  <a:pt x="516101" y="143928"/>
                </a:lnTo>
                <a:lnTo>
                  <a:pt x="539278" y="116374"/>
                </a:lnTo>
                <a:lnTo>
                  <a:pt x="555033" y="89247"/>
                </a:lnTo>
                <a:lnTo>
                  <a:pt x="560844" y="61734"/>
                </a:lnTo>
                <a:lnTo>
                  <a:pt x="560844" y="12"/>
                </a:lnTo>
                <a:lnTo>
                  <a:pt x="556793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1820575" y="1236543"/>
            <a:ext cx="48895" cy="48895"/>
          </a:xfrm>
          <a:custGeom>
            <a:avLst/>
            <a:gdLst/>
            <a:ahLst/>
            <a:cxnLst/>
            <a:rect l="l" t="t" r="r" b="b"/>
            <a:pathLst>
              <a:path w="48895" h="48894">
                <a:moveTo>
                  <a:pt x="24133" y="0"/>
                </a:moveTo>
                <a:lnTo>
                  <a:pt x="0" y="24841"/>
                </a:lnTo>
                <a:lnTo>
                  <a:pt x="1698" y="33974"/>
                </a:lnTo>
                <a:lnTo>
                  <a:pt x="6734" y="41648"/>
                </a:lnTo>
                <a:lnTo>
                  <a:pt x="14408" y="46681"/>
                </a:lnTo>
                <a:lnTo>
                  <a:pt x="24133" y="48488"/>
                </a:lnTo>
                <a:lnTo>
                  <a:pt x="33857" y="46681"/>
                </a:lnTo>
                <a:lnTo>
                  <a:pt x="36446" y="44983"/>
                </a:lnTo>
                <a:lnTo>
                  <a:pt x="24133" y="44983"/>
                </a:lnTo>
                <a:lnTo>
                  <a:pt x="15880" y="43350"/>
                </a:lnTo>
                <a:lnTo>
                  <a:pt x="9377" y="38900"/>
                </a:lnTo>
                <a:lnTo>
                  <a:pt x="5114" y="32306"/>
                </a:lnTo>
                <a:lnTo>
                  <a:pt x="3584" y="24244"/>
                </a:lnTo>
                <a:lnTo>
                  <a:pt x="5114" y="15901"/>
                </a:lnTo>
                <a:lnTo>
                  <a:pt x="9377" y="9334"/>
                </a:lnTo>
                <a:lnTo>
                  <a:pt x="15880" y="5034"/>
                </a:lnTo>
                <a:lnTo>
                  <a:pt x="24133" y="3492"/>
                </a:lnTo>
                <a:lnTo>
                  <a:pt x="36154" y="3492"/>
                </a:lnTo>
                <a:lnTo>
                  <a:pt x="33579" y="1809"/>
                </a:lnTo>
                <a:lnTo>
                  <a:pt x="24133" y="0"/>
                </a:lnTo>
                <a:close/>
              </a:path>
              <a:path w="48895" h="48894">
                <a:moveTo>
                  <a:pt x="36154" y="3492"/>
                </a:moveTo>
                <a:lnTo>
                  <a:pt x="24133" y="3492"/>
                </a:lnTo>
                <a:lnTo>
                  <a:pt x="32381" y="5127"/>
                </a:lnTo>
                <a:lnTo>
                  <a:pt x="38862" y="9582"/>
                </a:lnTo>
                <a:lnTo>
                  <a:pt x="43099" y="16179"/>
                </a:lnTo>
                <a:lnTo>
                  <a:pt x="44419" y="23190"/>
                </a:lnTo>
                <a:lnTo>
                  <a:pt x="44503" y="24841"/>
                </a:lnTo>
                <a:lnTo>
                  <a:pt x="43007" y="32585"/>
                </a:lnTo>
                <a:lnTo>
                  <a:pt x="38614" y="39147"/>
                </a:lnTo>
                <a:lnTo>
                  <a:pt x="32102" y="43443"/>
                </a:lnTo>
                <a:lnTo>
                  <a:pt x="24133" y="44983"/>
                </a:lnTo>
                <a:lnTo>
                  <a:pt x="36446" y="44983"/>
                </a:lnTo>
                <a:lnTo>
                  <a:pt x="41532" y="41648"/>
                </a:lnTo>
                <a:lnTo>
                  <a:pt x="46568" y="33974"/>
                </a:lnTo>
                <a:lnTo>
                  <a:pt x="48377" y="24244"/>
                </a:lnTo>
                <a:lnTo>
                  <a:pt x="46475" y="14519"/>
                </a:lnTo>
                <a:lnTo>
                  <a:pt x="41284" y="6845"/>
                </a:lnTo>
                <a:lnTo>
                  <a:pt x="36154" y="3492"/>
                </a:lnTo>
                <a:close/>
              </a:path>
              <a:path w="48895" h="48894">
                <a:moveTo>
                  <a:pt x="30737" y="9842"/>
                </a:moveTo>
                <a:lnTo>
                  <a:pt x="15078" y="9842"/>
                </a:lnTo>
                <a:lnTo>
                  <a:pt x="15078" y="38722"/>
                </a:lnTo>
                <a:lnTo>
                  <a:pt x="20107" y="38722"/>
                </a:lnTo>
                <a:lnTo>
                  <a:pt x="20107" y="27279"/>
                </a:lnTo>
                <a:lnTo>
                  <a:pt x="29647" y="27279"/>
                </a:lnTo>
                <a:lnTo>
                  <a:pt x="28819" y="25895"/>
                </a:lnTo>
                <a:lnTo>
                  <a:pt x="31461" y="24841"/>
                </a:lnTo>
                <a:lnTo>
                  <a:pt x="33257" y="23190"/>
                </a:lnTo>
                <a:lnTo>
                  <a:pt x="20107" y="23190"/>
                </a:lnTo>
                <a:lnTo>
                  <a:pt x="20107" y="14071"/>
                </a:lnTo>
                <a:lnTo>
                  <a:pt x="33975" y="14071"/>
                </a:lnTo>
                <a:lnTo>
                  <a:pt x="33975" y="12687"/>
                </a:lnTo>
                <a:lnTo>
                  <a:pt x="30737" y="9842"/>
                </a:lnTo>
                <a:close/>
              </a:path>
              <a:path w="48895" h="48894">
                <a:moveTo>
                  <a:pt x="29647" y="27279"/>
                </a:moveTo>
                <a:lnTo>
                  <a:pt x="24196" y="27279"/>
                </a:lnTo>
                <a:lnTo>
                  <a:pt x="30813" y="38722"/>
                </a:lnTo>
                <a:lnTo>
                  <a:pt x="36490" y="38722"/>
                </a:lnTo>
                <a:lnTo>
                  <a:pt x="29647" y="27279"/>
                </a:lnTo>
                <a:close/>
              </a:path>
              <a:path w="48895" h="48894">
                <a:moveTo>
                  <a:pt x="33975" y="14071"/>
                </a:moveTo>
                <a:lnTo>
                  <a:pt x="27168" y="14071"/>
                </a:lnTo>
                <a:lnTo>
                  <a:pt x="28895" y="15392"/>
                </a:lnTo>
                <a:lnTo>
                  <a:pt x="28895" y="21272"/>
                </a:lnTo>
                <a:lnTo>
                  <a:pt x="26838" y="23190"/>
                </a:lnTo>
                <a:lnTo>
                  <a:pt x="33257" y="23190"/>
                </a:lnTo>
                <a:lnTo>
                  <a:pt x="33975" y="22529"/>
                </a:lnTo>
                <a:lnTo>
                  <a:pt x="33975" y="14071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3">
            <a:extLst>
              <a:ext uri="{FF2B5EF4-FFF2-40B4-BE49-F238E27FC236}">
                <a16:creationId xmlns:a16="http://schemas.microsoft.com/office/drawing/2014/main" id="{651AF9BF-C264-4806-A175-6A1A23DA02C6}"/>
              </a:ext>
            </a:extLst>
          </p:cNvPr>
          <p:cNvSpPr txBox="1"/>
          <p:nvPr/>
        </p:nvSpPr>
        <p:spPr>
          <a:xfrm>
            <a:off x="1828800" y="685800"/>
            <a:ext cx="8748768" cy="3014287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  <a:tabLst>
                <a:tab pos="3209290" algn="l"/>
              </a:tabLst>
            </a:pPr>
            <a:r>
              <a:rPr lang="es-MX" sz="5400" b="1" spc="5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oto Sans"/>
                <a:cs typeface="Noto Sans"/>
              </a:rPr>
              <a:t>Dios llamó a Abraham y sus descendientes para ser Su pueblo especial.</a:t>
            </a:r>
            <a:endParaRPr lang="es-MX" sz="5400" b="1" spc="5" dirty="0">
              <a:solidFill>
                <a:schemeClr val="tx2">
                  <a:lumMod val="75000"/>
                </a:schemeClr>
              </a:solidFill>
              <a:latin typeface="Noto Sans"/>
              <a:cs typeface="Noto Sans"/>
            </a:endParaRPr>
          </a:p>
          <a:p>
            <a:pPr marL="12700">
              <a:lnSpc>
                <a:spcPct val="100000"/>
              </a:lnSpc>
              <a:spcBef>
                <a:spcPts val="125"/>
              </a:spcBef>
              <a:tabLst>
                <a:tab pos="3209290" algn="l"/>
              </a:tabLst>
            </a:pPr>
            <a:endParaRPr sz="3200" b="1" dirty="0">
              <a:solidFill>
                <a:schemeClr val="tx2">
                  <a:lumMod val="75000"/>
                </a:schemeClr>
              </a:solidFill>
              <a:latin typeface="Noto Sans"/>
              <a:cs typeface="Noto Sans"/>
            </a:endParaRPr>
          </a:p>
        </p:txBody>
      </p:sp>
      <p:pic>
        <p:nvPicPr>
          <p:cNvPr id="9" name="Graphic 8" descr="Packing Box Open with solid fill">
            <a:extLst>
              <a:ext uri="{FF2B5EF4-FFF2-40B4-BE49-F238E27FC236}">
                <a16:creationId xmlns:a16="http://schemas.microsoft.com/office/drawing/2014/main" id="{98C2748A-7254-4081-B818-40F2FFB3BBF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92959" y="685800"/>
            <a:ext cx="914400" cy="914400"/>
          </a:xfrm>
          <a:prstGeom prst="rect">
            <a:avLst/>
          </a:prstGeom>
        </p:spPr>
      </p:pic>
      <p:pic>
        <p:nvPicPr>
          <p:cNvPr id="3" name="Picture 2" descr="Shape&#10;&#10;Description automatically generated with medium confidence">
            <a:extLst>
              <a:ext uri="{FF2B5EF4-FFF2-40B4-BE49-F238E27FC236}">
                <a16:creationId xmlns:a16="http://schemas.microsoft.com/office/drawing/2014/main" id="{184452A4-8F10-2952-6C49-B682E29018B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5600" y="3454400"/>
            <a:ext cx="4572000" cy="3100388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4089F3EB-E086-2A94-24C7-005E66975159}"/>
              </a:ext>
            </a:extLst>
          </p:cNvPr>
          <p:cNvSpPr txBox="1"/>
          <p:nvPr/>
        </p:nvSpPr>
        <p:spPr>
          <a:xfrm>
            <a:off x="3964939" y="6547009"/>
            <a:ext cx="25146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0" i="0" dirty="0">
                <a:solidFill>
                  <a:srgbClr val="191B26"/>
                </a:solidFill>
                <a:effectLst/>
                <a:latin typeface="Open Sans" panose="020B0606030504020204" pitchFamily="34" charset="0"/>
              </a:rPr>
              <a:t>Image by </a:t>
            </a:r>
            <a:r>
              <a:rPr lang="en-US" sz="1000" b="0" i="0" u="sng" dirty="0" err="1">
                <a:solidFill>
                  <a:srgbClr val="191B26"/>
                </a:solidFill>
                <a:effectLst/>
                <a:latin typeface="Open Sans" panose="020B0606030504020204" pitchFamily="34" charset="0"/>
                <a:hlinkClick r:id="rId6"/>
              </a:rPr>
              <a:t>CCXpistiavos</a:t>
            </a:r>
            <a:r>
              <a:rPr lang="en-US" sz="1000" b="0" i="0" dirty="0">
                <a:solidFill>
                  <a:srgbClr val="191B26"/>
                </a:solidFill>
                <a:effectLst/>
                <a:latin typeface="Open Sans" panose="020B0606030504020204" pitchFamily="34" charset="0"/>
              </a:rPr>
              <a:t> from </a:t>
            </a:r>
            <a:r>
              <a:rPr lang="en-US" sz="1000" b="0" i="0" u="sng" dirty="0" err="1">
                <a:solidFill>
                  <a:srgbClr val="191B26"/>
                </a:solidFill>
                <a:effectLst/>
                <a:latin typeface="Open Sans" panose="020B0606030504020204" pitchFamily="34" charset="0"/>
                <a:hlinkClick r:id="rId7"/>
              </a:rPr>
              <a:t>Pixabay</a:t>
            </a:r>
            <a:r>
              <a:rPr lang="en-US" sz="1000" b="0" i="0" dirty="0">
                <a:solidFill>
                  <a:srgbClr val="191B26"/>
                </a:solidFill>
                <a:effectLst/>
                <a:latin typeface="Open Sans" panose="020B0606030504020204" pitchFamily="34" charset="0"/>
              </a:rPr>
              <a:t> </a:t>
            </a:r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365249690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FF2AF937-1AA8-4646-B6C6-117FB3D36E8F}"/>
              </a:ext>
            </a:extLst>
          </p:cNvPr>
          <p:cNvSpPr/>
          <p:nvPr/>
        </p:nvSpPr>
        <p:spPr>
          <a:xfrm>
            <a:off x="10444479" y="0"/>
            <a:ext cx="1747521" cy="6858000"/>
          </a:xfrm>
          <a:prstGeom prst="rect">
            <a:avLst/>
          </a:prstGeom>
          <a:gradFill flip="none" rotWithShape="1">
            <a:gsLst>
              <a:gs pos="0">
                <a:schemeClr val="tx2">
                  <a:lumMod val="75000"/>
                  <a:shade val="30000"/>
                  <a:satMod val="115000"/>
                </a:schemeClr>
              </a:gs>
              <a:gs pos="50000">
                <a:schemeClr val="tx2">
                  <a:lumMod val="75000"/>
                  <a:shade val="67500"/>
                  <a:satMod val="115000"/>
                </a:schemeClr>
              </a:gs>
              <a:gs pos="100000">
                <a:schemeClr val="tx2">
                  <a:lumMod val="75000"/>
                  <a:shade val="100000"/>
                  <a:satMod val="115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object 4"/>
          <p:cNvSpPr/>
          <p:nvPr/>
        </p:nvSpPr>
        <p:spPr>
          <a:xfrm>
            <a:off x="10899009" y="502025"/>
            <a:ext cx="971550" cy="871855"/>
          </a:xfrm>
          <a:custGeom>
            <a:avLst/>
            <a:gdLst/>
            <a:ahLst/>
            <a:cxnLst/>
            <a:rect l="l" t="t" r="r" b="b"/>
            <a:pathLst>
              <a:path w="971550" h="871855">
                <a:moveTo>
                  <a:pt x="466369" y="811040"/>
                </a:moveTo>
                <a:lnTo>
                  <a:pt x="383694" y="811040"/>
                </a:lnTo>
                <a:lnTo>
                  <a:pt x="421303" y="823194"/>
                </a:lnTo>
                <a:lnTo>
                  <a:pt x="447158" y="843979"/>
                </a:lnTo>
                <a:lnTo>
                  <a:pt x="461771" y="868654"/>
                </a:lnTo>
                <a:lnTo>
                  <a:pt x="462851" y="871613"/>
                </a:lnTo>
                <a:lnTo>
                  <a:pt x="466369" y="871169"/>
                </a:lnTo>
                <a:lnTo>
                  <a:pt x="466369" y="811040"/>
                </a:lnTo>
                <a:close/>
              </a:path>
              <a:path w="971550" h="871855">
                <a:moveTo>
                  <a:pt x="642899" y="681507"/>
                </a:moveTo>
                <a:lnTo>
                  <a:pt x="577507" y="746963"/>
                </a:lnTo>
                <a:lnTo>
                  <a:pt x="549428" y="775761"/>
                </a:lnTo>
                <a:lnTo>
                  <a:pt x="510496" y="830448"/>
                </a:lnTo>
                <a:lnTo>
                  <a:pt x="504685" y="857961"/>
                </a:lnTo>
                <a:lnTo>
                  <a:pt x="504710" y="871169"/>
                </a:lnTo>
                <a:lnTo>
                  <a:pt x="508228" y="871613"/>
                </a:lnTo>
                <a:lnTo>
                  <a:pt x="509308" y="868654"/>
                </a:lnTo>
                <a:lnTo>
                  <a:pt x="523921" y="843979"/>
                </a:lnTo>
                <a:lnTo>
                  <a:pt x="549776" y="823194"/>
                </a:lnTo>
                <a:lnTo>
                  <a:pt x="587385" y="811040"/>
                </a:lnTo>
                <a:lnTo>
                  <a:pt x="916652" y="811040"/>
                </a:lnTo>
                <a:lnTo>
                  <a:pt x="817143" y="711479"/>
                </a:lnTo>
                <a:lnTo>
                  <a:pt x="642899" y="681507"/>
                </a:lnTo>
                <a:close/>
              </a:path>
              <a:path w="971550" h="871855">
                <a:moveTo>
                  <a:pt x="408247" y="671961"/>
                </a:moveTo>
                <a:lnTo>
                  <a:pt x="351713" y="677481"/>
                </a:lnTo>
                <a:lnTo>
                  <a:pt x="153936" y="711479"/>
                </a:lnTo>
                <a:lnTo>
                  <a:pt x="48020" y="817410"/>
                </a:lnTo>
                <a:lnTo>
                  <a:pt x="5123" y="860376"/>
                </a:lnTo>
                <a:lnTo>
                  <a:pt x="0" y="866025"/>
                </a:lnTo>
                <a:lnTo>
                  <a:pt x="1574" y="869162"/>
                </a:lnTo>
                <a:lnTo>
                  <a:pt x="4762" y="868883"/>
                </a:lnTo>
                <a:lnTo>
                  <a:pt x="304023" y="817397"/>
                </a:lnTo>
                <a:lnTo>
                  <a:pt x="333819" y="812253"/>
                </a:lnTo>
                <a:lnTo>
                  <a:pt x="383694" y="811040"/>
                </a:lnTo>
                <a:lnTo>
                  <a:pt x="466369" y="811040"/>
                </a:lnTo>
                <a:lnTo>
                  <a:pt x="466369" y="754430"/>
                </a:lnTo>
                <a:lnTo>
                  <a:pt x="465302" y="753363"/>
                </a:lnTo>
                <a:lnTo>
                  <a:pt x="405523" y="753363"/>
                </a:lnTo>
                <a:lnTo>
                  <a:pt x="404456" y="752309"/>
                </a:lnTo>
                <a:lnTo>
                  <a:pt x="404456" y="715911"/>
                </a:lnTo>
                <a:lnTo>
                  <a:pt x="405523" y="714844"/>
                </a:lnTo>
                <a:lnTo>
                  <a:pt x="465277" y="714844"/>
                </a:lnTo>
                <a:lnTo>
                  <a:pt x="466331" y="713790"/>
                </a:lnTo>
                <a:lnTo>
                  <a:pt x="466230" y="712076"/>
                </a:lnTo>
                <a:lnTo>
                  <a:pt x="461239" y="691977"/>
                </a:lnTo>
                <a:lnTo>
                  <a:pt x="443317" y="677632"/>
                </a:lnTo>
                <a:lnTo>
                  <a:pt x="408247" y="671961"/>
                </a:lnTo>
                <a:close/>
              </a:path>
              <a:path w="971550" h="871855">
                <a:moveTo>
                  <a:pt x="916652" y="811040"/>
                </a:moveTo>
                <a:lnTo>
                  <a:pt x="587385" y="811040"/>
                </a:lnTo>
                <a:lnTo>
                  <a:pt x="637260" y="812253"/>
                </a:lnTo>
                <a:lnTo>
                  <a:pt x="959633" y="867862"/>
                </a:lnTo>
                <a:lnTo>
                  <a:pt x="966317" y="868883"/>
                </a:lnTo>
                <a:lnTo>
                  <a:pt x="969505" y="869162"/>
                </a:lnTo>
                <a:lnTo>
                  <a:pt x="971080" y="866025"/>
                </a:lnTo>
                <a:lnTo>
                  <a:pt x="969022" y="863574"/>
                </a:lnTo>
                <a:lnTo>
                  <a:pt x="916652" y="811040"/>
                </a:lnTo>
                <a:close/>
              </a:path>
              <a:path w="971550" h="871855">
                <a:moveTo>
                  <a:pt x="535851" y="753363"/>
                </a:moveTo>
                <a:lnTo>
                  <a:pt x="507060" y="753389"/>
                </a:lnTo>
                <a:lnTo>
                  <a:pt x="505739" y="753389"/>
                </a:lnTo>
                <a:lnTo>
                  <a:pt x="504710" y="754430"/>
                </a:lnTo>
                <a:lnTo>
                  <a:pt x="504685" y="817397"/>
                </a:lnTo>
                <a:lnTo>
                  <a:pt x="508736" y="817410"/>
                </a:lnTo>
                <a:lnTo>
                  <a:pt x="509460" y="813866"/>
                </a:lnTo>
                <a:lnTo>
                  <a:pt x="514060" y="795762"/>
                </a:lnTo>
                <a:lnTo>
                  <a:pt x="519879" y="780157"/>
                </a:lnTo>
                <a:lnTo>
                  <a:pt x="527085" y="766282"/>
                </a:lnTo>
                <a:lnTo>
                  <a:pt x="535851" y="753363"/>
                </a:lnTo>
                <a:close/>
              </a:path>
              <a:path w="971550" h="871855">
                <a:moveTo>
                  <a:pt x="687057" y="345033"/>
                </a:moveTo>
                <a:lnTo>
                  <a:pt x="684288" y="346913"/>
                </a:lnTo>
                <a:lnTo>
                  <a:pt x="685965" y="350710"/>
                </a:lnTo>
                <a:lnTo>
                  <a:pt x="690695" y="394060"/>
                </a:lnTo>
                <a:lnTo>
                  <a:pt x="674068" y="435386"/>
                </a:lnTo>
                <a:lnTo>
                  <a:pt x="647206" y="471355"/>
                </a:lnTo>
                <a:lnTo>
                  <a:pt x="621233" y="498640"/>
                </a:lnTo>
                <a:lnTo>
                  <a:pt x="577367" y="542518"/>
                </a:lnTo>
                <a:lnTo>
                  <a:pt x="549286" y="571309"/>
                </a:lnTo>
                <a:lnTo>
                  <a:pt x="526105" y="598863"/>
                </a:lnTo>
                <a:lnTo>
                  <a:pt x="510346" y="625991"/>
                </a:lnTo>
                <a:lnTo>
                  <a:pt x="504532" y="653503"/>
                </a:lnTo>
                <a:lnTo>
                  <a:pt x="504532" y="715619"/>
                </a:lnTo>
                <a:lnTo>
                  <a:pt x="508596" y="715632"/>
                </a:lnTo>
                <a:lnTo>
                  <a:pt x="509320" y="712076"/>
                </a:lnTo>
                <a:lnTo>
                  <a:pt x="518552" y="681046"/>
                </a:lnTo>
                <a:lnTo>
                  <a:pt x="532252" y="656129"/>
                </a:lnTo>
                <a:lnTo>
                  <a:pt x="551459" y="632769"/>
                </a:lnTo>
                <a:lnTo>
                  <a:pt x="577214" y="606412"/>
                </a:lnTo>
                <a:lnTo>
                  <a:pt x="639254" y="544499"/>
                </a:lnTo>
                <a:lnTo>
                  <a:pt x="677303" y="499498"/>
                </a:lnTo>
                <a:lnTo>
                  <a:pt x="700836" y="456225"/>
                </a:lnTo>
                <a:lnTo>
                  <a:pt x="710382" y="415819"/>
                </a:lnTo>
                <a:lnTo>
                  <a:pt x="706467" y="379425"/>
                </a:lnTo>
                <a:lnTo>
                  <a:pt x="689622" y="348183"/>
                </a:lnTo>
                <a:lnTo>
                  <a:pt x="687057" y="345033"/>
                </a:lnTo>
                <a:close/>
              </a:path>
              <a:path w="971550" h="871855">
                <a:moveTo>
                  <a:pt x="711580" y="446887"/>
                </a:moveTo>
                <a:lnTo>
                  <a:pt x="697834" y="508825"/>
                </a:lnTo>
                <a:lnTo>
                  <a:pt x="673649" y="544606"/>
                </a:lnTo>
                <a:lnTo>
                  <a:pt x="632066" y="590156"/>
                </a:lnTo>
                <a:lnTo>
                  <a:pt x="577507" y="644690"/>
                </a:lnTo>
                <a:lnTo>
                  <a:pt x="559451" y="662942"/>
                </a:lnTo>
                <a:lnTo>
                  <a:pt x="542958" y="680589"/>
                </a:lnTo>
                <a:lnTo>
                  <a:pt x="528649" y="697832"/>
                </a:lnTo>
                <a:lnTo>
                  <a:pt x="517143" y="714870"/>
                </a:lnTo>
                <a:lnTo>
                  <a:pt x="571030" y="714870"/>
                </a:lnTo>
                <a:lnTo>
                  <a:pt x="655700" y="630123"/>
                </a:lnTo>
                <a:lnTo>
                  <a:pt x="694597" y="580948"/>
                </a:lnTo>
                <a:lnTo>
                  <a:pt x="715552" y="532961"/>
                </a:lnTo>
                <a:lnTo>
                  <a:pt x="721673" y="488766"/>
                </a:lnTo>
                <a:lnTo>
                  <a:pt x="716040" y="450888"/>
                </a:lnTo>
                <a:lnTo>
                  <a:pt x="714882" y="447141"/>
                </a:lnTo>
                <a:lnTo>
                  <a:pt x="711580" y="446887"/>
                </a:lnTo>
                <a:close/>
              </a:path>
              <a:path w="971550" h="871855">
                <a:moveTo>
                  <a:pt x="465277" y="714844"/>
                </a:moveTo>
                <a:lnTo>
                  <a:pt x="405523" y="714844"/>
                </a:lnTo>
                <a:lnTo>
                  <a:pt x="463943" y="714857"/>
                </a:lnTo>
                <a:lnTo>
                  <a:pt x="465277" y="714844"/>
                </a:lnTo>
                <a:close/>
              </a:path>
              <a:path w="971550" h="871855">
                <a:moveTo>
                  <a:pt x="556767" y="204596"/>
                </a:moveTo>
                <a:lnTo>
                  <a:pt x="533107" y="263912"/>
                </a:lnTo>
                <a:lnTo>
                  <a:pt x="488149" y="313435"/>
                </a:lnTo>
                <a:lnTo>
                  <a:pt x="336384" y="465061"/>
                </a:lnTo>
                <a:lnTo>
                  <a:pt x="303370" y="509836"/>
                </a:lnTo>
                <a:lnTo>
                  <a:pt x="292053" y="551565"/>
                </a:lnTo>
                <a:lnTo>
                  <a:pt x="297569" y="587824"/>
                </a:lnTo>
                <a:lnTo>
                  <a:pt x="315055" y="616194"/>
                </a:lnTo>
                <a:lnTo>
                  <a:pt x="339648" y="634250"/>
                </a:lnTo>
                <a:lnTo>
                  <a:pt x="343534" y="636015"/>
                </a:lnTo>
                <a:lnTo>
                  <a:pt x="345071" y="632866"/>
                </a:lnTo>
                <a:lnTo>
                  <a:pt x="342112" y="630301"/>
                </a:lnTo>
                <a:lnTo>
                  <a:pt x="323990" y="603769"/>
                </a:lnTo>
                <a:lnTo>
                  <a:pt x="322040" y="572007"/>
                </a:lnTo>
                <a:lnTo>
                  <a:pt x="335101" y="537646"/>
                </a:lnTo>
                <a:lnTo>
                  <a:pt x="362013" y="503313"/>
                </a:lnTo>
                <a:lnTo>
                  <a:pt x="487997" y="377316"/>
                </a:lnTo>
                <a:lnTo>
                  <a:pt x="516078" y="348518"/>
                </a:lnTo>
                <a:lnTo>
                  <a:pt x="539259" y="320960"/>
                </a:lnTo>
                <a:lnTo>
                  <a:pt x="555018" y="293831"/>
                </a:lnTo>
                <a:lnTo>
                  <a:pt x="560831" y="266318"/>
                </a:lnTo>
                <a:lnTo>
                  <a:pt x="560831" y="204609"/>
                </a:lnTo>
                <a:lnTo>
                  <a:pt x="556767" y="204596"/>
                </a:lnTo>
                <a:close/>
              </a:path>
              <a:path w="971550" h="871855">
                <a:moveTo>
                  <a:pt x="627824" y="275564"/>
                </a:moveTo>
                <a:lnTo>
                  <a:pt x="626287" y="278714"/>
                </a:lnTo>
                <a:lnTo>
                  <a:pt x="629246" y="281279"/>
                </a:lnTo>
                <a:lnTo>
                  <a:pt x="647374" y="307809"/>
                </a:lnTo>
                <a:lnTo>
                  <a:pt x="649325" y="339566"/>
                </a:lnTo>
                <a:lnTo>
                  <a:pt x="636265" y="373923"/>
                </a:lnTo>
                <a:lnTo>
                  <a:pt x="609358" y="408254"/>
                </a:lnTo>
                <a:lnTo>
                  <a:pt x="577398" y="440217"/>
                </a:lnTo>
                <a:lnTo>
                  <a:pt x="549441" y="468891"/>
                </a:lnTo>
                <a:lnTo>
                  <a:pt x="526264" y="496449"/>
                </a:lnTo>
                <a:lnTo>
                  <a:pt x="510509" y="523578"/>
                </a:lnTo>
                <a:lnTo>
                  <a:pt x="504697" y="551091"/>
                </a:lnTo>
                <a:lnTo>
                  <a:pt x="504697" y="612813"/>
                </a:lnTo>
                <a:lnTo>
                  <a:pt x="508751" y="612813"/>
                </a:lnTo>
                <a:lnTo>
                  <a:pt x="509485" y="609269"/>
                </a:lnTo>
                <a:lnTo>
                  <a:pt x="518712" y="578297"/>
                </a:lnTo>
                <a:lnTo>
                  <a:pt x="532412" y="553507"/>
                </a:lnTo>
                <a:lnTo>
                  <a:pt x="551623" y="530274"/>
                </a:lnTo>
                <a:lnTo>
                  <a:pt x="577380" y="503974"/>
                </a:lnTo>
                <a:lnTo>
                  <a:pt x="634974" y="446519"/>
                </a:lnTo>
                <a:lnTo>
                  <a:pt x="667990" y="401743"/>
                </a:lnTo>
                <a:lnTo>
                  <a:pt x="679309" y="360015"/>
                </a:lnTo>
                <a:lnTo>
                  <a:pt x="673795" y="323755"/>
                </a:lnTo>
                <a:lnTo>
                  <a:pt x="656308" y="295386"/>
                </a:lnTo>
                <a:lnTo>
                  <a:pt x="631710" y="277329"/>
                </a:lnTo>
                <a:lnTo>
                  <a:pt x="627824" y="275564"/>
                </a:lnTo>
                <a:close/>
              </a:path>
              <a:path w="971550" h="871855">
                <a:moveTo>
                  <a:pt x="556933" y="101777"/>
                </a:moveTo>
                <a:lnTo>
                  <a:pt x="533271" y="161285"/>
                </a:lnTo>
                <a:lnTo>
                  <a:pt x="488314" y="210997"/>
                </a:lnTo>
                <a:lnTo>
                  <a:pt x="332104" y="367080"/>
                </a:lnTo>
                <a:lnTo>
                  <a:pt x="294055" y="412081"/>
                </a:lnTo>
                <a:lnTo>
                  <a:pt x="270522" y="455355"/>
                </a:lnTo>
                <a:lnTo>
                  <a:pt x="260977" y="495760"/>
                </a:lnTo>
                <a:lnTo>
                  <a:pt x="264891" y="532155"/>
                </a:lnTo>
                <a:lnTo>
                  <a:pt x="281736" y="563397"/>
                </a:lnTo>
                <a:lnTo>
                  <a:pt x="284302" y="566534"/>
                </a:lnTo>
                <a:lnTo>
                  <a:pt x="287070" y="564654"/>
                </a:lnTo>
                <a:lnTo>
                  <a:pt x="285394" y="560870"/>
                </a:lnTo>
                <a:lnTo>
                  <a:pt x="280664" y="517512"/>
                </a:lnTo>
                <a:lnTo>
                  <a:pt x="297291" y="476184"/>
                </a:lnTo>
                <a:lnTo>
                  <a:pt x="324152" y="440217"/>
                </a:lnTo>
                <a:lnTo>
                  <a:pt x="350126" y="412940"/>
                </a:lnTo>
                <a:lnTo>
                  <a:pt x="488162" y="274904"/>
                </a:lnTo>
                <a:lnTo>
                  <a:pt x="516241" y="246105"/>
                </a:lnTo>
                <a:lnTo>
                  <a:pt x="539418" y="218547"/>
                </a:lnTo>
                <a:lnTo>
                  <a:pt x="555172" y="191418"/>
                </a:lnTo>
                <a:lnTo>
                  <a:pt x="560984" y="163906"/>
                </a:lnTo>
                <a:lnTo>
                  <a:pt x="560984" y="101790"/>
                </a:lnTo>
                <a:lnTo>
                  <a:pt x="556933" y="101777"/>
                </a:lnTo>
                <a:close/>
              </a:path>
              <a:path w="971550" h="871855">
                <a:moveTo>
                  <a:pt x="556793" y="0"/>
                </a:moveTo>
                <a:lnTo>
                  <a:pt x="533104" y="59356"/>
                </a:lnTo>
                <a:lnTo>
                  <a:pt x="488111" y="108927"/>
                </a:lnTo>
                <a:lnTo>
                  <a:pt x="315671" y="281457"/>
                </a:lnTo>
                <a:lnTo>
                  <a:pt x="276773" y="330632"/>
                </a:lnTo>
                <a:lnTo>
                  <a:pt x="255812" y="378618"/>
                </a:lnTo>
                <a:lnTo>
                  <a:pt x="249687" y="422814"/>
                </a:lnTo>
                <a:lnTo>
                  <a:pt x="255318" y="460692"/>
                </a:lnTo>
                <a:lnTo>
                  <a:pt x="256476" y="464438"/>
                </a:lnTo>
                <a:lnTo>
                  <a:pt x="259791" y="464692"/>
                </a:lnTo>
                <a:lnTo>
                  <a:pt x="259760" y="460616"/>
                </a:lnTo>
                <a:lnTo>
                  <a:pt x="262338" y="432682"/>
                </a:lnTo>
                <a:lnTo>
                  <a:pt x="273524" y="402748"/>
                </a:lnTo>
                <a:lnTo>
                  <a:pt x="297709" y="366966"/>
                </a:lnTo>
                <a:lnTo>
                  <a:pt x="339293" y="321411"/>
                </a:lnTo>
                <a:lnTo>
                  <a:pt x="488022" y="172719"/>
                </a:lnTo>
                <a:lnTo>
                  <a:pt x="516101" y="143928"/>
                </a:lnTo>
                <a:lnTo>
                  <a:pt x="539278" y="116374"/>
                </a:lnTo>
                <a:lnTo>
                  <a:pt x="555033" y="89247"/>
                </a:lnTo>
                <a:lnTo>
                  <a:pt x="560844" y="61734"/>
                </a:lnTo>
                <a:lnTo>
                  <a:pt x="560844" y="12"/>
                </a:lnTo>
                <a:lnTo>
                  <a:pt x="556793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1820575" y="1236543"/>
            <a:ext cx="48895" cy="48895"/>
          </a:xfrm>
          <a:custGeom>
            <a:avLst/>
            <a:gdLst/>
            <a:ahLst/>
            <a:cxnLst/>
            <a:rect l="l" t="t" r="r" b="b"/>
            <a:pathLst>
              <a:path w="48895" h="48894">
                <a:moveTo>
                  <a:pt x="24133" y="0"/>
                </a:moveTo>
                <a:lnTo>
                  <a:pt x="0" y="24841"/>
                </a:lnTo>
                <a:lnTo>
                  <a:pt x="1698" y="33974"/>
                </a:lnTo>
                <a:lnTo>
                  <a:pt x="6734" y="41648"/>
                </a:lnTo>
                <a:lnTo>
                  <a:pt x="14408" y="46681"/>
                </a:lnTo>
                <a:lnTo>
                  <a:pt x="24133" y="48488"/>
                </a:lnTo>
                <a:lnTo>
                  <a:pt x="33857" y="46681"/>
                </a:lnTo>
                <a:lnTo>
                  <a:pt x="36446" y="44983"/>
                </a:lnTo>
                <a:lnTo>
                  <a:pt x="24133" y="44983"/>
                </a:lnTo>
                <a:lnTo>
                  <a:pt x="15880" y="43350"/>
                </a:lnTo>
                <a:lnTo>
                  <a:pt x="9377" y="38900"/>
                </a:lnTo>
                <a:lnTo>
                  <a:pt x="5114" y="32306"/>
                </a:lnTo>
                <a:lnTo>
                  <a:pt x="3584" y="24244"/>
                </a:lnTo>
                <a:lnTo>
                  <a:pt x="5114" y="15901"/>
                </a:lnTo>
                <a:lnTo>
                  <a:pt x="9377" y="9334"/>
                </a:lnTo>
                <a:lnTo>
                  <a:pt x="15880" y="5034"/>
                </a:lnTo>
                <a:lnTo>
                  <a:pt x="24133" y="3492"/>
                </a:lnTo>
                <a:lnTo>
                  <a:pt x="36154" y="3492"/>
                </a:lnTo>
                <a:lnTo>
                  <a:pt x="33579" y="1809"/>
                </a:lnTo>
                <a:lnTo>
                  <a:pt x="24133" y="0"/>
                </a:lnTo>
                <a:close/>
              </a:path>
              <a:path w="48895" h="48894">
                <a:moveTo>
                  <a:pt x="36154" y="3492"/>
                </a:moveTo>
                <a:lnTo>
                  <a:pt x="24133" y="3492"/>
                </a:lnTo>
                <a:lnTo>
                  <a:pt x="32381" y="5127"/>
                </a:lnTo>
                <a:lnTo>
                  <a:pt x="38862" y="9582"/>
                </a:lnTo>
                <a:lnTo>
                  <a:pt x="43099" y="16179"/>
                </a:lnTo>
                <a:lnTo>
                  <a:pt x="44419" y="23190"/>
                </a:lnTo>
                <a:lnTo>
                  <a:pt x="44503" y="24841"/>
                </a:lnTo>
                <a:lnTo>
                  <a:pt x="43007" y="32585"/>
                </a:lnTo>
                <a:lnTo>
                  <a:pt x="38614" y="39147"/>
                </a:lnTo>
                <a:lnTo>
                  <a:pt x="32102" y="43443"/>
                </a:lnTo>
                <a:lnTo>
                  <a:pt x="24133" y="44983"/>
                </a:lnTo>
                <a:lnTo>
                  <a:pt x="36446" y="44983"/>
                </a:lnTo>
                <a:lnTo>
                  <a:pt x="41532" y="41648"/>
                </a:lnTo>
                <a:lnTo>
                  <a:pt x="46568" y="33974"/>
                </a:lnTo>
                <a:lnTo>
                  <a:pt x="48377" y="24244"/>
                </a:lnTo>
                <a:lnTo>
                  <a:pt x="46475" y="14519"/>
                </a:lnTo>
                <a:lnTo>
                  <a:pt x="41284" y="6845"/>
                </a:lnTo>
                <a:lnTo>
                  <a:pt x="36154" y="3492"/>
                </a:lnTo>
                <a:close/>
              </a:path>
              <a:path w="48895" h="48894">
                <a:moveTo>
                  <a:pt x="30737" y="9842"/>
                </a:moveTo>
                <a:lnTo>
                  <a:pt x="15078" y="9842"/>
                </a:lnTo>
                <a:lnTo>
                  <a:pt x="15078" y="38722"/>
                </a:lnTo>
                <a:lnTo>
                  <a:pt x="20107" y="38722"/>
                </a:lnTo>
                <a:lnTo>
                  <a:pt x="20107" y="27279"/>
                </a:lnTo>
                <a:lnTo>
                  <a:pt x="29647" y="27279"/>
                </a:lnTo>
                <a:lnTo>
                  <a:pt x="28819" y="25895"/>
                </a:lnTo>
                <a:lnTo>
                  <a:pt x="31461" y="24841"/>
                </a:lnTo>
                <a:lnTo>
                  <a:pt x="33257" y="23190"/>
                </a:lnTo>
                <a:lnTo>
                  <a:pt x="20107" y="23190"/>
                </a:lnTo>
                <a:lnTo>
                  <a:pt x="20107" y="14071"/>
                </a:lnTo>
                <a:lnTo>
                  <a:pt x="33975" y="14071"/>
                </a:lnTo>
                <a:lnTo>
                  <a:pt x="33975" y="12687"/>
                </a:lnTo>
                <a:lnTo>
                  <a:pt x="30737" y="9842"/>
                </a:lnTo>
                <a:close/>
              </a:path>
              <a:path w="48895" h="48894">
                <a:moveTo>
                  <a:pt x="29647" y="27279"/>
                </a:moveTo>
                <a:lnTo>
                  <a:pt x="24196" y="27279"/>
                </a:lnTo>
                <a:lnTo>
                  <a:pt x="30813" y="38722"/>
                </a:lnTo>
                <a:lnTo>
                  <a:pt x="36490" y="38722"/>
                </a:lnTo>
                <a:lnTo>
                  <a:pt x="29647" y="27279"/>
                </a:lnTo>
                <a:close/>
              </a:path>
              <a:path w="48895" h="48894">
                <a:moveTo>
                  <a:pt x="33975" y="14071"/>
                </a:moveTo>
                <a:lnTo>
                  <a:pt x="27168" y="14071"/>
                </a:lnTo>
                <a:lnTo>
                  <a:pt x="28895" y="15392"/>
                </a:lnTo>
                <a:lnTo>
                  <a:pt x="28895" y="21272"/>
                </a:lnTo>
                <a:lnTo>
                  <a:pt x="26838" y="23190"/>
                </a:lnTo>
                <a:lnTo>
                  <a:pt x="33257" y="23190"/>
                </a:lnTo>
                <a:lnTo>
                  <a:pt x="33975" y="22529"/>
                </a:lnTo>
                <a:lnTo>
                  <a:pt x="33975" y="14071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3">
            <a:extLst>
              <a:ext uri="{FF2B5EF4-FFF2-40B4-BE49-F238E27FC236}">
                <a16:creationId xmlns:a16="http://schemas.microsoft.com/office/drawing/2014/main" id="{651AF9BF-C264-4806-A175-6A1A23DA02C6}"/>
              </a:ext>
            </a:extLst>
          </p:cNvPr>
          <p:cNvSpPr txBox="1"/>
          <p:nvPr/>
        </p:nvSpPr>
        <p:spPr>
          <a:xfrm>
            <a:off x="1828800" y="762000"/>
            <a:ext cx="8294238" cy="5199500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  <a:tabLst>
                <a:tab pos="3209290" algn="l"/>
              </a:tabLst>
            </a:pPr>
            <a:r>
              <a:rPr lang="en-US" sz="4800" b="1" spc="5" dirty="0" err="1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oto Sans"/>
                <a:cs typeface="Noto Sans"/>
              </a:rPr>
              <a:t>Éxodo</a:t>
            </a:r>
            <a:r>
              <a:rPr lang="en-US" sz="4800" b="1" spc="5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oto Sans"/>
                <a:cs typeface="Noto Sans"/>
              </a:rPr>
              <a:t> 19:3-6</a:t>
            </a:r>
          </a:p>
          <a:p>
            <a:pPr marL="12700">
              <a:lnSpc>
                <a:spcPct val="100000"/>
              </a:lnSpc>
              <a:spcBef>
                <a:spcPts val="125"/>
              </a:spcBef>
              <a:tabLst>
                <a:tab pos="3209290" algn="l"/>
              </a:tabLst>
            </a:pPr>
            <a:r>
              <a:rPr lang="es-ES" sz="3200" b="0" i="0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ystem-ui"/>
              </a:rPr>
              <a:t>Y Moisés subió a Dios; y Jehová lo llamó desde el monte, diciendo: Así dirás a la casa de Jacob, y anunciarás a los hijos de Israel: </a:t>
            </a:r>
            <a:r>
              <a:rPr lang="es-ES" sz="3200" b="1" i="0" baseline="30000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ystem-ui"/>
              </a:rPr>
              <a:t>4 </a:t>
            </a:r>
            <a:r>
              <a:rPr lang="es-ES" sz="3200" b="0" i="0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ystem-ui"/>
              </a:rPr>
              <a:t>Vosotros visteis lo que hice a los egipcios, y cómo os tomé sobre alas de águilas, y os he traído a mí. </a:t>
            </a:r>
            <a:r>
              <a:rPr lang="es-ES" sz="3200" b="1" i="0" baseline="30000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ystem-ui"/>
              </a:rPr>
              <a:t>5 </a:t>
            </a:r>
            <a:r>
              <a:rPr lang="es-ES" sz="3200" b="0" i="0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ystem-ui"/>
              </a:rPr>
              <a:t>Ahora, pues, si diereis oído a mi voz, y guardareis mi pacto, vosotros </a:t>
            </a:r>
            <a:r>
              <a:rPr lang="es-ES" sz="3200" b="1" i="0" u="sng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ystem-ui"/>
              </a:rPr>
              <a:t>seréis mi especial tesoro </a:t>
            </a:r>
            <a:r>
              <a:rPr lang="es-ES" sz="3200" b="0" i="0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ystem-ui"/>
              </a:rPr>
              <a:t>sobre todos los pueblos; porque mía es toda la tierra. </a:t>
            </a:r>
            <a:r>
              <a:rPr lang="es-ES" sz="3200" b="1" i="0" baseline="30000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ystem-ui"/>
              </a:rPr>
              <a:t>6 </a:t>
            </a:r>
            <a:r>
              <a:rPr lang="es-ES" sz="3200" b="0" i="0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ystem-ui"/>
              </a:rPr>
              <a:t>Y vosotros me seréis un reino de sacerdotes, y gente santa. </a:t>
            </a:r>
            <a:endParaRPr sz="3200" b="1" dirty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Noto Sans"/>
            </a:endParaRPr>
          </a:p>
        </p:txBody>
      </p:sp>
      <p:pic>
        <p:nvPicPr>
          <p:cNvPr id="2" name="Graphic 1" descr="Group of men with solid fill">
            <a:extLst>
              <a:ext uri="{FF2B5EF4-FFF2-40B4-BE49-F238E27FC236}">
                <a16:creationId xmlns:a16="http://schemas.microsoft.com/office/drawing/2014/main" id="{C0A59143-6F74-CE91-926C-C7994BE5D71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92959" y="660400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470964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FF2AF937-1AA8-4646-B6C6-117FB3D36E8F}"/>
              </a:ext>
            </a:extLst>
          </p:cNvPr>
          <p:cNvSpPr/>
          <p:nvPr/>
        </p:nvSpPr>
        <p:spPr>
          <a:xfrm>
            <a:off x="10444479" y="0"/>
            <a:ext cx="1747521" cy="6858000"/>
          </a:xfrm>
          <a:prstGeom prst="rect">
            <a:avLst/>
          </a:prstGeom>
          <a:gradFill flip="none" rotWithShape="1">
            <a:gsLst>
              <a:gs pos="0">
                <a:schemeClr val="tx2">
                  <a:lumMod val="75000"/>
                  <a:shade val="30000"/>
                  <a:satMod val="115000"/>
                </a:schemeClr>
              </a:gs>
              <a:gs pos="50000">
                <a:schemeClr val="tx2">
                  <a:lumMod val="75000"/>
                  <a:shade val="67500"/>
                  <a:satMod val="115000"/>
                </a:schemeClr>
              </a:gs>
              <a:gs pos="100000">
                <a:schemeClr val="tx2">
                  <a:lumMod val="75000"/>
                  <a:shade val="100000"/>
                  <a:satMod val="115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object 4"/>
          <p:cNvSpPr/>
          <p:nvPr/>
        </p:nvSpPr>
        <p:spPr>
          <a:xfrm>
            <a:off x="10899009" y="502025"/>
            <a:ext cx="971550" cy="871855"/>
          </a:xfrm>
          <a:custGeom>
            <a:avLst/>
            <a:gdLst/>
            <a:ahLst/>
            <a:cxnLst/>
            <a:rect l="l" t="t" r="r" b="b"/>
            <a:pathLst>
              <a:path w="971550" h="871855">
                <a:moveTo>
                  <a:pt x="466369" y="811040"/>
                </a:moveTo>
                <a:lnTo>
                  <a:pt x="383694" y="811040"/>
                </a:lnTo>
                <a:lnTo>
                  <a:pt x="421303" y="823194"/>
                </a:lnTo>
                <a:lnTo>
                  <a:pt x="447158" y="843979"/>
                </a:lnTo>
                <a:lnTo>
                  <a:pt x="461771" y="868654"/>
                </a:lnTo>
                <a:lnTo>
                  <a:pt x="462851" y="871613"/>
                </a:lnTo>
                <a:lnTo>
                  <a:pt x="466369" y="871169"/>
                </a:lnTo>
                <a:lnTo>
                  <a:pt x="466369" y="811040"/>
                </a:lnTo>
                <a:close/>
              </a:path>
              <a:path w="971550" h="871855">
                <a:moveTo>
                  <a:pt x="642899" y="681507"/>
                </a:moveTo>
                <a:lnTo>
                  <a:pt x="577507" y="746963"/>
                </a:lnTo>
                <a:lnTo>
                  <a:pt x="549428" y="775761"/>
                </a:lnTo>
                <a:lnTo>
                  <a:pt x="510496" y="830448"/>
                </a:lnTo>
                <a:lnTo>
                  <a:pt x="504685" y="857961"/>
                </a:lnTo>
                <a:lnTo>
                  <a:pt x="504710" y="871169"/>
                </a:lnTo>
                <a:lnTo>
                  <a:pt x="508228" y="871613"/>
                </a:lnTo>
                <a:lnTo>
                  <a:pt x="509308" y="868654"/>
                </a:lnTo>
                <a:lnTo>
                  <a:pt x="523921" y="843979"/>
                </a:lnTo>
                <a:lnTo>
                  <a:pt x="549776" y="823194"/>
                </a:lnTo>
                <a:lnTo>
                  <a:pt x="587385" y="811040"/>
                </a:lnTo>
                <a:lnTo>
                  <a:pt x="916652" y="811040"/>
                </a:lnTo>
                <a:lnTo>
                  <a:pt x="817143" y="711479"/>
                </a:lnTo>
                <a:lnTo>
                  <a:pt x="642899" y="681507"/>
                </a:lnTo>
                <a:close/>
              </a:path>
              <a:path w="971550" h="871855">
                <a:moveTo>
                  <a:pt x="408247" y="671961"/>
                </a:moveTo>
                <a:lnTo>
                  <a:pt x="351713" y="677481"/>
                </a:lnTo>
                <a:lnTo>
                  <a:pt x="153936" y="711479"/>
                </a:lnTo>
                <a:lnTo>
                  <a:pt x="48020" y="817410"/>
                </a:lnTo>
                <a:lnTo>
                  <a:pt x="5123" y="860376"/>
                </a:lnTo>
                <a:lnTo>
                  <a:pt x="0" y="866025"/>
                </a:lnTo>
                <a:lnTo>
                  <a:pt x="1574" y="869162"/>
                </a:lnTo>
                <a:lnTo>
                  <a:pt x="4762" y="868883"/>
                </a:lnTo>
                <a:lnTo>
                  <a:pt x="304023" y="817397"/>
                </a:lnTo>
                <a:lnTo>
                  <a:pt x="333819" y="812253"/>
                </a:lnTo>
                <a:lnTo>
                  <a:pt x="383694" y="811040"/>
                </a:lnTo>
                <a:lnTo>
                  <a:pt x="466369" y="811040"/>
                </a:lnTo>
                <a:lnTo>
                  <a:pt x="466369" y="754430"/>
                </a:lnTo>
                <a:lnTo>
                  <a:pt x="465302" y="753363"/>
                </a:lnTo>
                <a:lnTo>
                  <a:pt x="405523" y="753363"/>
                </a:lnTo>
                <a:lnTo>
                  <a:pt x="404456" y="752309"/>
                </a:lnTo>
                <a:lnTo>
                  <a:pt x="404456" y="715911"/>
                </a:lnTo>
                <a:lnTo>
                  <a:pt x="405523" y="714844"/>
                </a:lnTo>
                <a:lnTo>
                  <a:pt x="465277" y="714844"/>
                </a:lnTo>
                <a:lnTo>
                  <a:pt x="466331" y="713790"/>
                </a:lnTo>
                <a:lnTo>
                  <a:pt x="466230" y="712076"/>
                </a:lnTo>
                <a:lnTo>
                  <a:pt x="461239" y="691977"/>
                </a:lnTo>
                <a:lnTo>
                  <a:pt x="443317" y="677632"/>
                </a:lnTo>
                <a:lnTo>
                  <a:pt x="408247" y="671961"/>
                </a:lnTo>
                <a:close/>
              </a:path>
              <a:path w="971550" h="871855">
                <a:moveTo>
                  <a:pt x="916652" y="811040"/>
                </a:moveTo>
                <a:lnTo>
                  <a:pt x="587385" y="811040"/>
                </a:lnTo>
                <a:lnTo>
                  <a:pt x="637260" y="812253"/>
                </a:lnTo>
                <a:lnTo>
                  <a:pt x="959633" y="867862"/>
                </a:lnTo>
                <a:lnTo>
                  <a:pt x="966317" y="868883"/>
                </a:lnTo>
                <a:lnTo>
                  <a:pt x="969505" y="869162"/>
                </a:lnTo>
                <a:lnTo>
                  <a:pt x="971080" y="866025"/>
                </a:lnTo>
                <a:lnTo>
                  <a:pt x="969022" y="863574"/>
                </a:lnTo>
                <a:lnTo>
                  <a:pt x="916652" y="811040"/>
                </a:lnTo>
                <a:close/>
              </a:path>
              <a:path w="971550" h="871855">
                <a:moveTo>
                  <a:pt x="535851" y="753363"/>
                </a:moveTo>
                <a:lnTo>
                  <a:pt x="507060" y="753389"/>
                </a:lnTo>
                <a:lnTo>
                  <a:pt x="505739" y="753389"/>
                </a:lnTo>
                <a:lnTo>
                  <a:pt x="504710" y="754430"/>
                </a:lnTo>
                <a:lnTo>
                  <a:pt x="504685" y="817397"/>
                </a:lnTo>
                <a:lnTo>
                  <a:pt x="508736" y="817410"/>
                </a:lnTo>
                <a:lnTo>
                  <a:pt x="509460" y="813866"/>
                </a:lnTo>
                <a:lnTo>
                  <a:pt x="514060" y="795762"/>
                </a:lnTo>
                <a:lnTo>
                  <a:pt x="519879" y="780157"/>
                </a:lnTo>
                <a:lnTo>
                  <a:pt x="527085" y="766282"/>
                </a:lnTo>
                <a:lnTo>
                  <a:pt x="535851" y="753363"/>
                </a:lnTo>
                <a:close/>
              </a:path>
              <a:path w="971550" h="871855">
                <a:moveTo>
                  <a:pt x="687057" y="345033"/>
                </a:moveTo>
                <a:lnTo>
                  <a:pt x="684288" y="346913"/>
                </a:lnTo>
                <a:lnTo>
                  <a:pt x="685965" y="350710"/>
                </a:lnTo>
                <a:lnTo>
                  <a:pt x="690695" y="394060"/>
                </a:lnTo>
                <a:lnTo>
                  <a:pt x="674068" y="435386"/>
                </a:lnTo>
                <a:lnTo>
                  <a:pt x="647206" y="471355"/>
                </a:lnTo>
                <a:lnTo>
                  <a:pt x="621233" y="498640"/>
                </a:lnTo>
                <a:lnTo>
                  <a:pt x="577367" y="542518"/>
                </a:lnTo>
                <a:lnTo>
                  <a:pt x="549286" y="571309"/>
                </a:lnTo>
                <a:lnTo>
                  <a:pt x="526105" y="598863"/>
                </a:lnTo>
                <a:lnTo>
                  <a:pt x="510346" y="625991"/>
                </a:lnTo>
                <a:lnTo>
                  <a:pt x="504532" y="653503"/>
                </a:lnTo>
                <a:lnTo>
                  <a:pt x="504532" y="715619"/>
                </a:lnTo>
                <a:lnTo>
                  <a:pt x="508596" y="715632"/>
                </a:lnTo>
                <a:lnTo>
                  <a:pt x="509320" y="712076"/>
                </a:lnTo>
                <a:lnTo>
                  <a:pt x="518552" y="681046"/>
                </a:lnTo>
                <a:lnTo>
                  <a:pt x="532252" y="656129"/>
                </a:lnTo>
                <a:lnTo>
                  <a:pt x="551459" y="632769"/>
                </a:lnTo>
                <a:lnTo>
                  <a:pt x="577214" y="606412"/>
                </a:lnTo>
                <a:lnTo>
                  <a:pt x="639254" y="544499"/>
                </a:lnTo>
                <a:lnTo>
                  <a:pt x="677303" y="499498"/>
                </a:lnTo>
                <a:lnTo>
                  <a:pt x="700836" y="456225"/>
                </a:lnTo>
                <a:lnTo>
                  <a:pt x="710382" y="415819"/>
                </a:lnTo>
                <a:lnTo>
                  <a:pt x="706467" y="379425"/>
                </a:lnTo>
                <a:lnTo>
                  <a:pt x="689622" y="348183"/>
                </a:lnTo>
                <a:lnTo>
                  <a:pt x="687057" y="345033"/>
                </a:lnTo>
                <a:close/>
              </a:path>
              <a:path w="971550" h="871855">
                <a:moveTo>
                  <a:pt x="711580" y="446887"/>
                </a:moveTo>
                <a:lnTo>
                  <a:pt x="697834" y="508825"/>
                </a:lnTo>
                <a:lnTo>
                  <a:pt x="673649" y="544606"/>
                </a:lnTo>
                <a:lnTo>
                  <a:pt x="632066" y="590156"/>
                </a:lnTo>
                <a:lnTo>
                  <a:pt x="577507" y="644690"/>
                </a:lnTo>
                <a:lnTo>
                  <a:pt x="559451" y="662942"/>
                </a:lnTo>
                <a:lnTo>
                  <a:pt x="542958" y="680589"/>
                </a:lnTo>
                <a:lnTo>
                  <a:pt x="528649" y="697832"/>
                </a:lnTo>
                <a:lnTo>
                  <a:pt x="517143" y="714870"/>
                </a:lnTo>
                <a:lnTo>
                  <a:pt x="571030" y="714870"/>
                </a:lnTo>
                <a:lnTo>
                  <a:pt x="655700" y="630123"/>
                </a:lnTo>
                <a:lnTo>
                  <a:pt x="694597" y="580948"/>
                </a:lnTo>
                <a:lnTo>
                  <a:pt x="715552" y="532961"/>
                </a:lnTo>
                <a:lnTo>
                  <a:pt x="721673" y="488766"/>
                </a:lnTo>
                <a:lnTo>
                  <a:pt x="716040" y="450888"/>
                </a:lnTo>
                <a:lnTo>
                  <a:pt x="714882" y="447141"/>
                </a:lnTo>
                <a:lnTo>
                  <a:pt x="711580" y="446887"/>
                </a:lnTo>
                <a:close/>
              </a:path>
              <a:path w="971550" h="871855">
                <a:moveTo>
                  <a:pt x="465277" y="714844"/>
                </a:moveTo>
                <a:lnTo>
                  <a:pt x="405523" y="714844"/>
                </a:lnTo>
                <a:lnTo>
                  <a:pt x="463943" y="714857"/>
                </a:lnTo>
                <a:lnTo>
                  <a:pt x="465277" y="714844"/>
                </a:lnTo>
                <a:close/>
              </a:path>
              <a:path w="971550" h="871855">
                <a:moveTo>
                  <a:pt x="556767" y="204596"/>
                </a:moveTo>
                <a:lnTo>
                  <a:pt x="533107" y="263912"/>
                </a:lnTo>
                <a:lnTo>
                  <a:pt x="488149" y="313435"/>
                </a:lnTo>
                <a:lnTo>
                  <a:pt x="336384" y="465061"/>
                </a:lnTo>
                <a:lnTo>
                  <a:pt x="303370" y="509836"/>
                </a:lnTo>
                <a:lnTo>
                  <a:pt x="292053" y="551565"/>
                </a:lnTo>
                <a:lnTo>
                  <a:pt x="297569" y="587824"/>
                </a:lnTo>
                <a:lnTo>
                  <a:pt x="315055" y="616194"/>
                </a:lnTo>
                <a:lnTo>
                  <a:pt x="339648" y="634250"/>
                </a:lnTo>
                <a:lnTo>
                  <a:pt x="343534" y="636015"/>
                </a:lnTo>
                <a:lnTo>
                  <a:pt x="345071" y="632866"/>
                </a:lnTo>
                <a:lnTo>
                  <a:pt x="342112" y="630301"/>
                </a:lnTo>
                <a:lnTo>
                  <a:pt x="323990" y="603769"/>
                </a:lnTo>
                <a:lnTo>
                  <a:pt x="322040" y="572007"/>
                </a:lnTo>
                <a:lnTo>
                  <a:pt x="335101" y="537646"/>
                </a:lnTo>
                <a:lnTo>
                  <a:pt x="362013" y="503313"/>
                </a:lnTo>
                <a:lnTo>
                  <a:pt x="487997" y="377316"/>
                </a:lnTo>
                <a:lnTo>
                  <a:pt x="516078" y="348518"/>
                </a:lnTo>
                <a:lnTo>
                  <a:pt x="539259" y="320960"/>
                </a:lnTo>
                <a:lnTo>
                  <a:pt x="555018" y="293831"/>
                </a:lnTo>
                <a:lnTo>
                  <a:pt x="560831" y="266318"/>
                </a:lnTo>
                <a:lnTo>
                  <a:pt x="560831" y="204609"/>
                </a:lnTo>
                <a:lnTo>
                  <a:pt x="556767" y="204596"/>
                </a:lnTo>
                <a:close/>
              </a:path>
              <a:path w="971550" h="871855">
                <a:moveTo>
                  <a:pt x="627824" y="275564"/>
                </a:moveTo>
                <a:lnTo>
                  <a:pt x="626287" y="278714"/>
                </a:lnTo>
                <a:lnTo>
                  <a:pt x="629246" y="281279"/>
                </a:lnTo>
                <a:lnTo>
                  <a:pt x="647374" y="307809"/>
                </a:lnTo>
                <a:lnTo>
                  <a:pt x="649325" y="339566"/>
                </a:lnTo>
                <a:lnTo>
                  <a:pt x="636265" y="373923"/>
                </a:lnTo>
                <a:lnTo>
                  <a:pt x="609358" y="408254"/>
                </a:lnTo>
                <a:lnTo>
                  <a:pt x="577398" y="440217"/>
                </a:lnTo>
                <a:lnTo>
                  <a:pt x="549441" y="468891"/>
                </a:lnTo>
                <a:lnTo>
                  <a:pt x="526264" y="496449"/>
                </a:lnTo>
                <a:lnTo>
                  <a:pt x="510509" y="523578"/>
                </a:lnTo>
                <a:lnTo>
                  <a:pt x="504697" y="551091"/>
                </a:lnTo>
                <a:lnTo>
                  <a:pt x="504697" y="612813"/>
                </a:lnTo>
                <a:lnTo>
                  <a:pt x="508751" y="612813"/>
                </a:lnTo>
                <a:lnTo>
                  <a:pt x="509485" y="609269"/>
                </a:lnTo>
                <a:lnTo>
                  <a:pt x="518712" y="578297"/>
                </a:lnTo>
                <a:lnTo>
                  <a:pt x="532412" y="553507"/>
                </a:lnTo>
                <a:lnTo>
                  <a:pt x="551623" y="530274"/>
                </a:lnTo>
                <a:lnTo>
                  <a:pt x="577380" y="503974"/>
                </a:lnTo>
                <a:lnTo>
                  <a:pt x="634974" y="446519"/>
                </a:lnTo>
                <a:lnTo>
                  <a:pt x="667990" y="401743"/>
                </a:lnTo>
                <a:lnTo>
                  <a:pt x="679309" y="360015"/>
                </a:lnTo>
                <a:lnTo>
                  <a:pt x="673795" y="323755"/>
                </a:lnTo>
                <a:lnTo>
                  <a:pt x="656308" y="295386"/>
                </a:lnTo>
                <a:lnTo>
                  <a:pt x="631710" y="277329"/>
                </a:lnTo>
                <a:lnTo>
                  <a:pt x="627824" y="275564"/>
                </a:lnTo>
                <a:close/>
              </a:path>
              <a:path w="971550" h="871855">
                <a:moveTo>
                  <a:pt x="556933" y="101777"/>
                </a:moveTo>
                <a:lnTo>
                  <a:pt x="533271" y="161285"/>
                </a:lnTo>
                <a:lnTo>
                  <a:pt x="488314" y="210997"/>
                </a:lnTo>
                <a:lnTo>
                  <a:pt x="332104" y="367080"/>
                </a:lnTo>
                <a:lnTo>
                  <a:pt x="294055" y="412081"/>
                </a:lnTo>
                <a:lnTo>
                  <a:pt x="270522" y="455355"/>
                </a:lnTo>
                <a:lnTo>
                  <a:pt x="260977" y="495760"/>
                </a:lnTo>
                <a:lnTo>
                  <a:pt x="264891" y="532155"/>
                </a:lnTo>
                <a:lnTo>
                  <a:pt x="281736" y="563397"/>
                </a:lnTo>
                <a:lnTo>
                  <a:pt x="284302" y="566534"/>
                </a:lnTo>
                <a:lnTo>
                  <a:pt x="287070" y="564654"/>
                </a:lnTo>
                <a:lnTo>
                  <a:pt x="285394" y="560870"/>
                </a:lnTo>
                <a:lnTo>
                  <a:pt x="280664" y="517512"/>
                </a:lnTo>
                <a:lnTo>
                  <a:pt x="297291" y="476184"/>
                </a:lnTo>
                <a:lnTo>
                  <a:pt x="324152" y="440217"/>
                </a:lnTo>
                <a:lnTo>
                  <a:pt x="350126" y="412940"/>
                </a:lnTo>
                <a:lnTo>
                  <a:pt x="488162" y="274904"/>
                </a:lnTo>
                <a:lnTo>
                  <a:pt x="516241" y="246105"/>
                </a:lnTo>
                <a:lnTo>
                  <a:pt x="539418" y="218547"/>
                </a:lnTo>
                <a:lnTo>
                  <a:pt x="555172" y="191418"/>
                </a:lnTo>
                <a:lnTo>
                  <a:pt x="560984" y="163906"/>
                </a:lnTo>
                <a:lnTo>
                  <a:pt x="560984" y="101790"/>
                </a:lnTo>
                <a:lnTo>
                  <a:pt x="556933" y="101777"/>
                </a:lnTo>
                <a:close/>
              </a:path>
              <a:path w="971550" h="871855">
                <a:moveTo>
                  <a:pt x="556793" y="0"/>
                </a:moveTo>
                <a:lnTo>
                  <a:pt x="533104" y="59356"/>
                </a:lnTo>
                <a:lnTo>
                  <a:pt x="488111" y="108927"/>
                </a:lnTo>
                <a:lnTo>
                  <a:pt x="315671" y="281457"/>
                </a:lnTo>
                <a:lnTo>
                  <a:pt x="276773" y="330632"/>
                </a:lnTo>
                <a:lnTo>
                  <a:pt x="255812" y="378618"/>
                </a:lnTo>
                <a:lnTo>
                  <a:pt x="249687" y="422814"/>
                </a:lnTo>
                <a:lnTo>
                  <a:pt x="255318" y="460692"/>
                </a:lnTo>
                <a:lnTo>
                  <a:pt x="256476" y="464438"/>
                </a:lnTo>
                <a:lnTo>
                  <a:pt x="259791" y="464692"/>
                </a:lnTo>
                <a:lnTo>
                  <a:pt x="259760" y="460616"/>
                </a:lnTo>
                <a:lnTo>
                  <a:pt x="262338" y="432682"/>
                </a:lnTo>
                <a:lnTo>
                  <a:pt x="273524" y="402748"/>
                </a:lnTo>
                <a:lnTo>
                  <a:pt x="297709" y="366966"/>
                </a:lnTo>
                <a:lnTo>
                  <a:pt x="339293" y="321411"/>
                </a:lnTo>
                <a:lnTo>
                  <a:pt x="488022" y="172719"/>
                </a:lnTo>
                <a:lnTo>
                  <a:pt x="516101" y="143928"/>
                </a:lnTo>
                <a:lnTo>
                  <a:pt x="539278" y="116374"/>
                </a:lnTo>
                <a:lnTo>
                  <a:pt x="555033" y="89247"/>
                </a:lnTo>
                <a:lnTo>
                  <a:pt x="560844" y="61734"/>
                </a:lnTo>
                <a:lnTo>
                  <a:pt x="560844" y="12"/>
                </a:lnTo>
                <a:lnTo>
                  <a:pt x="556793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1820575" y="1236543"/>
            <a:ext cx="48895" cy="48895"/>
          </a:xfrm>
          <a:custGeom>
            <a:avLst/>
            <a:gdLst/>
            <a:ahLst/>
            <a:cxnLst/>
            <a:rect l="l" t="t" r="r" b="b"/>
            <a:pathLst>
              <a:path w="48895" h="48894">
                <a:moveTo>
                  <a:pt x="24133" y="0"/>
                </a:moveTo>
                <a:lnTo>
                  <a:pt x="0" y="24841"/>
                </a:lnTo>
                <a:lnTo>
                  <a:pt x="1698" y="33974"/>
                </a:lnTo>
                <a:lnTo>
                  <a:pt x="6734" y="41648"/>
                </a:lnTo>
                <a:lnTo>
                  <a:pt x="14408" y="46681"/>
                </a:lnTo>
                <a:lnTo>
                  <a:pt x="24133" y="48488"/>
                </a:lnTo>
                <a:lnTo>
                  <a:pt x="33857" y="46681"/>
                </a:lnTo>
                <a:lnTo>
                  <a:pt x="36446" y="44983"/>
                </a:lnTo>
                <a:lnTo>
                  <a:pt x="24133" y="44983"/>
                </a:lnTo>
                <a:lnTo>
                  <a:pt x="15880" y="43350"/>
                </a:lnTo>
                <a:lnTo>
                  <a:pt x="9377" y="38900"/>
                </a:lnTo>
                <a:lnTo>
                  <a:pt x="5114" y="32306"/>
                </a:lnTo>
                <a:lnTo>
                  <a:pt x="3584" y="24244"/>
                </a:lnTo>
                <a:lnTo>
                  <a:pt x="5114" y="15901"/>
                </a:lnTo>
                <a:lnTo>
                  <a:pt x="9377" y="9334"/>
                </a:lnTo>
                <a:lnTo>
                  <a:pt x="15880" y="5034"/>
                </a:lnTo>
                <a:lnTo>
                  <a:pt x="24133" y="3492"/>
                </a:lnTo>
                <a:lnTo>
                  <a:pt x="36154" y="3492"/>
                </a:lnTo>
                <a:lnTo>
                  <a:pt x="33579" y="1809"/>
                </a:lnTo>
                <a:lnTo>
                  <a:pt x="24133" y="0"/>
                </a:lnTo>
                <a:close/>
              </a:path>
              <a:path w="48895" h="48894">
                <a:moveTo>
                  <a:pt x="36154" y="3492"/>
                </a:moveTo>
                <a:lnTo>
                  <a:pt x="24133" y="3492"/>
                </a:lnTo>
                <a:lnTo>
                  <a:pt x="32381" y="5127"/>
                </a:lnTo>
                <a:lnTo>
                  <a:pt x="38862" y="9582"/>
                </a:lnTo>
                <a:lnTo>
                  <a:pt x="43099" y="16179"/>
                </a:lnTo>
                <a:lnTo>
                  <a:pt x="44419" y="23190"/>
                </a:lnTo>
                <a:lnTo>
                  <a:pt x="44503" y="24841"/>
                </a:lnTo>
                <a:lnTo>
                  <a:pt x="43007" y="32585"/>
                </a:lnTo>
                <a:lnTo>
                  <a:pt x="38614" y="39147"/>
                </a:lnTo>
                <a:lnTo>
                  <a:pt x="32102" y="43443"/>
                </a:lnTo>
                <a:lnTo>
                  <a:pt x="24133" y="44983"/>
                </a:lnTo>
                <a:lnTo>
                  <a:pt x="36446" y="44983"/>
                </a:lnTo>
                <a:lnTo>
                  <a:pt x="41532" y="41648"/>
                </a:lnTo>
                <a:lnTo>
                  <a:pt x="46568" y="33974"/>
                </a:lnTo>
                <a:lnTo>
                  <a:pt x="48377" y="24244"/>
                </a:lnTo>
                <a:lnTo>
                  <a:pt x="46475" y="14519"/>
                </a:lnTo>
                <a:lnTo>
                  <a:pt x="41284" y="6845"/>
                </a:lnTo>
                <a:lnTo>
                  <a:pt x="36154" y="3492"/>
                </a:lnTo>
                <a:close/>
              </a:path>
              <a:path w="48895" h="48894">
                <a:moveTo>
                  <a:pt x="30737" y="9842"/>
                </a:moveTo>
                <a:lnTo>
                  <a:pt x="15078" y="9842"/>
                </a:lnTo>
                <a:lnTo>
                  <a:pt x="15078" y="38722"/>
                </a:lnTo>
                <a:lnTo>
                  <a:pt x="20107" y="38722"/>
                </a:lnTo>
                <a:lnTo>
                  <a:pt x="20107" y="27279"/>
                </a:lnTo>
                <a:lnTo>
                  <a:pt x="29647" y="27279"/>
                </a:lnTo>
                <a:lnTo>
                  <a:pt x="28819" y="25895"/>
                </a:lnTo>
                <a:lnTo>
                  <a:pt x="31461" y="24841"/>
                </a:lnTo>
                <a:lnTo>
                  <a:pt x="33257" y="23190"/>
                </a:lnTo>
                <a:lnTo>
                  <a:pt x="20107" y="23190"/>
                </a:lnTo>
                <a:lnTo>
                  <a:pt x="20107" y="14071"/>
                </a:lnTo>
                <a:lnTo>
                  <a:pt x="33975" y="14071"/>
                </a:lnTo>
                <a:lnTo>
                  <a:pt x="33975" y="12687"/>
                </a:lnTo>
                <a:lnTo>
                  <a:pt x="30737" y="9842"/>
                </a:lnTo>
                <a:close/>
              </a:path>
              <a:path w="48895" h="48894">
                <a:moveTo>
                  <a:pt x="29647" y="27279"/>
                </a:moveTo>
                <a:lnTo>
                  <a:pt x="24196" y="27279"/>
                </a:lnTo>
                <a:lnTo>
                  <a:pt x="30813" y="38722"/>
                </a:lnTo>
                <a:lnTo>
                  <a:pt x="36490" y="38722"/>
                </a:lnTo>
                <a:lnTo>
                  <a:pt x="29647" y="27279"/>
                </a:lnTo>
                <a:close/>
              </a:path>
              <a:path w="48895" h="48894">
                <a:moveTo>
                  <a:pt x="33975" y="14071"/>
                </a:moveTo>
                <a:lnTo>
                  <a:pt x="27168" y="14071"/>
                </a:lnTo>
                <a:lnTo>
                  <a:pt x="28895" y="15392"/>
                </a:lnTo>
                <a:lnTo>
                  <a:pt x="28895" y="21272"/>
                </a:lnTo>
                <a:lnTo>
                  <a:pt x="26838" y="23190"/>
                </a:lnTo>
                <a:lnTo>
                  <a:pt x="33257" y="23190"/>
                </a:lnTo>
                <a:lnTo>
                  <a:pt x="33975" y="22529"/>
                </a:lnTo>
                <a:lnTo>
                  <a:pt x="33975" y="14071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3">
            <a:extLst>
              <a:ext uri="{FF2B5EF4-FFF2-40B4-BE49-F238E27FC236}">
                <a16:creationId xmlns:a16="http://schemas.microsoft.com/office/drawing/2014/main" id="{651AF9BF-C264-4806-A175-6A1A23DA02C6}"/>
              </a:ext>
            </a:extLst>
          </p:cNvPr>
          <p:cNvSpPr txBox="1"/>
          <p:nvPr/>
        </p:nvSpPr>
        <p:spPr>
          <a:xfrm>
            <a:off x="1828800" y="685800"/>
            <a:ext cx="8748768" cy="5027658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  <a:tabLst>
                <a:tab pos="3209290" algn="l"/>
              </a:tabLst>
            </a:pPr>
            <a:r>
              <a:rPr lang="es-MX" sz="5400" b="1" spc="5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oto Sans"/>
                <a:cs typeface="Noto Sans"/>
              </a:rPr>
              <a:t>Dios llamó a Su pueblo para ser santos.</a:t>
            </a:r>
          </a:p>
          <a:p>
            <a:pPr marL="12700">
              <a:lnSpc>
                <a:spcPct val="100000"/>
              </a:lnSpc>
              <a:spcBef>
                <a:spcPts val="125"/>
              </a:spcBef>
              <a:tabLst>
                <a:tab pos="3209290" algn="l"/>
              </a:tabLst>
            </a:pPr>
            <a:endParaRPr lang="es-MX" sz="5400" b="1" spc="5" dirty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oto Sans"/>
              <a:cs typeface="Noto Sans"/>
            </a:endParaRPr>
          </a:p>
          <a:p>
            <a:pPr marL="12700">
              <a:lnSpc>
                <a:spcPct val="100000"/>
              </a:lnSpc>
              <a:spcBef>
                <a:spcPts val="125"/>
              </a:spcBef>
              <a:tabLst>
                <a:tab pos="3209290" algn="l"/>
              </a:tabLst>
            </a:pPr>
            <a:r>
              <a:rPr lang="es-MX" sz="5400" b="1" spc="5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oto Sans"/>
                <a:cs typeface="Noto Sans"/>
              </a:rPr>
              <a:t>Pero era una decisión personal así como lo era el voto del Nazareo. </a:t>
            </a:r>
            <a:endParaRPr lang="es-MX" sz="3200" b="1" dirty="0">
              <a:solidFill>
                <a:schemeClr val="tx2">
                  <a:lumMod val="75000"/>
                </a:schemeClr>
              </a:solidFill>
              <a:latin typeface="Noto Sans"/>
              <a:cs typeface="Noto Sans"/>
            </a:endParaRPr>
          </a:p>
        </p:txBody>
      </p:sp>
      <p:pic>
        <p:nvPicPr>
          <p:cNvPr id="9" name="Graphic 8" descr="Packing Box Open with solid fill">
            <a:extLst>
              <a:ext uri="{FF2B5EF4-FFF2-40B4-BE49-F238E27FC236}">
                <a16:creationId xmlns:a16="http://schemas.microsoft.com/office/drawing/2014/main" id="{98C2748A-7254-4081-B818-40F2FFB3BBF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92959" y="685800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02910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FF2AF937-1AA8-4646-B6C6-117FB3D36E8F}"/>
              </a:ext>
            </a:extLst>
          </p:cNvPr>
          <p:cNvSpPr/>
          <p:nvPr/>
        </p:nvSpPr>
        <p:spPr>
          <a:xfrm>
            <a:off x="10444479" y="0"/>
            <a:ext cx="1747521" cy="6858000"/>
          </a:xfrm>
          <a:prstGeom prst="rect">
            <a:avLst/>
          </a:prstGeom>
          <a:gradFill flip="none" rotWithShape="1">
            <a:gsLst>
              <a:gs pos="0">
                <a:schemeClr val="tx2">
                  <a:lumMod val="75000"/>
                  <a:shade val="30000"/>
                  <a:satMod val="115000"/>
                </a:schemeClr>
              </a:gs>
              <a:gs pos="50000">
                <a:schemeClr val="tx2">
                  <a:lumMod val="75000"/>
                  <a:shade val="67500"/>
                  <a:satMod val="115000"/>
                </a:schemeClr>
              </a:gs>
              <a:gs pos="100000">
                <a:schemeClr val="tx2">
                  <a:lumMod val="75000"/>
                  <a:shade val="100000"/>
                  <a:satMod val="115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object 4"/>
          <p:cNvSpPr/>
          <p:nvPr/>
        </p:nvSpPr>
        <p:spPr>
          <a:xfrm>
            <a:off x="10899009" y="502025"/>
            <a:ext cx="971550" cy="871855"/>
          </a:xfrm>
          <a:custGeom>
            <a:avLst/>
            <a:gdLst/>
            <a:ahLst/>
            <a:cxnLst/>
            <a:rect l="l" t="t" r="r" b="b"/>
            <a:pathLst>
              <a:path w="971550" h="871855">
                <a:moveTo>
                  <a:pt x="466369" y="811040"/>
                </a:moveTo>
                <a:lnTo>
                  <a:pt x="383694" y="811040"/>
                </a:lnTo>
                <a:lnTo>
                  <a:pt x="421303" y="823194"/>
                </a:lnTo>
                <a:lnTo>
                  <a:pt x="447158" y="843979"/>
                </a:lnTo>
                <a:lnTo>
                  <a:pt x="461771" y="868654"/>
                </a:lnTo>
                <a:lnTo>
                  <a:pt x="462851" y="871613"/>
                </a:lnTo>
                <a:lnTo>
                  <a:pt x="466369" y="871169"/>
                </a:lnTo>
                <a:lnTo>
                  <a:pt x="466369" y="811040"/>
                </a:lnTo>
                <a:close/>
              </a:path>
              <a:path w="971550" h="871855">
                <a:moveTo>
                  <a:pt x="642899" y="681507"/>
                </a:moveTo>
                <a:lnTo>
                  <a:pt x="577507" y="746963"/>
                </a:lnTo>
                <a:lnTo>
                  <a:pt x="549428" y="775761"/>
                </a:lnTo>
                <a:lnTo>
                  <a:pt x="510496" y="830448"/>
                </a:lnTo>
                <a:lnTo>
                  <a:pt x="504685" y="857961"/>
                </a:lnTo>
                <a:lnTo>
                  <a:pt x="504710" y="871169"/>
                </a:lnTo>
                <a:lnTo>
                  <a:pt x="508228" y="871613"/>
                </a:lnTo>
                <a:lnTo>
                  <a:pt x="509308" y="868654"/>
                </a:lnTo>
                <a:lnTo>
                  <a:pt x="523921" y="843979"/>
                </a:lnTo>
                <a:lnTo>
                  <a:pt x="549776" y="823194"/>
                </a:lnTo>
                <a:lnTo>
                  <a:pt x="587385" y="811040"/>
                </a:lnTo>
                <a:lnTo>
                  <a:pt x="916652" y="811040"/>
                </a:lnTo>
                <a:lnTo>
                  <a:pt x="817143" y="711479"/>
                </a:lnTo>
                <a:lnTo>
                  <a:pt x="642899" y="681507"/>
                </a:lnTo>
                <a:close/>
              </a:path>
              <a:path w="971550" h="871855">
                <a:moveTo>
                  <a:pt x="408247" y="671961"/>
                </a:moveTo>
                <a:lnTo>
                  <a:pt x="351713" y="677481"/>
                </a:lnTo>
                <a:lnTo>
                  <a:pt x="153936" y="711479"/>
                </a:lnTo>
                <a:lnTo>
                  <a:pt x="48020" y="817410"/>
                </a:lnTo>
                <a:lnTo>
                  <a:pt x="5123" y="860376"/>
                </a:lnTo>
                <a:lnTo>
                  <a:pt x="0" y="866025"/>
                </a:lnTo>
                <a:lnTo>
                  <a:pt x="1574" y="869162"/>
                </a:lnTo>
                <a:lnTo>
                  <a:pt x="4762" y="868883"/>
                </a:lnTo>
                <a:lnTo>
                  <a:pt x="304023" y="817397"/>
                </a:lnTo>
                <a:lnTo>
                  <a:pt x="333819" y="812253"/>
                </a:lnTo>
                <a:lnTo>
                  <a:pt x="383694" y="811040"/>
                </a:lnTo>
                <a:lnTo>
                  <a:pt x="466369" y="811040"/>
                </a:lnTo>
                <a:lnTo>
                  <a:pt x="466369" y="754430"/>
                </a:lnTo>
                <a:lnTo>
                  <a:pt x="465302" y="753363"/>
                </a:lnTo>
                <a:lnTo>
                  <a:pt x="405523" y="753363"/>
                </a:lnTo>
                <a:lnTo>
                  <a:pt x="404456" y="752309"/>
                </a:lnTo>
                <a:lnTo>
                  <a:pt x="404456" y="715911"/>
                </a:lnTo>
                <a:lnTo>
                  <a:pt x="405523" y="714844"/>
                </a:lnTo>
                <a:lnTo>
                  <a:pt x="465277" y="714844"/>
                </a:lnTo>
                <a:lnTo>
                  <a:pt x="466331" y="713790"/>
                </a:lnTo>
                <a:lnTo>
                  <a:pt x="466230" y="712076"/>
                </a:lnTo>
                <a:lnTo>
                  <a:pt x="461239" y="691977"/>
                </a:lnTo>
                <a:lnTo>
                  <a:pt x="443317" y="677632"/>
                </a:lnTo>
                <a:lnTo>
                  <a:pt x="408247" y="671961"/>
                </a:lnTo>
                <a:close/>
              </a:path>
              <a:path w="971550" h="871855">
                <a:moveTo>
                  <a:pt x="916652" y="811040"/>
                </a:moveTo>
                <a:lnTo>
                  <a:pt x="587385" y="811040"/>
                </a:lnTo>
                <a:lnTo>
                  <a:pt x="637260" y="812253"/>
                </a:lnTo>
                <a:lnTo>
                  <a:pt x="959633" y="867862"/>
                </a:lnTo>
                <a:lnTo>
                  <a:pt x="966317" y="868883"/>
                </a:lnTo>
                <a:lnTo>
                  <a:pt x="969505" y="869162"/>
                </a:lnTo>
                <a:lnTo>
                  <a:pt x="971080" y="866025"/>
                </a:lnTo>
                <a:lnTo>
                  <a:pt x="969022" y="863574"/>
                </a:lnTo>
                <a:lnTo>
                  <a:pt x="916652" y="811040"/>
                </a:lnTo>
                <a:close/>
              </a:path>
              <a:path w="971550" h="871855">
                <a:moveTo>
                  <a:pt x="535851" y="753363"/>
                </a:moveTo>
                <a:lnTo>
                  <a:pt x="507060" y="753389"/>
                </a:lnTo>
                <a:lnTo>
                  <a:pt x="505739" y="753389"/>
                </a:lnTo>
                <a:lnTo>
                  <a:pt x="504710" y="754430"/>
                </a:lnTo>
                <a:lnTo>
                  <a:pt x="504685" y="817397"/>
                </a:lnTo>
                <a:lnTo>
                  <a:pt x="508736" y="817410"/>
                </a:lnTo>
                <a:lnTo>
                  <a:pt x="509460" y="813866"/>
                </a:lnTo>
                <a:lnTo>
                  <a:pt x="514060" y="795762"/>
                </a:lnTo>
                <a:lnTo>
                  <a:pt x="519879" y="780157"/>
                </a:lnTo>
                <a:lnTo>
                  <a:pt x="527085" y="766282"/>
                </a:lnTo>
                <a:lnTo>
                  <a:pt x="535851" y="753363"/>
                </a:lnTo>
                <a:close/>
              </a:path>
              <a:path w="971550" h="871855">
                <a:moveTo>
                  <a:pt x="687057" y="345033"/>
                </a:moveTo>
                <a:lnTo>
                  <a:pt x="684288" y="346913"/>
                </a:lnTo>
                <a:lnTo>
                  <a:pt x="685965" y="350710"/>
                </a:lnTo>
                <a:lnTo>
                  <a:pt x="690695" y="394060"/>
                </a:lnTo>
                <a:lnTo>
                  <a:pt x="674068" y="435386"/>
                </a:lnTo>
                <a:lnTo>
                  <a:pt x="647206" y="471355"/>
                </a:lnTo>
                <a:lnTo>
                  <a:pt x="621233" y="498640"/>
                </a:lnTo>
                <a:lnTo>
                  <a:pt x="577367" y="542518"/>
                </a:lnTo>
                <a:lnTo>
                  <a:pt x="549286" y="571309"/>
                </a:lnTo>
                <a:lnTo>
                  <a:pt x="526105" y="598863"/>
                </a:lnTo>
                <a:lnTo>
                  <a:pt x="510346" y="625991"/>
                </a:lnTo>
                <a:lnTo>
                  <a:pt x="504532" y="653503"/>
                </a:lnTo>
                <a:lnTo>
                  <a:pt x="504532" y="715619"/>
                </a:lnTo>
                <a:lnTo>
                  <a:pt x="508596" y="715632"/>
                </a:lnTo>
                <a:lnTo>
                  <a:pt x="509320" y="712076"/>
                </a:lnTo>
                <a:lnTo>
                  <a:pt x="518552" y="681046"/>
                </a:lnTo>
                <a:lnTo>
                  <a:pt x="532252" y="656129"/>
                </a:lnTo>
                <a:lnTo>
                  <a:pt x="551459" y="632769"/>
                </a:lnTo>
                <a:lnTo>
                  <a:pt x="577214" y="606412"/>
                </a:lnTo>
                <a:lnTo>
                  <a:pt x="639254" y="544499"/>
                </a:lnTo>
                <a:lnTo>
                  <a:pt x="677303" y="499498"/>
                </a:lnTo>
                <a:lnTo>
                  <a:pt x="700836" y="456225"/>
                </a:lnTo>
                <a:lnTo>
                  <a:pt x="710382" y="415819"/>
                </a:lnTo>
                <a:lnTo>
                  <a:pt x="706467" y="379425"/>
                </a:lnTo>
                <a:lnTo>
                  <a:pt x="689622" y="348183"/>
                </a:lnTo>
                <a:lnTo>
                  <a:pt x="687057" y="345033"/>
                </a:lnTo>
                <a:close/>
              </a:path>
              <a:path w="971550" h="871855">
                <a:moveTo>
                  <a:pt x="711580" y="446887"/>
                </a:moveTo>
                <a:lnTo>
                  <a:pt x="697834" y="508825"/>
                </a:lnTo>
                <a:lnTo>
                  <a:pt x="673649" y="544606"/>
                </a:lnTo>
                <a:lnTo>
                  <a:pt x="632066" y="590156"/>
                </a:lnTo>
                <a:lnTo>
                  <a:pt x="577507" y="644690"/>
                </a:lnTo>
                <a:lnTo>
                  <a:pt x="559451" y="662942"/>
                </a:lnTo>
                <a:lnTo>
                  <a:pt x="542958" y="680589"/>
                </a:lnTo>
                <a:lnTo>
                  <a:pt x="528649" y="697832"/>
                </a:lnTo>
                <a:lnTo>
                  <a:pt x="517143" y="714870"/>
                </a:lnTo>
                <a:lnTo>
                  <a:pt x="571030" y="714870"/>
                </a:lnTo>
                <a:lnTo>
                  <a:pt x="655700" y="630123"/>
                </a:lnTo>
                <a:lnTo>
                  <a:pt x="694597" y="580948"/>
                </a:lnTo>
                <a:lnTo>
                  <a:pt x="715552" y="532961"/>
                </a:lnTo>
                <a:lnTo>
                  <a:pt x="721673" y="488766"/>
                </a:lnTo>
                <a:lnTo>
                  <a:pt x="716040" y="450888"/>
                </a:lnTo>
                <a:lnTo>
                  <a:pt x="714882" y="447141"/>
                </a:lnTo>
                <a:lnTo>
                  <a:pt x="711580" y="446887"/>
                </a:lnTo>
                <a:close/>
              </a:path>
              <a:path w="971550" h="871855">
                <a:moveTo>
                  <a:pt x="465277" y="714844"/>
                </a:moveTo>
                <a:lnTo>
                  <a:pt x="405523" y="714844"/>
                </a:lnTo>
                <a:lnTo>
                  <a:pt x="463943" y="714857"/>
                </a:lnTo>
                <a:lnTo>
                  <a:pt x="465277" y="714844"/>
                </a:lnTo>
                <a:close/>
              </a:path>
              <a:path w="971550" h="871855">
                <a:moveTo>
                  <a:pt x="556767" y="204596"/>
                </a:moveTo>
                <a:lnTo>
                  <a:pt x="533107" y="263912"/>
                </a:lnTo>
                <a:lnTo>
                  <a:pt x="488149" y="313435"/>
                </a:lnTo>
                <a:lnTo>
                  <a:pt x="336384" y="465061"/>
                </a:lnTo>
                <a:lnTo>
                  <a:pt x="303370" y="509836"/>
                </a:lnTo>
                <a:lnTo>
                  <a:pt x="292053" y="551565"/>
                </a:lnTo>
                <a:lnTo>
                  <a:pt x="297569" y="587824"/>
                </a:lnTo>
                <a:lnTo>
                  <a:pt x="315055" y="616194"/>
                </a:lnTo>
                <a:lnTo>
                  <a:pt x="339648" y="634250"/>
                </a:lnTo>
                <a:lnTo>
                  <a:pt x="343534" y="636015"/>
                </a:lnTo>
                <a:lnTo>
                  <a:pt x="345071" y="632866"/>
                </a:lnTo>
                <a:lnTo>
                  <a:pt x="342112" y="630301"/>
                </a:lnTo>
                <a:lnTo>
                  <a:pt x="323990" y="603769"/>
                </a:lnTo>
                <a:lnTo>
                  <a:pt x="322040" y="572007"/>
                </a:lnTo>
                <a:lnTo>
                  <a:pt x="335101" y="537646"/>
                </a:lnTo>
                <a:lnTo>
                  <a:pt x="362013" y="503313"/>
                </a:lnTo>
                <a:lnTo>
                  <a:pt x="487997" y="377316"/>
                </a:lnTo>
                <a:lnTo>
                  <a:pt x="516078" y="348518"/>
                </a:lnTo>
                <a:lnTo>
                  <a:pt x="539259" y="320960"/>
                </a:lnTo>
                <a:lnTo>
                  <a:pt x="555018" y="293831"/>
                </a:lnTo>
                <a:lnTo>
                  <a:pt x="560831" y="266318"/>
                </a:lnTo>
                <a:lnTo>
                  <a:pt x="560831" y="204609"/>
                </a:lnTo>
                <a:lnTo>
                  <a:pt x="556767" y="204596"/>
                </a:lnTo>
                <a:close/>
              </a:path>
              <a:path w="971550" h="871855">
                <a:moveTo>
                  <a:pt x="627824" y="275564"/>
                </a:moveTo>
                <a:lnTo>
                  <a:pt x="626287" y="278714"/>
                </a:lnTo>
                <a:lnTo>
                  <a:pt x="629246" y="281279"/>
                </a:lnTo>
                <a:lnTo>
                  <a:pt x="647374" y="307809"/>
                </a:lnTo>
                <a:lnTo>
                  <a:pt x="649325" y="339566"/>
                </a:lnTo>
                <a:lnTo>
                  <a:pt x="636265" y="373923"/>
                </a:lnTo>
                <a:lnTo>
                  <a:pt x="609358" y="408254"/>
                </a:lnTo>
                <a:lnTo>
                  <a:pt x="577398" y="440217"/>
                </a:lnTo>
                <a:lnTo>
                  <a:pt x="549441" y="468891"/>
                </a:lnTo>
                <a:lnTo>
                  <a:pt x="526264" y="496449"/>
                </a:lnTo>
                <a:lnTo>
                  <a:pt x="510509" y="523578"/>
                </a:lnTo>
                <a:lnTo>
                  <a:pt x="504697" y="551091"/>
                </a:lnTo>
                <a:lnTo>
                  <a:pt x="504697" y="612813"/>
                </a:lnTo>
                <a:lnTo>
                  <a:pt x="508751" y="612813"/>
                </a:lnTo>
                <a:lnTo>
                  <a:pt x="509485" y="609269"/>
                </a:lnTo>
                <a:lnTo>
                  <a:pt x="518712" y="578297"/>
                </a:lnTo>
                <a:lnTo>
                  <a:pt x="532412" y="553507"/>
                </a:lnTo>
                <a:lnTo>
                  <a:pt x="551623" y="530274"/>
                </a:lnTo>
                <a:lnTo>
                  <a:pt x="577380" y="503974"/>
                </a:lnTo>
                <a:lnTo>
                  <a:pt x="634974" y="446519"/>
                </a:lnTo>
                <a:lnTo>
                  <a:pt x="667990" y="401743"/>
                </a:lnTo>
                <a:lnTo>
                  <a:pt x="679309" y="360015"/>
                </a:lnTo>
                <a:lnTo>
                  <a:pt x="673795" y="323755"/>
                </a:lnTo>
                <a:lnTo>
                  <a:pt x="656308" y="295386"/>
                </a:lnTo>
                <a:lnTo>
                  <a:pt x="631710" y="277329"/>
                </a:lnTo>
                <a:lnTo>
                  <a:pt x="627824" y="275564"/>
                </a:lnTo>
                <a:close/>
              </a:path>
              <a:path w="971550" h="871855">
                <a:moveTo>
                  <a:pt x="556933" y="101777"/>
                </a:moveTo>
                <a:lnTo>
                  <a:pt x="533271" y="161285"/>
                </a:lnTo>
                <a:lnTo>
                  <a:pt x="488314" y="210997"/>
                </a:lnTo>
                <a:lnTo>
                  <a:pt x="332104" y="367080"/>
                </a:lnTo>
                <a:lnTo>
                  <a:pt x="294055" y="412081"/>
                </a:lnTo>
                <a:lnTo>
                  <a:pt x="270522" y="455355"/>
                </a:lnTo>
                <a:lnTo>
                  <a:pt x="260977" y="495760"/>
                </a:lnTo>
                <a:lnTo>
                  <a:pt x="264891" y="532155"/>
                </a:lnTo>
                <a:lnTo>
                  <a:pt x="281736" y="563397"/>
                </a:lnTo>
                <a:lnTo>
                  <a:pt x="284302" y="566534"/>
                </a:lnTo>
                <a:lnTo>
                  <a:pt x="287070" y="564654"/>
                </a:lnTo>
                <a:lnTo>
                  <a:pt x="285394" y="560870"/>
                </a:lnTo>
                <a:lnTo>
                  <a:pt x="280664" y="517512"/>
                </a:lnTo>
                <a:lnTo>
                  <a:pt x="297291" y="476184"/>
                </a:lnTo>
                <a:lnTo>
                  <a:pt x="324152" y="440217"/>
                </a:lnTo>
                <a:lnTo>
                  <a:pt x="350126" y="412940"/>
                </a:lnTo>
                <a:lnTo>
                  <a:pt x="488162" y="274904"/>
                </a:lnTo>
                <a:lnTo>
                  <a:pt x="516241" y="246105"/>
                </a:lnTo>
                <a:lnTo>
                  <a:pt x="539418" y="218547"/>
                </a:lnTo>
                <a:lnTo>
                  <a:pt x="555172" y="191418"/>
                </a:lnTo>
                <a:lnTo>
                  <a:pt x="560984" y="163906"/>
                </a:lnTo>
                <a:lnTo>
                  <a:pt x="560984" y="101790"/>
                </a:lnTo>
                <a:lnTo>
                  <a:pt x="556933" y="101777"/>
                </a:lnTo>
                <a:close/>
              </a:path>
              <a:path w="971550" h="871855">
                <a:moveTo>
                  <a:pt x="556793" y="0"/>
                </a:moveTo>
                <a:lnTo>
                  <a:pt x="533104" y="59356"/>
                </a:lnTo>
                <a:lnTo>
                  <a:pt x="488111" y="108927"/>
                </a:lnTo>
                <a:lnTo>
                  <a:pt x="315671" y="281457"/>
                </a:lnTo>
                <a:lnTo>
                  <a:pt x="276773" y="330632"/>
                </a:lnTo>
                <a:lnTo>
                  <a:pt x="255812" y="378618"/>
                </a:lnTo>
                <a:lnTo>
                  <a:pt x="249687" y="422814"/>
                </a:lnTo>
                <a:lnTo>
                  <a:pt x="255318" y="460692"/>
                </a:lnTo>
                <a:lnTo>
                  <a:pt x="256476" y="464438"/>
                </a:lnTo>
                <a:lnTo>
                  <a:pt x="259791" y="464692"/>
                </a:lnTo>
                <a:lnTo>
                  <a:pt x="259760" y="460616"/>
                </a:lnTo>
                <a:lnTo>
                  <a:pt x="262338" y="432682"/>
                </a:lnTo>
                <a:lnTo>
                  <a:pt x="273524" y="402748"/>
                </a:lnTo>
                <a:lnTo>
                  <a:pt x="297709" y="366966"/>
                </a:lnTo>
                <a:lnTo>
                  <a:pt x="339293" y="321411"/>
                </a:lnTo>
                <a:lnTo>
                  <a:pt x="488022" y="172719"/>
                </a:lnTo>
                <a:lnTo>
                  <a:pt x="516101" y="143928"/>
                </a:lnTo>
                <a:lnTo>
                  <a:pt x="539278" y="116374"/>
                </a:lnTo>
                <a:lnTo>
                  <a:pt x="555033" y="89247"/>
                </a:lnTo>
                <a:lnTo>
                  <a:pt x="560844" y="61734"/>
                </a:lnTo>
                <a:lnTo>
                  <a:pt x="560844" y="12"/>
                </a:lnTo>
                <a:lnTo>
                  <a:pt x="556793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1820575" y="1236543"/>
            <a:ext cx="48895" cy="48895"/>
          </a:xfrm>
          <a:custGeom>
            <a:avLst/>
            <a:gdLst/>
            <a:ahLst/>
            <a:cxnLst/>
            <a:rect l="l" t="t" r="r" b="b"/>
            <a:pathLst>
              <a:path w="48895" h="48894">
                <a:moveTo>
                  <a:pt x="24133" y="0"/>
                </a:moveTo>
                <a:lnTo>
                  <a:pt x="0" y="24841"/>
                </a:lnTo>
                <a:lnTo>
                  <a:pt x="1698" y="33974"/>
                </a:lnTo>
                <a:lnTo>
                  <a:pt x="6734" y="41648"/>
                </a:lnTo>
                <a:lnTo>
                  <a:pt x="14408" y="46681"/>
                </a:lnTo>
                <a:lnTo>
                  <a:pt x="24133" y="48488"/>
                </a:lnTo>
                <a:lnTo>
                  <a:pt x="33857" y="46681"/>
                </a:lnTo>
                <a:lnTo>
                  <a:pt x="36446" y="44983"/>
                </a:lnTo>
                <a:lnTo>
                  <a:pt x="24133" y="44983"/>
                </a:lnTo>
                <a:lnTo>
                  <a:pt x="15880" y="43350"/>
                </a:lnTo>
                <a:lnTo>
                  <a:pt x="9377" y="38900"/>
                </a:lnTo>
                <a:lnTo>
                  <a:pt x="5114" y="32306"/>
                </a:lnTo>
                <a:lnTo>
                  <a:pt x="3584" y="24244"/>
                </a:lnTo>
                <a:lnTo>
                  <a:pt x="5114" y="15901"/>
                </a:lnTo>
                <a:lnTo>
                  <a:pt x="9377" y="9334"/>
                </a:lnTo>
                <a:lnTo>
                  <a:pt x="15880" y="5034"/>
                </a:lnTo>
                <a:lnTo>
                  <a:pt x="24133" y="3492"/>
                </a:lnTo>
                <a:lnTo>
                  <a:pt x="36154" y="3492"/>
                </a:lnTo>
                <a:lnTo>
                  <a:pt x="33579" y="1809"/>
                </a:lnTo>
                <a:lnTo>
                  <a:pt x="24133" y="0"/>
                </a:lnTo>
                <a:close/>
              </a:path>
              <a:path w="48895" h="48894">
                <a:moveTo>
                  <a:pt x="36154" y="3492"/>
                </a:moveTo>
                <a:lnTo>
                  <a:pt x="24133" y="3492"/>
                </a:lnTo>
                <a:lnTo>
                  <a:pt x="32381" y="5127"/>
                </a:lnTo>
                <a:lnTo>
                  <a:pt x="38862" y="9582"/>
                </a:lnTo>
                <a:lnTo>
                  <a:pt x="43099" y="16179"/>
                </a:lnTo>
                <a:lnTo>
                  <a:pt x="44419" y="23190"/>
                </a:lnTo>
                <a:lnTo>
                  <a:pt x="44503" y="24841"/>
                </a:lnTo>
                <a:lnTo>
                  <a:pt x="43007" y="32585"/>
                </a:lnTo>
                <a:lnTo>
                  <a:pt x="38614" y="39147"/>
                </a:lnTo>
                <a:lnTo>
                  <a:pt x="32102" y="43443"/>
                </a:lnTo>
                <a:lnTo>
                  <a:pt x="24133" y="44983"/>
                </a:lnTo>
                <a:lnTo>
                  <a:pt x="36446" y="44983"/>
                </a:lnTo>
                <a:lnTo>
                  <a:pt x="41532" y="41648"/>
                </a:lnTo>
                <a:lnTo>
                  <a:pt x="46568" y="33974"/>
                </a:lnTo>
                <a:lnTo>
                  <a:pt x="48377" y="24244"/>
                </a:lnTo>
                <a:lnTo>
                  <a:pt x="46475" y="14519"/>
                </a:lnTo>
                <a:lnTo>
                  <a:pt x="41284" y="6845"/>
                </a:lnTo>
                <a:lnTo>
                  <a:pt x="36154" y="3492"/>
                </a:lnTo>
                <a:close/>
              </a:path>
              <a:path w="48895" h="48894">
                <a:moveTo>
                  <a:pt x="30737" y="9842"/>
                </a:moveTo>
                <a:lnTo>
                  <a:pt x="15078" y="9842"/>
                </a:lnTo>
                <a:lnTo>
                  <a:pt x="15078" y="38722"/>
                </a:lnTo>
                <a:lnTo>
                  <a:pt x="20107" y="38722"/>
                </a:lnTo>
                <a:lnTo>
                  <a:pt x="20107" y="27279"/>
                </a:lnTo>
                <a:lnTo>
                  <a:pt x="29647" y="27279"/>
                </a:lnTo>
                <a:lnTo>
                  <a:pt x="28819" y="25895"/>
                </a:lnTo>
                <a:lnTo>
                  <a:pt x="31461" y="24841"/>
                </a:lnTo>
                <a:lnTo>
                  <a:pt x="33257" y="23190"/>
                </a:lnTo>
                <a:lnTo>
                  <a:pt x="20107" y="23190"/>
                </a:lnTo>
                <a:lnTo>
                  <a:pt x="20107" y="14071"/>
                </a:lnTo>
                <a:lnTo>
                  <a:pt x="33975" y="14071"/>
                </a:lnTo>
                <a:lnTo>
                  <a:pt x="33975" y="12687"/>
                </a:lnTo>
                <a:lnTo>
                  <a:pt x="30737" y="9842"/>
                </a:lnTo>
                <a:close/>
              </a:path>
              <a:path w="48895" h="48894">
                <a:moveTo>
                  <a:pt x="29647" y="27279"/>
                </a:moveTo>
                <a:lnTo>
                  <a:pt x="24196" y="27279"/>
                </a:lnTo>
                <a:lnTo>
                  <a:pt x="30813" y="38722"/>
                </a:lnTo>
                <a:lnTo>
                  <a:pt x="36490" y="38722"/>
                </a:lnTo>
                <a:lnTo>
                  <a:pt x="29647" y="27279"/>
                </a:lnTo>
                <a:close/>
              </a:path>
              <a:path w="48895" h="48894">
                <a:moveTo>
                  <a:pt x="33975" y="14071"/>
                </a:moveTo>
                <a:lnTo>
                  <a:pt x="27168" y="14071"/>
                </a:lnTo>
                <a:lnTo>
                  <a:pt x="28895" y="15392"/>
                </a:lnTo>
                <a:lnTo>
                  <a:pt x="28895" y="21272"/>
                </a:lnTo>
                <a:lnTo>
                  <a:pt x="26838" y="23190"/>
                </a:lnTo>
                <a:lnTo>
                  <a:pt x="33257" y="23190"/>
                </a:lnTo>
                <a:lnTo>
                  <a:pt x="33975" y="22529"/>
                </a:lnTo>
                <a:lnTo>
                  <a:pt x="33975" y="14071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3">
            <a:extLst>
              <a:ext uri="{FF2B5EF4-FFF2-40B4-BE49-F238E27FC236}">
                <a16:creationId xmlns:a16="http://schemas.microsoft.com/office/drawing/2014/main" id="{651AF9BF-C264-4806-A175-6A1A23DA02C6}"/>
              </a:ext>
            </a:extLst>
          </p:cNvPr>
          <p:cNvSpPr txBox="1"/>
          <p:nvPr/>
        </p:nvSpPr>
        <p:spPr>
          <a:xfrm>
            <a:off x="1828800" y="685800"/>
            <a:ext cx="7800596" cy="3180999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  <a:tabLst>
                <a:tab pos="3209290" algn="l"/>
              </a:tabLst>
            </a:pPr>
            <a:r>
              <a:rPr lang="en-US" sz="4800" b="1" spc="5" dirty="0" err="1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oto Sans"/>
                <a:cs typeface="Noto Sans"/>
              </a:rPr>
              <a:t>Josué</a:t>
            </a:r>
            <a:r>
              <a:rPr lang="en-US" sz="4800" b="1" spc="5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oto Sans"/>
                <a:cs typeface="Noto Sans"/>
              </a:rPr>
              <a:t> 24:15</a:t>
            </a:r>
          </a:p>
          <a:p>
            <a:pPr marL="12700">
              <a:lnSpc>
                <a:spcPct val="100000"/>
              </a:lnSpc>
              <a:spcBef>
                <a:spcPts val="125"/>
              </a:spcBef>
              <a:tabLst>
                <a:tab pos="3209290" algn="l"/>
              </a:tabLst>
            </a:pPr>
            <a:endParaRPr lang="en-US" sz="4800" b="1" spc="5" dirty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oto Sans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12700">
              <a:lnSpc>
                <a:spcPct val="100000"/>
              </a:lnSpc>
              <a:spcBef>
                <a:spcPts val="125"/>
              </a:spcBef>
              <a:tabLst>
                <a:tab pos="3209290" algn="l"/>
              </a:tabLst>
            </a:pPr>
            <a:r>
              <a:rPr lang="en-US" sz="5400" b="1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“…</a:t>
            </a:r>
            <a:r>
              <a:rPr lang="es-ES" sz="5400" b="0" i="0" dirty="0">
                <a:solidFill>
                  <a:srgbClr val="000000"/>
                </a:solidFill>
                <a:effectLst/>
                <a:latin typeface="system-ui"/>
              </a:rPr>
              <a:t> </a:t>
            </a:r>
            <a:r>
              <a:rPr lang="es-ES" sz="5400" b="0" i="0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ystem-ui"/>
              </a:rPr>
              <a:t>pero yo y mi casa serviremos a Jehová</a:t>
            </a:r>
            <a:r>
              <a:rPr lang="en-US" sz="5400" b="1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.” </a:t>
            </a:r>
            <a:endParaRPr lang="en-US" sz="1800" dirty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1" name="Graphic 10" descr="Packing Box Open with solid fill">
            <a:extLst>
              <a:ext uri="{FF2B5EF4-FFF2-40B4-BE49-F238E27FC236}">
                <a16:creationId xmlns:a16="http://schemas.microsoft.com/office/drawing/2014/main" id="{0BE990E7-222E-4F8A-869D-A53C0088074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92959" y="685800"/>
            <a:ext cx="914400" cy="914400"/>
          </a:xfrm>
          <a:prstGeom prst="rect">
            <a:avLst/>
          </a:prstGeom>
        </p:spPr>
      </p:pic>
      <p:pic>
        <p:nvPicPr>
          <p:cNvPr id="3" name="Picture 2" descr="Shape&#10;&#10;Description automatically generated with low confidence">
            <a:extLst>
              <a:ext uri="{FF2B5EF4-FFF2-40B4-BE49-F238E27FC236}">
                <a16:creationId xmlns:a16="http://schemas.microsoft.com/office/drawing/2014/main" id="{FA177AA1-628B-DD44-82AE-B62E5E9A252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553200" y="4038600"/>
            <a:ext cx="3593503" cy="2509837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831C9BAA-5AFB-45B9-158A-328F2F0F36ED}"/>
              </a:ext>
            </a:extLst>
          </p:cNvPr>
          <p:cNvSpPr txBox="1"/>
          <p:nvPr/>
        </p:nvSpPr>
        <p:spPr>
          <a:xfrm>
            <a:off x="7239000" y="6535579"/>
            <a:ext cx="23622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0" i="0" dirty="0">
                <a:solidFill>
                  <a:srgbClr val="191B26"/>
                </a:solidFill>
                <a:effectLst/>
                <a:latin typeface="Open Sans" panose="020B0606030504020204" pitchFamily="34" charset="0"/>
              </a:rPr>
              <a:t>Image by </a:t>
            </a:r>
            <a:r>
              <a:rPr lang="en-US" sz="1000" b="0" i="0" u="sng" dirty="0" err="1">
                <a:solidFill>
                  <a:srgbClr val="191B26"/>
                </a:solidFill>
                <a:effectLst/>
                <a:latin typeface="Open Sans" panose="020B0606030504020204" pitchFamily="34" charset="0"/>
                <a:hlinkClick r:id="rId6"/>
              </a:rPr>
              <a:t>CCXpistiavos</a:t>
            </a:r>
            <a:r>
              <a:rPr lang="en-US" sz="1000" b="0" i="0" dirty="0">
                <a:solidFill>
                  <a:srgbClr val="191B26"/>
                </a:solidFill>
                <a:effectLst/>
                <a:latin typeface="Open Sans" panose="020B0606030504020204" pitchFamily="34" charset="0"/>
              </a:rPr>
              <a:t> from </a:t>
            </a:r>
            <a:r>
              <a:rPr lang="en-US" sz="1000" b="0" i="0" u="sng" dirty="0" err="1">
                <a:solidFill>
                  <a:srgbClr val="191B26"/>
                </a:solidFill>
                <a:effectLst/>
                <a:latin typeface="Open Sans" panose="020B0606030504020204" pitchFamily="34" charset="0"/>
                <a:hlinkClick r:id="rId7"/>
              </a:rPr>
              <a:t>Pixabay</a:t>
            </a:r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83380151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FF2AF937-1AA8-4646-B6C6-117FB3D36E8F}"/>
              </a:ext>
            </a:extLst>
          </p:cNvPr>
          <p:cNvSpPr/>
          <p:nvPr/>
        </p:nvSpPr>
        <p:spPr>
          <a:xfrm>
            <a:off x="10444479" y="0"/>
            <a:ext cx="1747521" cy="6858000"/>
          </a:xfrm>
          <a:prstGeom prst="rect">
            <a:avLst/>
          </a:prstGeom>
          <a:gradFill flip="none" rotWithShape="1">
            <a:gsLst>
              <a:gs pos="0">
                <a:schemeClr val="tx2">
                  <a:lumMod val="75000"/>
                  <a:shade val="30000"/>
                  <a:satMod val="115000"/>
                </a:schemeClr>
              </a:gs>
              <a:gs pos="50000">
                <a:schemeClr val="tx2">
                  <a:lumMod val="75000"/>
                  <a:shade val="67500"/>
                  <a:satMod val="115000"/>
                </a:schemeClr>
              </a:gs>
              <a:gs pos="100000">
                <a:schemeClr val="tx2">
                  <a:lumMod val="75000"/>
                  <a:shade val="100000"/>
                  <a:satMod val="115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object 4"/>
          <p:cNvSpPr/>
          <p:nvPr/>
        </p:nvSpPr>
        <p:spPr>
          <a:xfrm>
            <a:off x="10899009" y="502025"/>
            <a:ext cx="971550" cy="871855"/>
          </a:xfrm>
          <a:custGeom>
            <a:avLst/>
            <a:gdLst/>
            <a:ahLst/>
            <a:cxnLst/>
            <a:rect l="l" t="t" r="r" b="b"/>
            <a:pathLst>
              <a:path w="971550" h="871855">
                <a:moveTo>
                  <a:pt x="466369" y="811040"/>
                </a:moveTo>
                <a:lnTo>
                  <a:pt x="383694" y="811040"/>
                </a:lnTo>
                <a:lnTo>
                  <a:pt x="421303" y="823194"/>
                </a:lnTo>
                <a:lnTo>
                  <a:pt x="447158" y="843979"/>
                </a:lnTo>
                <a:lnTo>
                  <a:pt x="461771" y="868654"/>
                </a:lnTo>
                <a:lnTo>
                  <a:pt x="462851" y="871613"/>
                </a:lnTo>
                <a:lnTo>
                  <a:pt x="466369" y="871169"/>
                </a:lnTo>
                <a:lnTo>
                  <a:pt x="466369" y="811040"/>
                </a:lnTo>
                <a:close/>
              </a:path>
              <a:path w="971550" h="871855">
                <a:moveTo>
                  <a:pt x="642899" y="681507"/>
                </a:moveTo>
                <a:lnTo>
                  <a:pt x="577507" y="746963"/>
                </a:lnTo>
                <a:lnTo>
                  <a:pt x="549428" y="775761"/>
                </a:lnTo>
                <a:lnTo>
                  <a:pt x="510496" y="830448"/>
                </a:lnTo>
                <a:lnTo>
                  <a:pt x="504685" y="857961"/>
                </a:lnTo>
                <a:lnTo>
                  <a:pt x="504710" y="871169"/>
                </a:lnTo>
                <a:lnTo>
                  <a:pt x="508228" y="871613"/>
                </a:lnTo>
                <a:lnTo>
                  <a:pt x="509308" y="868654"/>
                </a:lnTo>
                <a:lnTo>
                  <a:pt x="523921" y="843979"/>
                </a:lnTo>
                <a:lnTo>
                  <a:pt x="549776" y="823194"/>
                </a:lnTo>
                <a:lnTo>
                  <a:pt x="587385" y="811040"/>
                </a:lnTo>
                <a:lnTo>
                  <a:pt x="916652" y="811040"/>
                </a:lnTo>
                <a:lnTo>
                  <a:pt x="817143" y="711479"/>
                </a:lnTo>
                <a:lnTo>
                  <a:pt x="642899" y="681507"/>
                </a:lnTo>
                <a:close/>
              </a:path>
              <a:path w="971550" h="871855">
                <a:moveTo>
                  <a:pt x="408247" y="671961"/>
                </a:moveTo>
                <a:lnTo>
                  <a:pt x="351713" y="677481"/>
                </a:lnTo>
                <a:lnTo>
                  <a:pt x="153936" y="711479"/>
                </a:lnTo>
                <a:lnTo>
                  <a:pt x="48020" y="817410"/>
                </a:lnTo>
                <a:lnTo>
                  <a:pt x="5123" y="860376"/>
                </a:lnTo>
                <a:lnTo>
                  <a:pt x="0" y="866025"/>
                </a:lnTo>
                <a:lnTo>
                  <a:pt x="1574" y="869162"/>
                </a:lnTo>
                <a:lnTo>
                  <a:pt x="4762" y="868883"/>
                </a:lnTo>
                <a:lnTo>
                  <a:pt x="304023" y="817397"/>
                </a:lnTo>
                <a:lnTo>
                  <a:pt x="333819" y="812253"/>
                </a:lnTo>
                <a:lnTo>
                  <a:pt x="383694" y="811040"/>
                </a:lnTo>
                <a:lnTo>
                  <a:pt x="466369" y="811040"/>
                </a:lnTo>
                <a:lnTo>
                  <a:pt x="466369" y="754430"/>
                </a:lnTo>
                <a:lnTo>
                  <a:pt x="465302" y="753363"/>
                </a:lnTo>
                <a:lnTo>
                  <a:pt x="405523" y="753363"/>
                </a:lnTo>
                <a:lnTo>
                  <a:pt x="404456" y="752309"/>
                </a:lnTo>
                <a:lnTo>
                  <a:pt x="404456" y="715911"/>
                </a:lnTo>
                <a:lnTo>
                  <a:pt x="405523" y="714844"/>
                </a:lnTo>
                <a:lnTo>
                  <a:pt x="465277" y="714844"/>
                </a:lnTo>
                <a:lnTo>
                  <a:pt x="466331" y="713790"/>
                </a:lnTo>
                <a:lnTo>
                  <a:pt x="466230" y="712076"/>
                </a:lnTo>
                <a:lnTo>
                  <a:pt x="461239" y="691977"/>
                </a:lnTo>
                <a:lnTo>
                  <a:pt x="443317" y="677632"/>
                </a:lnTo>
                <a:lnTo>
                  <a:pt x="408247" y="671961"/>
                </a:lnTo>
                <a:close/>
              </a:path>
              <a:path w="971550" h="871855">
                <a:moveTo>
                  <a:pt x="916652" y="811040"/>
                </a:moveTo>
                <a:lnTo>
                  <a:pt x="587385" y="811040"/>
                </a:lnTo>
                <a:lnTo>
                  <a:pt x="637260" y="812253"/>
                </a:lnTo>
                <a:lnTo>
                  <a:pt x="959633" y="867862"/>
                </a:lnTo>
                <a:lnTo>
                  <a:pt x="966317" y="868883"/>
                </a:lnTo>
                <a:lnTo>
                  <a:pt x="969505" y="869162"/>
                </a:lnTo>
                <a:lnTo>
                  <a:pt x="971080" y="866025"/>
                </a:lnTo>
                <a:lnTo>
                  <a:pt x="969022" y="863574"/>
                </a:lnTo>
                <a:lnTo>
                  <a:pt x="916652" y="811040"/>
                </a:lnTo>
                <a:close/>
              </a:path>
              <a:path w="971550" h="871855">
                <a:moveTo>
                  <a:pt x="535851" y="753363"/>
                </a:moveTo>
                <a:lnTo>
                  <a:pt x="507060" y="753389"/>
                </a:lnTo>
                <a:lnTo>
                  <a:pt x="505739" y="753389"/>
                </a:lnTo>
                <a:lnTo>
                  <a:pt x="504710" y="754430"/>
                </a:lnTo>
                <a:lnTo>
                  <a:pt x="504685" y="817397"/>
                </a:lnTo>
                <a:lnTo>
                  <a:pt x="508736" y="817410"/>
                </a:lnTo>
                <a:lnTo>
                  <a:pt x="509460" y="813866"/>
                </a:lnTo>
                <a:lnTo>
                  <a:pt x="514060" y="795762"/>
                </a:lnTo>
                <a:lnTo>
                  <a:pt x="519879" y="780157"/>
                </a:lnTo>
                <a:lnTo>
                  <a:pt x="527085" y="766282"/>
                </a:lnTo>
                <a:lnTo>
                  <a:pt x="535851" y="753363"/>
                </a:lnTo>
                <a:close/>
              </a:path>
              <a:path w="971550" h="871855">
                <a:moveTo>
                  <a:pt x="687057" y="345033"/>
                </a:moveTo>
                <a:lnTo>
                  <a:pt x="684288" y="346913"/>
                </a:lnTo>
                <a:lnTo>
                  <a:pt x="685965" y="350710"/>
                </a:lnTo>
                <a:lnTo>
                  <a:pt x="690695" y="394060"/>
                </a:lnTo>
                <a:lnTo>
                  <a:pt x="674068" y="435386"/>
                </a:lnTo>
                <a:lnTo>
                  <a:pt x="647206" y="471355"/>
                </a:lnTo>
                <a:lnTo>
                  <a:pt x="621233" y="498640"/>
                </a:lnTo>
                <a:lnTo>
                  <a:pt x="577367" y="542518"/>
                </a:lnTo>
                <a:lnTo>
                  <a:pt x="549286" y="571309"/>
                </a:lnTo>
                <a:lnTo>
                  <a:pt x="526105" y="598863"/>
                </a:lnTo>
                <a:lnTo>
                  <a:pt x="510346" y="625991"/>
                </a:lnTo>
                <a:lnTo>
                  <a:pt x="504532" y="653503"/>
                </a:lnTo>
                <a:lnTo>
                  <a:pt x="504532" y="715619"/>
                </a:lnTo>
                <a:lnTo>
                  <a:pt x="508596" y="715632"/>
                </a:lnTo>
                <a:lnTo>
                  <a:pt x="509320" y="712076"/>
                </a:lnTo>
                <a:lnTo>
                  <a:pt x="518552" y="681046"/>
                </a:lnTo>
                <a:lnTo>
                  <a:pt x="532252" y="656129"/>
                </a:lnTo>
                <a:lnTo>
                  <a:pt x="551459" y="632769"/>
                </a:lnTo>
                <a:lnTo>
                  <a:pt x="577214" y="606412"/>
                </a:lnTo>
                <a:lnTo>
                  <a:pt x="639254" y="544499"/>
                </a:lnTo>
                <a:lnTo>
                  <a:pt x="677303" y="499498"/>
                </a:lnTo>
                <a:lnTo>
                  <a:pt x="700836" y="456225"/>
                </a:lnTo>
                <a:lnTo>
                  <a:pt x="710382" y="415819"/>
                </a:lnTo>
                <a:lnTo>
                  <a:pt x="706467" y="379425"/>
                </a:lnTo>
                <a:lnTo>
                  <a:pt x="689622" y="348183"/>
                </a:lnTo>
                <a:lnTo>
                  <a:pt x="687057" y="345033"/>
                </a:lnTo>
                <a:close/>
              </a:path>
              <a:path w="971550" h="871855">
                <a:moveTo>
                  <a:pt x="711580" y="446887"/>
                </a:moveTo>
                <a:lnTo>
                  <a:pt x="697834" y="508825"/>
                </a:lnTo>
                <a:lnTo>
                  <a:pt x="673649" y="544606"/>
                </a:lnTo>
                <a:lnTo>
                  <a:pt x="632066" y="590156"/>
                </a:lnTo>
                <a:lnTo>
                  <a:pt x="577507" y="644690"/>
                </a:lnTo>
                <a:lnTo>
                  <a:pt x="559451" y="662942"/>
                </a:lnTo>
                <a:lnTo>
                  <a:pt x="542958" y="680589"/>
                </a:lnTo>
                <a:lnTo>
                  <a:pt x="528649" y="697832"/>
                </a:lnTo>
                <a:lnTo>
                  <a:pt x="517143" y="714870"/>
                </a:lnTo>
                <a:lnTo>
                  <a:pt x="571030" y="714870"/>
                </a:lnTo>
                <a:lnTo>
                  <a:pt x="655700" y="630123"/>
                </a:lnTo>
                <a:lnTo>
                  <a:pt x="694597" y="580948"/>
                </a:lnTo>
                <a:lnTo>
                  <a:pt x="715552" y="532961"/>
                </a:lnTo>
                <a:lnTo>
                  <a:pt x="721673" y="488766"/>
                </a:lnTo>
                <a:lnTo>
                  <a:pt x="716040" y="450888"/>
                </a:lnTo>
                <a:lnTo>
                  <a:pt x="714882" y="447141"/>
                </a:lnTo>
                <a:lnTo>
                  <a:pt x="711580" y="446887"/>
                </a:lnTo>
                <a:close/>
              </a:path>
              <a:path w="971550" h="871855">
                <a:moveTo>
                  <a:pt x="465277" y="714844"/>
                </a:moveTo>
                <a:lnTo>
                  <a:pt x="405523" y="714844"/>
                </a:lnTo>
                <a:lnTo>
                  <a:pt x="463943" y="714857"/>
                </a:lnTo>
                <a:lnTo>
                  <a:pt x="465277" y="714844"/>
                </a:lnTo>
                <a:close/>
              </a:path>
              <a:path w="971550" h="871855">
                <a:moveTo>
                  <a:pt x="556767" y="204596"/>
                </a:moveTo>
                <a:lnTo>
                  <a:pt x="533107" y="263912"/>
                </a:lnTo>
                <a:lnTo>
                  <a:pt x="488149" y="313435"/>
                </a:lnTo>
                <a:lnTo>
                  <a:pt x="336384" y="465061"/>
                </a:lnTo>
                <a:lnTo>
                  <a:pt x="303370" y="509836"/>
                </a:lnTo>
                <a:lnTo>
                  <a:pt x="292053" y="551565"/>
                </a:lnTo>
                <a:lnTo>
                  <a:pt x="297569" y="587824"/>
                </a:lnTo>
                <a:lnTo>
                  <a:pt x="315055" y="616194"/>
                </a:lnTo>
                <a:lnTo>
                  <a:pt x="339648" y="634250"/>
                </a:lnTo>
                <a:lnTo>
                  <a:pt x="343534" y="636015"/>
                </a:lnTo>
                <a:lnTo>
                  <a:pt x="345071" y="632866"/>
                </a:lnTo>
                <a:lnTo>
                  <a:pt x="342112" y="630301"/>
                </a:lnTo>
                <a:lnTo>
                  <a:pt x="323990" y="603769"/>
                </a:lnTo>
                <a:lnTo>
                  <a:pt x="322040" y="572007"/>
                </a:lnTo>
                <a:lnTo>
                  <a:pt x="335101" y="537646"/>
                </a:lnTo>
                <a:lnTo>
                  <a:pt x="362013" y="503313"/>
                </a:lnTo>
                <a:lnTo>
                  <a:pt x="487997" y="377316"/>
                </a:lnTo>
                <a:lnTo>
                  <a:pt x="516078" y="348518"/>
                </a:lnTo>
                <a:lnTo>
                  <a:pt x="539259" y="320960"/>
                </a:lnTo>
                <a:lnTo>
                  <a:pt x="555018" y="293831"/>
                </a:lnTo>
                <a:lnTo>
                  <a:pt x="560831" y="266318"/>
                </a:lnTo>
                <a:lnTo>
                  <a:pt x="560831" y="204609"/>
                </a:lnTo>
                <a:lnTo>
                  <a:pt x="556767" y="204596"/>
                </a:lnTo>
                <a:close/>
              </a:path>
              <a:path w="971550" h="871855">
                <a:moveTo>
                  <a:pt x="627824" y="275564"/>
                </a:moveTo>
                <a:lnTo>
                  <a:pt x="626287" y="278714"/>
                </a:lnTo>
                <a:lnTo>
                  <a:pt x="629246" y="281279"/>
                </a:lnTo>
                <a:lnTo>
                  <a:pt x="647374" y="307809"/>
                </a:lnTo>
                <a:lnTo>
                  <a:pt x="649325" y="339566"/>
                </a:lnTo>
                <a:lnTo>
                  <a:pt x="636265" y="373923"/>
                </a:lnTo>
                <a:lnTo>
                  <a:pt x="609358" y="408254"/>
                </a:lnTo>
                <a:lnTo>
                  <a:pt x="577398" y="440217"/>
                </a:lnTo>
                <a:lnTo>
                  <a:pt x="549441" y="468891"/>
                </a:lnTo>
                <a:lnTo>
                  <a:pt x="526264" y="496449"/>
                </a:lnTo>
                <a:lnTo>
                  <a:pt x="510509" y="523578"/>
                </a:lnTo>
                <a:lnTo>
                  <a:pt x="504697" y="551091"/>
                </a:lnTo>
                <a:lnTo>
                  <a:pt x="504697" y="612813"/>
                </a:lnTo>
                <a:lnTo>
                  <a:pt x="508751" y="612813"/>
                </a:lnTo>
                <a:lnTo>
                  <a:pt x="509485" y="609269"/>
                </a:lnTo>
                <a:lnTo>
                  <a:pt x="518712" y="578297"/>
                </a:lnTo>
                <a:lnTo>
                  <a:pt x="532412" y="553507"/>
                </a:lnTo>
                <a:lnTo>
                  <a:pt x="551623" y="530274"/>
                </a:lnTo>
                <a:lnTo>
                  <a:pt x="577380" y="503974"/>
                </a:lnTo>
                <a:lnTo>
                  <a:pt x="634974" y="446519"/>
                </a:lnTo>
                <a:lnTo>
                  <a:pt x="667990" y="401743"/>
                </a:lnTo>
                <a:lnTo>
                  <a:pt x="679309" y="360015"/>
                </a:lnTo>
                <a:lnTo>
                  <a:pt x="673795" y="323755"/>
                </a:lnTo>
                <a:lnTo>
                  <a:pt x="656308" y="295386"/>
                </a:lnTo>
                <a:lnTo>
                  <a:pt x="631710" y="277329"/>
                </a:lnTo>
                <a:lnTo>
                  <a:pt x="627824" y="275564"/>
                </a:lnTo>
                <a:close/>
              </a:path>
              <a:path w="971550" h="871855">
                <a:moveTo>
                  <a:pt x="556933" y="101777"/>
                </a:moveTo>
                <a:lnTo>
                  <a:pt x="533271" y="161285"/>
                </a:lnTo>
                <a:lnTo>
                  <a:pt x="488314" y="210997"/>
                </a:lnTo>
                <a:lnTo>
                  <a:pt x="332104" y="367080"/>
                </a:lnTo>
                <a:lnTo>
                  <a:pt x="294055" y="412081"/>
                </a:lnTo>
                <a:lnTo>
                  <a:pt x="270522" y="455355"/>
                </a:lnTo>
                <a:lnTo>
                  <a:pt x="260977" y="495760"/>
                </a:lnTo>
                <a:lnTo>
                  <a:pt x="264891" y="532155"/>
                </a:lnTo>
                <a:lnTo>
                  <a:pt x="281736" y="563397"/>
                </a:lnTo>
                <a:lnTo>
                  <a:pt x="284302" y="566534"/>
                </a:lnTo>
                <a:lnTo>
                  <a:pt x="287070" y="564654"/>
                </a:lnTo>
                <a:lnTo>
                  <a:pt x="285394" y="560870"/>
                </a:lnTo>
                <a:lnTo>
                  <a:pt x="280664" y="517512"/>
                </a:lnTo>
                <a:lnTo>
                  <a:pt x="297291" y="476184"/>
                </a:lnTo>
                <a:lnTo>
                  <a:pt x="324152" y="440217"/>
                </a:lnTo>
                <a:lnTo>
                  <a:pt x="350126" y="412940"/>
                </a:lnTo>
                <a:lnTo>
                  <a:pt x="488162" y="274904"/>
                </a:lnTo>
                <a:lnTo>
                  <a:pt x="516241" y="246105"/>
                </a:lnTo>
                <a:lnTo>
                  <a:pt x="539418" y="218547"/>
                </a:lnTo>
                <a:lnTo>
                  <a:pt x="555172" y="191418"/>
                </a:lnTo>
                <a:lnTo>
                  <a:pt x="560984" y="163906"/>
                </a:lnTo>
                <a:lnTo>
                  <a:pt x="560984" y="101790"/>
                </a:lnTo>
                <a:lnTo>
                  <a:pt x="556933" y="101777"/>
                </a:lnTo>
                <a:close/>
              </a:path>
              <a:path w="971550" h="871855">
                <a:moveTo>
                  <a:pt x="556793" y="0"/>
                </a:moveTo>
                <a:lnTo>
                  <a:pt x="533104" y="59356"/>
                </a:lnTo>
                <a:lnTo>
                  <a:pt x="488111" y="108927"/>
                </a:lnTo>
                <a:lnTo>
                  <a:pt x="315671" y="281457"/>
                </a:lnTo>
                <a:lnTo>
                  <a:pt x="276773" y="330632"/>
                </a:lnTo>
                <a:lnTo>
                  <a:pt x="255812" y="378618"/>
                </a:lnTo>
                <a:lnTo>
                  <a:pt x="249687" y="422814"/>
                </a:lnTo>
                <a:lnTo>
                  <a:pt x="255318" y="460692"/>
                </a:lnTo>
                <a:lnTo>
                  <a:pt x="256476" y="464438"/>
                </a:lnTo>
                <a:lnTo>
                  <a:pt x="259791" y="464692"/>
                </a:lnTo>
                <a:lnTo>
                  <a:pt x="259760" y="460616"/>
                </a:lnTo>
                <a:lnTo>
                  <a:pt x="262338" y="432682"/>
                </a:lnTo>
                <a:lnTo>
                  <a:pt x="273524" y="402748"/>
                </a:lnTo>
                <a:lnTo>
                  <a:pt x="297709" y="366966"/>
                </a:lnTo>
                <a:lnTo>
                  <a:pt x="339293" y="321411"/>
                </a:lnTo>
                <a:lnTo>
                  <a:pt x="488022" y="172719"/>
                </a:lnTo>
                <a:lnTo>
                  <a:pt x="516101" y="143928"/>
                </a:lnTo>
                <a:lnTo>
                  <a:pt x="539278" y="116374"/>
                </a:lnTo>
                <a:lnTo>
                  <a:pt x="555033" y="89247"/>
                </a:lnTo>
                <a:lnTo>
                  <a:pt x="560844" y="61734"/>
                </a:lnTo>
                <a:lnTo>
                  <a:pt x="560844" y="12"/>
                </a:lnTo>
                <a:lnTo>
                  <a:pt x="556793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1820575" y="1236543"/>
            <a:ext cx="48895" cy="48895"/>
          </a:xfrm>
          <a:custGeom>
            <a:avLst/>
            <a:gdLst/>
            <a:ahLst/>
            <a:cxnLst/>
            <a:rect l="l" t="t" r="r" b="b"/>
            <a:pathLst>
              <a:path w="48895" h="48894">
                <a:moveTo>
                  <a:pt x="24133" y="0"/>
                </a:moveTo>
                <a:lnTo>
                  <a:pt x="0" y="24841"/>
                </a:lnTo>
                <a:lnTo>
                  <a:pt x="1698" y="33974"/>
                </a:lnTo>
                <a:lnTo>
                  <a:pt x="6734" y="41648"/>
                </a:lnTo>
                <a:lnTo>
                  <a:pt x="14408" y="46681"/>
                </a:lnTo>
                <a:lnTo>
                  <a:pt x="24133" y="48488"/>
                </a:lnTo>
                <a:lnTo>
                  <a:pt x="33857" y="46681"/>
                </a:lnTo>
                <a:lnTo>
                  <a:pt x="36446" y="44983"/>
                </a:lnTo>
                <a:lnTo>
                  <a:pt x="24133" y="44983"/>
                </a:lnTo>
                <a:lnTo>
                  <a:pt x="15880" y="43350"/>
                </a:lnTo>
                <a:lnTo>
                  <a:pt x="9377" y="38900"/>
                </a:lnTo>
                <a:lnTo>
                  <a:pt x="5114" y="32306"/>
                </a:lnTo>
                <a:lnTo>
                  <a:pt x="3584" y="24244"/>
                </a:lnTo>
                <a:lnTo>
                  <a:pt x="5114" y="15901"/>
                </a:lnTo>
                <a:lnTo>
                  <a:pt x="9377" y="9334"/>
                </a:lnTo>
                <a:lnTo>
                  <a:pt x="15880" y="5034"/>
                </a:lnTo>
                <a:lnTo>
                  <a:pt x="24133" y="3492"/>
                </a:lnTo>
                <a:lnTo>
                  <a:pt x="36154" y="3492"/>
                </a:lnTo>
                <a:lnTo>
                  <a:pt x="33579" y="1809"/>
                </a:lnTo>
                <a:lnTo>
                  <a:pt x="24133" y="0"/>
                </a:lnTo>
                <a:close/>
              </a:path>
              <a:path w="48895" h="48894">
                <a:moveTo>
                  <a:pt x="36154" y="3492"/>
                </a:moveTo>
                <a:lnTo>
                  <a:pt x="24133" y="3492"/>
                </a:lnTo>
                <a:lnTo>
                  <a:pt x="32381" y="5127"/>
                </a:lnTo>
                <a:lnTo>
                  <a:pt x="38862" y="9582"/>
                </a:lnTo>
                <a:lnTo>
                  <a:pt x="43099" y="16179"/>
                </a:lnTo>
                <a:lnTo>
                  <a:pt x="44419" y="23190"/>
                </a:lnTo>
                <a:lnTo>
                  <a:pt x="44503" y="24841"/>
                </a:lnTo>
                <a:lnTo>
                  <a:pt x="43007" y="32585"/>
                </a:lnTo>
                <a:lnTo>
                  <a:pt x="38614" y="39147"/>
                </a:lnTo>
                <a:lnTo>
                  <a:pt x="32102" y="43443"/>
                </a:lnTo>
                <a:lnTo>
                  <a:pt x="24133" y="44983"/>
                </a:lnTo>
                <a:lnTo>
                  <a:pt x="36446" y="44983"/>
                </a:lnTo>
                <a:lnTo>
                  <a:pt x="41532" y="41648"/>
                </a:lnTo>
                <a:lnTo>
                  <a:pt x="46568" y="33974"/>
                </a:lnTo>
                <a:lnTo>
                  <a:pt x="48377" y="24244"/>
                </a:lnTo>
                <a:lnTo>
                  <a:pt x="46475" y="14519"/>
                </a:lnTo>
                <a:lnTo>
                  <a:pt x="41284" y="6845"/>
                </a:lnTo>
                <a:lnTo>
                  <a:pt x="36154" y="3492"/>
                </a:lnTo>
                <a:close/>
              </a:path>
              <a:path w="48895" h="48894">
                <a:moveTo>
                  <a:pt x="30737" y="9842"/>
                </a:moveTo>
                <a:lnTo>
                  <a:pt x="15078" y="9842"/>
                </a:lnTo>
                <a:lnTo>
                  <a:pt x="15078" y="38722"/>
                </a:lnTo>
                <a:lnTo>
                  <a:pt x="20107" y="38722"/>
                </a:lnTo>
                <a:lnTo>
                  <a:pt x="20107" y="27279"/>
                </a:lnTo>
                <a:lnTo>
                  <a:pt x="29647" y="27279"/>
                </a:lnTo>
                <a:lnTo>
                  <a:pt x="28819" y="25895"/>
                </a:lnTo>
                <a:lnTo>
                  <a:pt x="31461" y="24841"/>
                </a:lnTo>
                <a:lnTo>
                  <a:pt x="33257" y="23190"/>
                </a:lnTo>
                <a:lnTo>
                  <a:pt x="20107" y="23190"/>
                </a:lnTo>
                <a:lnTo>
                  <a:pt x="20107" y="14071"/>
                </a:lnTo>
                <a:lnTo>
                  <a:pt x="33975" y="14071"/>
                </a:lnTo>
                <a:lnTo>
                  <a:pt x="33975" y="12687"/>
                </a:lnTo>
                <a:lnTo>
                  <a:pt x="30737" y="9842"/>
                </a:lnTo>
                <a:close/>
              </a:path>
              <a:path w="48895" h="48894">
                <a:moveTo>
                  <a:pt x="29647" y="27279"/>
                </a:moveTo>
                <a:lnTo>
                  <a:pt x="24196" y="27279"/>
                </a:lnTo>
                <a:lnTo>
                  <a:pt x="30813" y="38722"/>
                </a:lnTo>
                <a:lnTo>
                  <a:pt x="36490" y="38722"/>
                </a:lnTo>
                <a:lnTo>
                  <a:pt x="29647" y="27279"/>
                </a:lnTo>
                <a:close/>
              </a:path>
              <a:path w="48895" h="48894">
                <a:moveTo>
                  <a:pt x="33975" y="14071"/>
                </a:moveTo>
                <a:lnTo>
                  <a:pt x="27168" y="14071"/>
                </a:lnTo>
                <a:lnTo>
                  <a:pt x="28895" y="15392"/>
                </a:lnTo>
                <a:lnTo>
                  <a:pt x="28895" y="21272"/>
                </a:lnTo>
                <a:lnTo>
                  <a:pt x="26838" y="23190"/>
                </a:lnTo>
                <a:lnTo>
                  <a:pt x="33257" y="23190"/>
                </a:lnTo>
                <a:lnTo>
                  <a:pt x="33975" y="22529"/>
                </a:lnTo>
                <a:lnTo>
                  <a:pt x="33975" y="14071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3">
            <a:extLst>
              <a:ext uri="{FF2B5EF4-FFF2-40B4-BE49-F238E27FC236}">
                <a16:creationId xmlns:a16="http://schemas.microsoft.com/office/drawing/2014/main" id="{651AF9BF-C264-4806-A175-6A1A23DA02C6}"/>
              </a:ext>
            </a:extLst>
          </p:cNvPr>
          <p:cNvSpPr txBox="1"/>
          <p:nvPr/>
        </p:nvSpPr>
        <p:spPr>
          <a:xfrm>
            <a:off x="1721616" y="502025"/>
            <a:ext cx="8748768" cy="6669133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  <a:tabLst>
                <a:tab pos="3209290" algn="l"/>
              </a:tabLst>
            </a:pPr>
            <a:r>
              <a:rPr lang="es-MX" sz="4800" b="1" spc="5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oto Sans"/>
                <a:cs typeface="Noto Sans"/>
              </a:rPr>
              <a:t>Los llamados a una fiel</a:t>
            </a:r>
          </a:p>
          <a:p>
            <a:pPr marL="12700">
              <a:lnSpc>
                <a:spcPct val="100000"/>
              </a:lnSpc>
              <a:spcBef>
                <a:spcPts val="125"/>
              </a:spcBef>
              <a:tabLst>
                <a:tab pos="3209290" algn="l"/>
              </a:tabLst>
            </a:pPr>
            <a:r>
              <a:rPr lang="es-MX" sz="4800" b="1" spc="5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oto Sans"/>
                <a:cs typeface="Noto Sans"/>
              </a:rPr>
              <a:t>mayordomía traen:</a:t>
            </a:r>
          </a:p>
          <a:p>
            <a:pPr marL="12700">
              <a:lnSpc>
                <a:spcPct val="100000"/>
              </a:lnSpc>
              <a:spcBef>
                <a:spcPts val="125"/>
              </a:spcBef>
              <a:tabLst>
                <a:tab pos="3209290" algn="l"/>
              </a:tabLst>
            </a:pPr>
            <a:endParaRPr lang="es-MX" sz="3200" b="1" spc="5" dirty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oto Sans"/>
              <a:cs typeface="Noto Sans"/>
            </a:endParaRPr>
          </a:p>
          <a:p>
            <a:pPr marL="12700">
              <a:lnSpc>
                <a:spcPct val="100000"/>
              </a:lnSpc>
              <a:spcBef>
                <a:spcPts val="125"/>
              </a:spcBef>
              <a:tabLst>
                <a:tab pos="3209290" algn="l"/>
              </a:tabLst>
            </a:pPr>
            <a:r>
              <a:rPr lang="es-MX" sz="3200" b="1" spc="5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oto Sans"/>
                <a:cs typeface="Noto Sans"/>
              </a:rPr>
              <a:t>-bendiciones personales incrementan</a:t>
            </a:r>
          </a:p>
          <a:p>
            <a:pPr marL="12700">
              <a:lnSpc>
                <a:spcPct val="100000"/>
              </a:lnSpc>
              <a:spcBef>
                <a:spcPts val="125"/>
              </a:spcBef>
              <a:tabLst>
                <a:tab pos="3209290" algn="l"/>
              </a:tabLst>
            </a:pPr>
            <a:r>
              <a:rPr lang="es-MX" sz="3200" b="1" spc="5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oto Sans"/>
                <a:cs typeface="Noto Sans"/>
              </a:rPr>
              <a:t>-diezmos &amp; ofrendas incrementan</a:t>
            </a:r>
          </a:p>
          <a:p>
            <a:pPr marL="12700">
              <a:lnSpc>
                <a:spcPct val="100000"/>
              </a:lnSpc>
              <a:spcBef>
                <a:spcPts val="125"/>
              </a:spcBef>
              <a:tabLst>
                <a:tab pos="3209290" algn="l"/>
              </a:tabLst>
            </a:pPr>
            <a:r>
              <a:rPr lang="es-MX" sz="3200" b="1" spc="5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oto Sans"/>
                <a:cs typeface="Noto Sans"/>
              </a:rPr>
              <a:t>-las necesidades de la iglesia local son llenadas. </a:t>
            </a:r>
          </a:p>
          <a:p>
            <a:pPr marL="12700">
              <a:lnSpc>
                <a:spcPct val="100000"/>
              </a:lnSpc>
              <a:spcBef>
                <a:spcPts val="125"/>
              </a:spcBef>
              <a:tabLst>
                <a:tab pos="3209290" algn="l"/>
              </a:tabLst>
            </a:pPr>
            <a:r>
              <a:rPr lang="es-MX" sz="3200" b="1" spc="5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oto Sans"/>
                <a:cs typeface="Noto Sans"/>
              </a:rPr>
              <a:t>-el estado de ánimo se eleva</a:t>
            </a:r>
          </a:p>
          <a:p>
            <a:pPr marL="12700">
              <a:lnSpc>
                <a:spcPct val="100000"/>
              </a:lnSpc>
              <a:spcBef>
                <a:spcPts val="125"/>
              </a:spcBef>
              <a:tabLst>
                <a:tab pos="3209290" algn="l"/>
              </a:tabLst>
            </a:pPr>
            <a:r>
              <a:rPr lang="es-MX" sz="3200" b="1" spc="5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oto Sans"/>
                <a:cs typeface="Noto Sans"/>
              </a:rPr>
              <a:t>-proyectos se logran </a:t>
            </a:r>
          </a:p>
          <a:p>
            <a:pPr marL="12700">
              <a:lnSpc>
                <a:spcPct val="100000"/>
              </a:lnSpc>
              <a:spcBef>
                <a:spcPts val="125"/>
              </a:spcBef>
              <a:tabLst>
                <a:tab pos="3209290" algn="l"/>
              </a:tabLst>
            </a:pPr>
            <a:r>
              <a:rPr lang="es-MX" sz="3200" b="1" spc="5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oto Sans"/>
                <a:cs typeface="Noto Sans"/>
              </a:rPr>
              <a:t>-reportes financieros son positivos</a:t>
            </a:r>
          </a:p>
          <a:p>
            <a:pPr marL="12700">
              <a:lnSpc>
                <a:spcPct val="100000"/>
              </a:lnSpc>
              <a:spcBef>
                <a:spcPts val="125"/>
              </a:spcBef>
              <a:tabLst>
                <a:tab pos="3209290" algn="l"/>
              </a:tabLst>
            </a:pPr>
            <a:r>
              <a:rPr lang="es-MX" sz="3200" b="1" spc="5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oto Sans"/>
                <a:cs typeface="Noto Sans"/>
              </a:rPr>
              <a:t>-el futuro se ve brillante</a:t>
            </a:r>
            <a:endParaRPr lang="es-MX" sz="4800" b="1" spc="5" dirty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oto Sans"/>
              <a:cs typeface="Noto Sans"/>
            </a:endParaRPr>
          </a:p>
          <a:p>
            <a:pPr marL="12700">
              <a:lnSpc>
                <a:spcPct val="100000"/>
              </a:lnSpc>
              <a:spcBef>
                <a:spcPts val="125"/>
              </a:spcBef>
              <a:tabLst>
                <a:tab pos="3209290" algn="l"/>
              </a:tabLst>
            </a:pPr>
            <a:endParaRPr sz="4000" dirty="0">
              <a:solidFill>
                <a:schemeClr val="tx2">
                  <a:lumMod val="75000"/>
                </a:schemeClr>
              </a:solidFill>
              <a:latin typeface="Noto Sans"/>
              <a:cs typeface="Noto Sans"/>
            </a:endParaRPr>
          </a:p>
        </p:txBody>
      </p:sp>
      <p:pic>
        <p:nvPicPr>
          <p:cNvPr id="9" name="Graphic 8" descr="Packing Box Open with solid fill">
            <a:extLst>
              <a:ext uri="{FF2B5EF4-FFF2-40B4-BE49-F238E27FC236}">
                <a16:creationId xmlns:a16="http://schemas.microsoft.com/office/drawing/2014/main" id="{98C2748A-7254-4081-B818-40F2FFB3BBF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92959" y="685800"/>
            <a:ext cx="914400" cy="914400"/>
          </a:xfrm>
          <a:prstGeom prst="rect">
            <a:avLst/>
          </a:prstGeom>
        </p:spPr>
      </p:pic>
      <p:pic>
        <p:nvPicPr>
          <p:cNvPr id="3" name="Picture 2" descr="A picture containing text, flag, vector graphics&#10;&#10;Description automatically generated">
            <a:extLst>
              <a:ext uri="{FF2B5EF4-FFF2-40B4-BE49-F238E27FC236}">
                <a16:creationId xmlns:a16="http://schemas.microsoft.com/office/drawing/2014/main" id="{3F7FCBE3-C5B0-551C-2773-A010ED00B17D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504" t="10001" r="19851" b="13333"/>
          <a:stretch/>
        </p:blipFill>
        <p:spPr>
          <a:xfrm>
            <a:off x="7726966" y="104298"/>
            <a:ext cx="2590800" cy="2128157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E132D368-0170-7416-2995-5A817ADC221E}"/>
              </a:ext>
            </a:extLst>
          </p:cNvPr>
          <p:cNvSpPr txBox="1"/>
          <p:nvPr/>
        </p:nvSpPr>
        <p:spPr>
          <a:xfrm>
            <a:off x="7739666" y="2117402"/>
            <a:ext cx="243007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0" i="0" dirty="0">
                <a:solidFill>
                  <a:srgbClr val="191B26"/>
                </a:solidFill>
                <a:effectLst/>
                <a:latin typeface="Open Sans" panose="020B0606030504020204" pitchFamily="34" charset="0"/>
              </a:rPr>
              <a:t>Image by </a:t>
            </a:r>
            <a:r>
              <a:rPr lang="en-US" sz="1000" b="0" i="0" u="sng" dirty="0" err="1">
                <a:solidFill>
                  <a:srgbClr val="191B26"/>
                </a:solidFill>
                <a:effectLst/>
                <a:latin typeface="Open Sans" panose="020B0606030504020204" pitchFamily="34" charset="0"/>
                <a:hlinkClick r:id="rId6"/>
              </a:rPr>
              <a:t>Pabitra</a:t>
            </a:r>
            <a:r>
              <a:rPr lang="en-US" sz="1000" b="0" i="0" u="sng" dirty="0">
                <a:solidFill>
                  <a:srgbClr val="191B26"/>
                </a:solidFill>
                <a:effectLst/>
                <a:latin typeface="Open Sans" panose="020B0606030504020204" pitchFamily="34" charset="0"/>
                <a:hlinkClick r:id="rId6"/>
              </a:rPr>
              <a:t> Kaity</a:t>
            </a:r>
            <a:r>
              <a:rPr lang="en-US" sz="1000" b="0" i="0" dirty="0">
                <a:solidFill>
                  <a:srgbClr val="191B26"/>
                </a:solidFill>
                <a:effectLst/>
                <a:latin typeface="Open Sans" panose="020B0606030504020204" pitchFamily="34" charset="0"/>
              </a:rPr>
              <a:t> from </a:t>
            </a:r>
            <a:r>
              <a:rPr lang="en-US" sz="1000" b="0" i="0" u="sng" dirty="0" err="1">
                <a:solidFill>
                  <a:srgbClr val="191B26"/>
                </a:solidFill>
                <a:effectLst/>
                <a:latin typeface="Open Sans" panose="020B0606030504020204" pitchFamily="34" charset="0"/>
                <a:hlinkClick r:id="rId7"/>
              </a:rPr>
              <a:t>Pixabay</a:t>
            </a:r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403685191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FF2AF937-1AA8-4646-B6C6-117FB3D36E8F}"/>
              </a:ext>
            </a:extLst>
          </p:cNvPr>
          <p:cNvSpPr/>
          <p:nvPr/>
        </p:nvSpPr>
        <p:spPr>
          <a:xfrm>
            <a:off x="10444479" y="0"/>
            <a:ext cx="1747521" cy="6858000"/>
          </a:xfrm>
          <a:prstGeom prst="rect">
            <a:avLst/>
          </a:prstGeom>
          <a:gradFill flip="none" rotWithShape="1">
            <a:gsLst>
              <a:gs pos="0">
                <a:schemeClr val="tx2">
                  <a:lumMod val="75000"/>
                  <a:shade val="30000"/>
                  <a:satMod val="115000"/>
                </a:schemeClr>
              </a:gs>
              <a:gs pos="50000">
                <a:schemeClr val="tx2">
                  <a:lumMod val="75000"/>
                  <a:shade val="67500"/>
                  <a:satMod val="115000"/>
                </a:schemeClr>
              </a:gs>
              <a:gs pos="100000">
                <a:schemeClr val="tx2">
                  <a:lumMod val="75000"/>
                  <a:shade val="100000"/>
                  <a:satMod val="115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object 4"/>
          <p:cNvSpPr/>
          <p:nvPr/>
        </p:nvSpPr>
        <p:spPr>
          <a:xfrm>
            <a:off x="10899009" y="502025"/>
            <a:ext cx="971550" cy="871855"/>
          </a:xfrm>
          <a:custGeom>
            <a:avLst/>
            <a:gdLst/>
            <a:ahLst/>
            <a:cxnLst/>
            <a:rect l="l" t="t" r="r" b="b"/>
            <a:pathLst>
              <a:path w="971550" h="871855">
                <a:moveTo>
                  <a:pt x="466369" y="811040"/>
                </a:moveTo>
                <a:lnTo>
                  <a:pt x="383694" y="811040"/>
                </a:lnTo>
                <a:lnTo>
                  <a:pt x="421303" y="823194"/>
                </a:lnTo>
                <a:lnTo>
                  <a:pt x="447158" y="843979"/>
                </a:lnTo>
                <a:lnTo>
                  <a:pt x="461771" y="868654"/>
                </a:lnTo>
                <a:lnTo>
                  <a:pt x="462851" y="871613"/>
                </a:lnTo>
                <a:lnTo>
                  <a:pt x="466369" y="871169"/>
                </a:lnTo>
                <a:lnTo>
                  <a:pt x="466369" y="811040"/>
                </a:lnTo>
                <a:close/>
              </a:path>
              <a:path w="971550" h="871855">
                <a:moveTo>
                  <a:pt x="642899" y="681507"/>
                </a:moveTo>
                <a:lnTo>
                  <a:pt x="577507" y="746963"/>
                </a:lnTo>
                <a:lnTo>
                  <a:pt x="549428" y="775761"/>
                </a:lnTo>
                <a:lnTo>
                  <a:pt x="510496" y="830448"/>
                </a:lnTo>
                <a:lnTo>
                  <a:pt x="504685" y="857961"/>
                </a:lnTo>
                <a:lnTo>
                  <a:pt x="504710" y="871169"/>
                </a:lnTo>
                <a:lnTo>
                  <a:pt x="508228" y="871613"/>
                </a:lnTo>
                <a:lnTo>
                  <a:pt x="509308" y="868654"/>
                </a:lnTo>
                <a:lnTo>
                  <a:pt x="523921" y="843979"/>
                </a:lnTo>
                <a:lnTo>
                  <a:pt x="549776" y="823194"/>
                </a:lnTo>
                <a:lnTo>
                  <a:pt x="587385" y="811040"/>
                </a:lnTo>
                <a:lnTo>
                  <a:pt x="916652" y="811040"/>
                </a:lnTo>
                <a:lnTo>
                  <a:pt x="817143" y="711479"/>
                </a:lnTo>
                <a:lnTo>
                  <a:pt x="642899" y="681507"/>
                </a:lnTo>
                <a:close/>
              </a:path>
              <a:path w="971550" h="871855">
                <a:moveTo>
                  <a:pt x="408247" y="671961"/>
                </a:moveTo>
                <a:lnTo>
                  <a:pt x="351713" y="677481"/>
                </a:lnTo>
                <a:lnTo>
                  <a:pt x="153936" y="711479"/>
                </a:lnTo>
                <a:lnTo>
                  <a:pt x="48020" y="817410"/>
                </a:lnTo>
                <a:lnTo>
                  <a:pt x="5123" y="860376"/>
                </a:lnTo>
                <a:lnTo>
                  <a:pt x="0" y="866025"/>
                </a:lnTo>
                <a:lnTo>
                  <a:pt x="1574" y="869162"/>
                </a:lnTo>
                <a:lnTo>
                  <a:pt x="4762" y="868883"/>
                </a:lnTo>
                <a:lnTo>
                  <a:pt x="304023" y="817397"/>
                </a:lnTo>
                <a:lnTo>
                  <a:pt x="333819" y="812253"/>
                </a:lnTo>
                <a:lnTo>
                  <a:pt x="383694" y="811040"/>
                </a:lnTo>
                <a:lnTo>
                  <a:pt x="466369" y="811040"/>
                </a:lnTo>
                <a:lnTo>
                  <a:pt x="466369" y="754430"/>
                </a:lnTo>
                <a:lnTo>
                  <a:pt x="465302" y="753363"/>
                </a:lnTo>
                <a:lnTo>
                  <a:pt x="405523" y="753363"/>
                </a:lnTo>
                <a:lnTo>
                  <a:pt x="404456" y="752309"/>
                </a:lnTo>
                <a:lnTo>
                  <a:pt x="404456" y="715911"/>
                </a:lnTo>
                <a:lnTo>
                  <a:pt x="405523" y="714844"/>
                </a:lnTo>
                <a:lnTo>
                  <a:pt x="465277" y="714844"/>
                </a:lnTo>
                <a:lnTo>
                  <a:pt x="466331" y="713790"/>
                </a:lnTo>
                <a:lnTo>
                  <a:pt x="466230" y="712076"/>
                </a:lnTo>
                <a:lnTo>
                  <a:pt x="461239" y="691977"/>
                </a:lnTo>
                <a:lnTo>
                  <a:pt x="443317" y="677632"/>
                </a:lnTo>
                <a:lnTo>
                  <a:pt x="408247" y="671961"/>
                </a:lnTo>
                <a:close/>
              </a:path>
              <a:path w="971550" h="871855">
                <a:moveTo>
                  <a:pt x="916652" y="811040"/>
                </a:moveTo>
                <a:lnTo>
                  <a:pt x="587385" y="811040"/>
                </a:lnTo>
                <a:lnTo>
                  <a:pt x="637260" y="812253"/>
                </a:lnTo>
                <a:lnTo>
                  <a:pt x="959633" y="867862"/>
                </a:lnTo>
                <a:lnTo>
                  <a:pt x="966317" y="868883"/>
                </a:lnTo>
                <a:lnTo>
                  <a:pt x="969505" y="869162"/>
                </a:lnTo>
                <a:lnTo>
                  <a:pt x="971080" y="866025"/>
                </a:lnTo>
                <a:lnTo>
                  <a:pt x="969022" y="863574"/>
                </a:lnTo>
                <a:lnTo>
                  <a:pt x="916652" y="811040"/>
                </a:lnTo>
                <a:close/>
              </a:path>
              <a:path w="971550" h="871855">
                <a:moveTo>
                  <a:pt x="535851" y="753363"/>
                </a:moveTo>
                <a:lnTo>
                  <a:pt x="507060" y="753389"/>
                </a:lnTo>
                <a:lnTo>
                  <a:pt x="505739" y="753389"/>
                </a:lnTo>
                <a:lnTo>
                  <a:pt x="504710" y="754430"/>
                </a:lnTo>
                <a:lnTo>
                  <a:pt x="504685" y="817397"/>
                </a:lnTo>
                <a:lnTo>
                  <a:pt x="508736" y="817410"/>
                </a:lnTo>
                <a:lnTo>
                  <a:pt x="509460" y="813866"/>
                </a:lnTo>
                <a:lnTo>
                  <a:pt x="514060" y="795762"/>
                </a:lnTo>
                <a:lnTo>
                  <a:pt x="519879" y="780157"/>
                </a:lnTo>
                <a:lnTo>
                  <a:pt x="527085" y="766282"/>
                </a:lnTo>
                <a:lnTo>
                  <a:pt x="535851" y="753363"/>
                </a:lnTo>
                <a:close/>
              </a:path>
              <a:path w="971550" h="871855">
                <a:moveTo>
                  <a:pt x="687057" y="345033"/>
                </a:moveTo>
                <a:lnTo>
                  <a:pt x="684288" y="346913"/>
                </a:lnTo>
                <a:lnTo>
                  <a:pt x="685965" y="350710"/>
                </a:lnTo>
                <a:lnTo>
                  <a:pt x="690695" y="394060"/>
                </a:lnTo>
                <a:lnTo>
                  <a:pt x="674068" y="435386"/>
                </a:lnTo>
                <a:lnTo>
                  <a:pt x="647206" y="471355"/>
                </a:lnTo>
                <a:lnTo>
                  <a:pt x="621233" y="498640"/>
                </a:lnTo>
                <a:lnTo>
                  <a:pt x="577367" y="542518"/>
                </a:lnTo>
                <a:lnTo>
                  <a:pt x="549286" y="571309"/>
                </a:lnTo>
                <a:lnTo>
                  <a:pt x="526105" y="598863"/>
                </a:lnTo>
                <a:lnTo>
                  <a:pt x="510346" y="625991"/>
                </a:lnTo>
                <a:lnTo>
                  <a:pt x="504532" y="653503"/>
                </a:lnTo>
                <a:lnTo>
                  <a:pt x="504532" y="715619"/>
                </a:lnTo>
                <a:lnTo>
                  <a:pt x="508596" y="715632"/>
                </a:lnTo>
                <a:lnTo>
                  <a:pt x="509320" y="712076"/>
                </a:lnTo>
                <a:lnTo>
                  <a:pt x="518552" y="681046"/>
                </a:lnTo>
                <a:lnTo>
                  <a:pt x="532252" y="656129"/>
                </a:lnTo>
                <a:lnTo>
                  <a:pt x="551459" y="632769"/>
                </a:lnTo>
                <a:lnTo>
                  <a:pt x="577214" y="606412"/>
                </a:lnTo>
                <a:lnTo>
                  <a:pt x="639254" y="544499"/>
                </a:lnTo>
                <a:lnTo>
                  <a:pt x="677303" y="499498"/>
                </a:lnTo>
                <a:lnTo>
                  <a:pt x="700836" y="456225"/>
                </a:lnTo>
                <a:lnTo>
                  <a:pt x="710382" y="415819"/>
                </a:lnTo>
                <a:lnTo>
                  <a:pt x="706467" y="379425"/>
                </a:lnTo>
                <a:lnTo>
                  <a:pt x="689622" y="348183"/>
                </a:lnTo>
                <a:lnTo>
                  <a:pt x="687057" y="345033"/>
                </a:lnTo>
                <a:close/>
              </a:path>
              <a:path w="971550" h="871855">
                <a:moveTo>
                  <a:pt x="711580" y="446887"/>
                </a:moveTo>
                <a:lnTo>
                  <a:pt x="697834" y="508825"/>
                </a:lnTo>
                <a:lnTo>
                  <a:pt x="673649" y="544606"/>
                </a:lnTo>
                <a:lnTo>
                  <a:pt x="632066" y="590156"/>
                </a:lnTo>
                <a:lnTo>
                  <a:pt x="577507" y="644690"/>
                </a:lnTo>
                <a:lnTo>
                  <a:pt x="559451" y="662942"/>
                </a:lnTo>
                <a:lnTo>
                  <a:pt x="542958" y="680589"/>
                </a:lnTo>
                <a:lnTo>
                  <a:pt x="528649" y="697832"/>
                </a:lnTo>
                <a:lnTo>
                  <a:pt x="517143" y="714870"/>
                </a:lnTo>
                <a:lnTo>
                  <a:pt x="571030" y="714870"/>
                </a:lnTo>
                <a:lnTo>
                  <a:pt x="655700" y="630123"/>
                </a:lnTo>
                <a:lnTo>
                  <a:pt x="694597" y="580948"/>
                </a:lnTo>
                <a:lnTo>
                  <a:pt x="715552" y="532961"/>
                </a:lnTo>
                <a:lnTo>
                  <a:pt x="721673" y="488766"/>
                </a:lnTo>
                <a:lnTo>
                  <a:pt x="716040" y="450888"/>
                </a:lnTo>
                <a:lnTo>
                  <a:pt x="714882" y="447141"/>
                </a:lnTo>
                <a:lnTo>
                  <a:pt x="711580" y="446887"/>
                </a:lnTo>
                <a:close/>
              </a:path>
              <a:path w="971550" h="871855">
                <a:moveTo>
                  <a:pt x="465277" y="714844"/>
                </a:moveTo>
                <a:lnTo>
                  <a:pt x="405523" y="714844"/>
                </a:lnTo>
                <a:lnTo>
                  <a:pt x="463943" y="714857"/>
                </a:lnTo>
                <a:lnTo>
                  <a:pt x="465277" y="714844"/>
                </a:lnTo>
                <a:close/>
              </a:path>
              <a:path w="971550" h="871855">
                <a:moveTo>
                  <a:pt x="556767" y="204596"/>
                </a:moveTo>
                <a:lnTo>
                  <a:pt x="533107" y="263912"/>
                </a:lnTo>
                <a:lnTo>
                  <a:pt x="488149" y="313435"/>
                </a:lnTo>
                <a:lnTo>
                  <a:pt x="336384" y="465061"/>
                </a:lnTo>
                <a:lnTo>
                  <a:pt x="303370" y="509836"/>
                </a:lnTo>
                <a:lnTo>
                  <a:pt x="292053" y="551565"/>
                </a:lnTo>
                <a:lnTo>
                  <a:pt x="297569" y="587824"/>
                </a:lnTo>
                <a:lnTo>
                  <a:pt x="315055" y="616194"/>
                </a:lnTo>
                <a:lnTo>
                  <a:pt x="339648" y="634250"/>
                </a:lnTo>
                <a:lnTo>
                  <a:pt x="343534" y="636015"/>
                </a:lnTo>
                <a:lnTo>
                  <a:pt x="345071" y="632866"/>
                </a:lnTo>
                <a:lnTo>
                  <a:pt x="342112" y="630301"/>
                </a:lnTo>
                <a:lnTo>
                  <a:pt x="323990" y="603769"/>
                </a:lnTo>
                <a:lnTo>
                  <a:pt x="322040" y="572007"/>
                </a:lnTo>
                <a:lnTo>
                  <a:pt x="335101" y="537646"/>
                </a:lnTo>
                <a:lnTo>
                  <a:pt x="362013" y="503313"/>
                </a:lnTo>
                <a:lnTo>
                  <a:pt x="487997" y="377316"/>
                </a:lnTo>
                <a:lnTo>
                  <a:pt x="516078" y="348518"/>
                </a:lnTo>
                <a:lnTo>
                  <a:pt x="539259" y="320960"/>
                </a:lnTo>
                <a:lnTo>
                  <a:pt x="555018" y="293831"/>
                </a:lnTo>
                <a:lnTo>
                  <a:pt x="560831" y="266318"/>
                </a:lnTo>
                <a:lnTo>
                  <a:pt x="560831" y="204609"/>
                </a:lnTo>
                <a:lnTo>
                  <a:pt x="556767" y="204596"/>
                </a:lnTo>
                <a:close/>
              </a:path>
              <a:path w="971550" h="871855">
                <a:moveTo>
                  <a:pt x="627824" y="275564"/>
                </a:moveTo>
                <a:lnTo>
                  <a:pt x="626287" y="278714"/>
                </a:lnTo>
                <a:lnTo>
                  <a:pt x="629246" y="281279"/>
                </a:lnTo>
                <a:lnTo>
                  <a:pt x="647374" y="307809"/>
                </a:lnTo>
                <a:lnTo>
                  <a:pt x="649325" y="339566"/>
                </a:lnTo>
                <a:lnTo>
                  <a:pt x="636265" y="373923"/>
                </a:lnTo>
                <a:lnTo>
                  <a:pt x="609358" y="408254"/>
                </a:lnTo>
                <a:lnTo>
                  <a:pt x="577398" y="440217"/>
                </a:lnTo>
                <a:lnTo>
                  <a:pt x="549441" y="468891"/>
                </a:lnTo>
                <a:lnTo>
                  <a:pt x="526264" y="496449"/>
                </a:lnTo>
                <a:lnTo>
                  <a:pt x="510509" y="523578"/>
                </a:lnTo>
                <a:lnTo>
                  <a:pt x="504697" y="551091"/>
                </a:lnTo>
                <a:lnTo>
                  <a:pt x="504697" y="612813"/>
                </a:lnTo>
                <a:lnTo>
                  <a:pt x="508751" y="612813"/>
                </a:lnTo>
                <a:lnTo>
                  <a:pt x="509485" y="609269"/>
                </a:lnTo>
                <a:lnTo>
                  <a:pt x="518712" y="578297"/>
                </a:lnTo>
                <a:lnTo>
                  <a:pt x="532412" y="553507"/>
                </a:lnTo>
                <a:lnTo>
                  <a:pt x="551623" y="530274"/>
                </a:lnTo>
                <a:lnTo>
                  <a:pt x="577380" y="503974"/>
                </a:lnTo>
                <a:lnTo>
                  <a:pt x="634974" y="446519"/>
                </a:lnTo>
                <a:lnTo>
                  <a:pt x="667990" y="401743"/>
                </a:lnTo>
                <a:lnTo>
                  <a:pt x="679309" y="360015"/>
                </a:lnTo>
                <a:lnTo>
                  <a:pt x="673795" y="323755"/>
                </a:lnTo>
                <a:lnTo>
                  <a:pt x="656308" y="295386"/>
                </a:lnTo>
                <a:lnTo>
                  <a:pt x="631710" y="277329"/>
                </a:lnTo>
                <a:lnTo>
                  <a:pt x="627824" y="275564"/>
                </a:lnTo>
                <a:close/>
              </a:path>
              <a:path w="971550" h="871855">
                <a:moveTo>
                  <a:pt x="556933" y="101777"/>
                </a:moveTo>
                <a:lnTo>
                  <a:pt x="533271" y="161285"/>
                </a:lnTo>
                <a:lnTo>
                  <a:pt x="488314" y="210997"/>
                </a:lnTo>
                <a:lnTo>
                  <a:pt x="332104" y="367080"/>
                </a:lnTo>
                <a:lnTo>
                  <a:pt x="294055" y="412081"/>
                </a:lnTo>
                <a:lnTo>
                  <a:pt x="270522" y="455355"/>
                </a:lnTo>
                <a:lnTo>
                  <a:pt x="260977" y="495760"/>
                </a:lnTo>
                <a:lnTo>
                  <a:pt x="264891" y="532155"/>
                </a:lnTo>
                <a:lnTo>
                  <a:pt x="281736" y="563397"/>
                </a:lnTo>
                <a:lnTo>
                  <a:pt x="284302" y="566534"/>
                </a:lnTo>
                <a:lnTo>
                  <a:pt x="287070" y="564654"/>
                </a:lnTo>
                <a:lnTo>
                  <a:pt x="285394" y="560870"/>
                </a:lnTo>
                <a:lnTo>
                  <a:pt x="280664" y="517512"/>
                </a:lnTo>
                <a:lnTo>
                  <a:pt x="297291" y="476184"/>
                </a:lnTo>
                <a:lnTo>
                  <a:pt x="324152" y="440217"/>
                </a:lnTo>
                <a:lnTo>
                  <a:pt x="350126" y="412940"/>
                </a:lnTo>
                <a:lnTo>
                  <a:pt x="488162" y="274904"/>
                </a:lnTo>
                <a:lnTo>
                  <a:pt x="516241" y="246105"/>
                </a:lnTo>
                <a:lnTo>
                  <a:pt x="539418" y="218547"/>
                </a:lnTo>
                <a:lnTo>
                  <a:pt x="555172" y="191418"/>
                </a:lnTo>
                <a:lnTo>
                  <a:pt x="560984" y="163906"/>
                </a:lnTo>
                <a:lnTo>
                  <a:pt x="560984" y="101790"/>
                </a:lnTo>
                <a:lnTo>
                  <a:pt x="556933" y="101777"/>
                </a:lnTo>
                <a:close/>
              </a:path>
              <a:path w="971550" h="871855">
                <a:moveTo>
                  <a:pt x="556793" y="0"/>
                </a:moveTo>
                <a:lnTo>
                  <a:pt x="533104" y="59356"/>
                </a:lnTo>
                <a:lnTo>
                  <a:pt x="488111" y="108927"/>
                </a:lnTo>
                <a:lnTo>
                  <a:pt x="315671" y="281457"/>
                </a:lnTo>
                <a:lnTo>
                  <a:pt x="276773" y="330632"/>
                </a:lnTo>
                <a:lnTo>
                  <a:pt x="255812" y="378618"/>
                </a:lnTo>
                <a:lnTo>
                  <a:pt x="249687" y="422814"/>
                </a:lnTo>
                <a:lnTo>
                  <a:pt x="255318" y="460692"/>
                </a:lnTo>
                <a:lnTo>
                  <a:pt x="256476" y="464438"/>
                </a:lnTo>
                <a:lnTo>
                  <a:pt x="259791" y="464692"/>
                </a:lnTo>
                <a:lnTo>
                  <a:pt x="259760" y="460616"/>
                </a:lnTo>
                <a:lnTo>
                  <a:pt x="262338" y="432682"/>
                </a:lnTo>
                <a:lnTo>
                  <a:pt x="273524" y="402748"/>
                </a:lnTo>
                <a:lnTo>
                  <a:pt x="297709" y="366966"/>
                </a:lnTo>
                <a:lnTo>
                  <a:pt x="339293" y="321411"/>
                </a:lnTo>
                <a:lnTo>
                  <a:pt x="488022" y="172719"/>
                </a:lnTo>
                <a:lnTo>
                  <a:pt x="516101" y="143928"/>
                </a:lnTo>
                <a:lnTo>
                  <a:pt x="539278" y="116374"/>
                </a:lnTo>
                <a:lnTo>
                  <a:pt x="555033" y="89247"/>
                </a:lnTo>
                <a:lnTo>
                  <a:pt x="560844" y="61734"/>
                </a:lnTo>
                <a:lnTo>
                  <a:pt x="560844" y="12"/>
                </a:lnTo>
                <a:lnTo>
                  <a:pt x="556793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1820575" y="1236543"/>
            <a:ext cx="48895" cy="48895"/>
          </a:xfrm>
          <a:custGeom>
            <a:avLst/>
            <a:gdLst/>
            <a:ahLst/>
            <a:cxnLst/>
            <a:rect l="l" t="t" r="r" b="b"/>
            <a:pathLst>
              <a:path w="48895" h="48894">
                <a:moveTo>
                  <a:pt x="24133" y="0"/>
                </a:moveTo>
                <a:lnTo>
                  <a:pt x="0" y="24841"/>
                </a:lnTo>
                <a:lnTo>
                  <a:pt x="1698" y="33974"/>
                </a:lnTo>
                <a:lnTo>
                  <a:pt x="6734" y="41648"/>
                </a:lnTo>
                <a:lnTo>
                  <a:pt x="14408" y="46681"/>
                </a:lnTo>
                <a:lnTo>
                  <a:pt x="24133" y="48488"/>
                </a:lnTo>
                <a:lnTo>
                  <a:pt x="33857" y="46681"/>
                </a:lnTo>
                <a:lnTo>
                  <a:pt x="36446" y="44983"/>
                </a:lnTo>
                <a:lnTo>
                  <a:pt x="24133" y="44983"/>
                </a:lnTo>
                <a:lnTo>
                  <a:pt x="15880" y="43350"/>
                </a:lnTo>
                <a:lnTo>
                  <a:pt x="9377" y="38900"/>
                </a:lnTo>
                <a:lnTo>
                  <a:pt x="5114" y="32306"/>
                </a:lnTo>
                <a:lnTo>
                  <a:pt x="3584" y="24244"/>
                </a:lnTo>
                <a:lnTo>
                  <a:pt x="5114" y="15901"/>
                </a:lnTo>
                <a:lnTo>
                  <a:pt x="9377" y="9334"/>
                </a:lnTo>
                <a:lnTo>
                  <a:pt x="15880" y="5034"/>
                </a:lnTo>
                <a:lnTo>
                  <a:pt x="24133" y="3492"/>
                </a:lnTo>
                <a:lnTo>
                  <a:pt x="36154" y="3492"/>
                </a:lnTo>
                <a:lnTo>
                  <a:pt x="33579" y="1809"/>
                </a:lnTo>
                <a:lnTo>
                  <a:pt x="24133" y="0"/>
                </a:lnTo>
                <a:close/>
              </a:path>
              <a:path w="48895" h="48894">
                <a:moveTo>
                  <a:pt x="36154" y="3492"/>
                </a:moveTo>
                <a:lnTo>
                  <a:pt x="24133" y="3492"/>
                </a:lnTo>
                <a:lnTo>
                  <a:pt x="32381" y="5127"/>
                </a:lnTo>
                <a:lnTo>
                  <a:pt x="38862" y="9582"/>
                </a:lnTo>
                <a:lnTo>
                  <a:pt x="43099" y="16179"/>
                </a:lnTo>
                <a:lnTo>
                  <a:pt x="44419" y="23190"/>
                </a:lnTo>
                <a:lnTo>
                  <a:pt x="44503" y="24841"/>
                </a:lnTo>
                <a:lnTo>
                  <a:pt x="43007" y="32585"/>
                </a:lnTo>
                <a:lnTo>
                  <a:pt x="38614" y="39147"/>
                </a:lnTo>
                <a:lnTo>
                  <a:pt x="32102" y="43443"/>
                </a:lnTo>
                <a:lnTo>
                  <a:pt x="24133" y="44983"/>
                </a:lnTo>
                <a:lnTo>
                  <a:pt x="36446" y="44983"/>
                </a:lnTo>
                <a:lnTo>
                  <a:pt x="41532" y="41648"/>
                </a:lnTo>
                <a:lnTo>
                  <a:pt x="46568" y="33974"/>
                </a:lnTo>
                <a:lnTo>
                  <a:pt x="48377" y="24244"/>
                </a:lnTo>
                <a:lnTo>
                  <a:pt x="46475" y="14519"/>
                </a:lnTo>
                <a:lnTo>
                  <a:pt x="41284" y="6845"/>
                </a:lnTo>
                <a:lnTo>
                  <a:pt x="36154" y="3492"/>
                </a:lnTo>
                <a:close/>
              </a:path>
              <a:path w="48895" h="48894">
                <a:moveTo>
                  <a:pt x="30737" y="9842"/>
                </a:moveTo>
                <a:lnTo>
                  <a:pt x="15078" y="9842"/>
                </a:lnTo>
                <a:lnTo>
                  <a:pt x="15078" y="38722"/>
                </a:lnTo>
                <a:lnTo>
                  <a:pt x="20107" y="38722"/>
                </a:lnTo>
                <a:lnTo>
                  <a:pt x="20107" y="27279"/>
                </a:lnTo>
                <a:lnTo>
                  <a:pt x="29647" y="27279"/>
                </a:lnTo>
                <a:lnTo>
                  <a:pt x="28819" y="25895"/>
                </a:lnTo>
                <a:lnTo>
                  <a:pt x="31461" y="24841"/>
                </a:lnTo>
                <a:lnTo>
                  <a:pt x="33257" y="23190"/>
                </a:lnTo>
                <a:lnTo>
                  <a:pt x="20107" y="23190"/>
                </a:lnTo>
                <a:lnTo>
                  <a:pt x="20107" y="14071"/>
                </a:lnTo>
                <a:lnTo>
                  <a:pt x="33975" y="14071"/>
                </a:lnTo>
                <a:lnTo>
                  <a:pt x="33975" y="12687"/>
                </a:lnTo>
                <a:lnTo>
                  <a:pt x="30737" y="9842"/>
                </a:lnTo>
                <a:close/>
              </a:path>
              <a:path w="48895" h="48894">
                <a:moveTo>
                  <a:pt x="29647" y="27279"/>
                </a:moveTo>
                <a:lnTo>
                  <a:pt x="24196" y="27279"/>
                </a:lnTo>
                <a:lnTo>
                  <a:pt x="30813" y="38722"/>
                </a:lnTo>
                <a:lnTo>
                  <a:pt x="36490" y="38722"/>
                </a:lnTo>
                <a:lnTo>
                  <a:pt x="29647" y="27279"/>
                </a:lnTo>
                <a:close/>
              </a:path>
              <a:path w="48895" h="48894">
                <a:moveTo>
                  <a:pt x="33975" y="14071"/>
                </a:moveTo>
                <a:lnTo>
                  <a:pt x="27168" y="14071"/>
                </a:lnTo>
                <a:lnTo>
                  <a:pt x="28895" y="15392"/>
                </a:lnTo>
                <a:lnTo>
                  <a:pt x="28895" y="21272"/>
                </a:lnTo>
                <a:lnTo>
                  <a:pt x="26838" y="23190"/>
                </a:lnTo>
                <a:lnTo>
                  <a:pt x="33257" y="23190"/>
                </a:lnTo>
                <a:lnTo>
                  <a:pt x="33975" y="22529"/>
                </a:lnTo>
                <a:lnTo>
                  <a:pt x="33975" y="14071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3">
            <a:extLst>
              <a:ext uri="{FF2B5EF4-FFF2-40B4-BE49-F238E27FC236}">
                <a16:creationId xmlns:a16="http://schemas.microsoft.com/office/drawing/2014/main" id="{651AF9BF-C264-4806-A175-6A1A23DA02C6}"/>
              </a:ext>
            </a:extLst>
          </p:cNvPr>
          <p:cNvSpPr txBox="1"/>
          <p:nvPr/>
        </p:nvSpPr>
        <p:spPr>
          <a:xfrm>
            <a:off x="1828800" y="685800"/>
            <a:ext cx="7800596" cy="4337726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  <a:tabLst>
                <a:tab pos="3209290" algn="l"/>
              </a:tabLst>
            </a:pPr>
            <a:r>
              <a:rPr lang="en-US" sz="4800" b="1" spc="5" dirty="0">
                <a:solidFill>
                  <a:schemeClr val="tx2">
                    <a:lumMod val="75000"/>
                  </a:schemeClr>
                </a:solidFill>
                <a:latin typeface="Noto Sans"/>
                <a:cs typeface="Noto Sans"/>
              </a:rPr>
              <a:t>1 Reyes 19:18</a:t>
            </a:r>
          </a:p>
          <a:p>
            <a:pPr marL="12700">
              <a:lnSpc>
                <a:spcPct val="100000"/>
              </a:lnSpc>
              <a:spcBef>
                <a:spcPts val="125"/>
              </a:spcBef>
              <a:tabLst>
                <a:tab pos="3209290" algn="l"/>
              </a:tabLst>
            </a:pPr>
            <a:endParaRPr lang="en-US" sz="4000" spc="5" dirty="0">
              <a:solidFill>
                <a:schemeClr val="tx2">
                  <a:lumMod val="75000"/>
                </a:schemeClr>
              </a:solidFill>
              <a:latin typeface="Noto Sans"/>
              <a:cs typeface="Noto Sans"/>
            </a:endParaRPr>
          </a:p>
          <a:p>
            <a:pPr marL="457200" marR="0">
              <a:spcBef>
                <a:spcPts val="0"/>
              </a:spcBef>
              <a:spcAft>
                <a:spcPts val="0"/>
              </a:spcAft>
            </a:pPr>
            <a:r>
              <a:rPr lang="en-US" sz="4800" b="1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“</a:t>
            </a:r>
            <a:r>
              <a:rPr lang="es-ES" sz="4800" b="0" i="0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ystem-ui"/>
              </a:rPr>
              <a:t>Y yo haré que queden en Israel siete mil, cuyas rodillas no se doblaron ante Baal, y cuyas bocas no lo besaron</a:t>
            </a:r>
            <a:r>
              <a:rPr lang="en-US" sz="4800" b="1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.” </a:t>
            </a:r>
            <a:endParaRPr lang="en-US" sz="4800" dirty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9" name="Graphic 8" descr="Group of men with solid fill">
            <a:extLst>
              <a:ext uri="{FF2B5EF4-FFF2-40B4-BE49-F238E27FC236}">
                <a16:creationId xmlns:a16="http://schemas.microsoft.com/office/drawing/2014/main" id="{05DFA0DC-4818-42C7-AC5C-0A658C69DED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92959" y="660400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514298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FF2AF937-1AA8-4646-B6C6-117FB3D36E8F}"/>
              </a:ext>
            </a:extLst>
          </p:cNvPr>
          <p:cNvSpPr/>
          <p:nvPr/>
        </p:nvSpPr>
        <p:spPr>
          <a:xfrm>
            <a:off x="10444479" y="0"/>
            <a:ext cx="1747521" cy="6858000"/>
          </a:xfrm>
          <a:prstGeom prst="rect">
            <a:avLst/>
          </a:prstGeom>
          <a:gradFill flip="none" rotWithShape="1">
            <a:gsLst>
              <a:gs pos="0">
                <a:schemeClr val="tx2">
                  <a:lumMod val="75000"/>
                  <a:shade val="30000"/>
                  <a:satMod val="115000"/>
                </a:schemeClr>
              </a:gs>
              <a:gs pos="50000">
                <a:schemeClr val="tx2">
                  <a:lumMod val="75000"/>
                  <a:shade val="67500"/>
                  <a:satMod val="115000"/>
                </a:schemeClr>
              </a:gs>
              <a:gs pos="100000">
                <a:schemeClr val="tx2">
                  <a:lumMod val="75000"/>
                  <a:shade val="100000"/>
                  <a:satMod val="115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object 4"/>
          <p:cNvSpPr/>
          <p:nvPr/>
        </p:nvSpPr>
        <p:spPr>
          <a:xfrm>
            <a:off x="10899009" y="502025"/>
            <a:ext cx="971550" cy="871855"/>
          </a:xfrm>
          <a:custGeom>
            <a:avLst/>
            <a:gdLst/>
            <a:ahLst/>
            <a:cxnLst/>
            <a:rect l="l" t="t" r="r" b="b"/>
            <a:pathLst>
              <a:path w="971550" h="871855">
                <a:moveTo>
                  <a:pt x="466369" y="811040"/>
                </a:moveTo>
                <a:lnTo>
                  <a:pt x="383694" y="811040"/>
                </a:lnTo>
                <a:lnTo>
                  <a:pt x="421303" y="823194"/>
                </a:lnTo>
                <a:lnTo>
                  <a:pt x="447158" y="843979"/>
                </a:lnTo>
                <a:lnTo>
                  <a:pt x="461771" y="868654"/>
                </a:lnTo>
                <a:lnTo>
                  <a:pt x="462851" y="871613"/>
                </a:lnTo>
                <a:lnTo>
                  <a:pt x="466369" y="871169"/>
                </a:lnTo>
                <a:lnTo>
                  <a:pt x="466369" y="811040"/>
                </a:lnTo>
                <a:close/>
              </a:path>
              <a:path w="971550" h="871855">
                <a:moveTo>
                  <a:pt x="642899" y="681507"/>
                </a:moveTo>
                <a:lnTo>
                  <a:pt x="577507" y="746963"/>
                </a:lnTo>
                <a:lnTo>
                  <a:pt x="549428" y="775761"/>
                </a:lnTo>
                <a:lnTo>
                  <a:pt x="510496" y="830448"/>
                </a:lnTo>
                <a:lnTo>
                  <a:pt x="504685" y="857961"/>
                </a:lnTo>
                <a:lnTo>
                  <a:pt x="504710" y="871169"/>
                </a:lnTo>
                <a:lnTo>
                  <a:pt x="508228" y="871613"/>
                </a:lnTo>
                <a:lnTo>
                  <a:pt x="509308" y="868654"/>
                </a:lnTo>
                <a:lnTo>
                  <a:pt x="523921" y="843979"/>
                </a:lnTo>
                <a:lnTo>
                  <a:pt x="549776" y="823194"/>
                </a:lnTo>
                <a:lnTo>
                  <a:pt x="587385" y="811040"/>
                </a:lnTo>
                <a:lnTo>
                  <a:pt x="916652" y="811040"/>
                </a:lnTo>
                <a:lnTo>
                  <a:pt x="817143" y="711479"/>
                </a:lnTo>
                <a:lnTo>
                  <a:pt x="642899" y="681507"/>
                </a:lnTo>
                <a:close/>
              </a:path>
              <a:path w="971550" h="871855">
                <a:moveTo>
                  <a:pt x="408247" y="671961"/>
                </a:moveTo>
                <a:lnTo>
                  <a:pt x="351713" y="677481"/>
                </a:lnTo>
                <a:lnTo>
                  <a:pt x="153936" y="711479"/>
                </a:lnTo>
                <a:lnTo>
                  <a:pt x="48020" y="817410"/>
                </a:lnTo>
                <a:lnTo>
                  <a:pt x="5123" y="860376"/>
                </a:lnTo>
                <a:lnTo>
                  <a:pt x="0" y="866025"/>
                </a:lnTo>
                <a:lnTo>
                  <a:pt x="1574" y="869162"/>
                </a:lnTo>
                <a:lnTo>
                  <a:pt x="4762" y="868883"/>
                </a:lnTo>
                <a:lnTo>
                  <a:pt x="304023" y="817397"/>
                </a:lnTo>
                <a:lnTo>
                  <a:pt x="333819" y="812253"/>
                </a:lnTo>
                <a:lnTo>
                  <a:pt x="383694" y="811040"/>
                </a:lnTo>
                <a:lnTo>
                  <a:pt x="466369" y="811040"/>
                </a:lnTo>
                <a:lnTo>
                  <a:pt x="466369" y="754430"/>
                </a:lnTo>
                <a:lnTo>
                  <a:pt x="465302" y="753363"/>
                </a:lnTo>
                <a:lnTo>
                  <a:pt x="405523" y="753363"/>
                </a:lnTo>
                <a:lnTo>
                  <a:pt x="404456" y="752309"/>
                </a:lnTo>
                <a:lnTo>
                  <a:pt x="404456" y="715911"/>
                </a:lnTo>
                <a:lnTo>
                  <a:pt x="405523" y="714844"/>
                </a:lnTo>
                <a:lnTo>
                  <a:pt x="465277" y="714844"/>
                </a:lnTo>
                <a:lnTo>
                  <a:pt x="466331" y="713790"/>
                </a:lnTo>
                <a:lnTo>
                  <a:pt x="466230" y="712076"/>
                </a:lnTo>
                <a:lnTo>
                  <a:pt x="461239" y="691977"/>
                </a:lnTo>
                <a:lnTo>
                  <a:pt x="443317" y="677632"/>
                </a:lnTo>
                <a:lnTo>
                  <a:pt x="408247" y="671961"/>
                </a:lnTo>
                <a:close/>
              </a:path>
              <a:path w="971550" h="871855">
                <a:moveTo>
                  <a:pt x="916652" y="811040"/>
                </a:moveTo>
                <a:lnTo>
                  <a:pt x="587385" y="811040"/>
                </a:lnTo>
                <a:lnTo>
                  <a:pt x="637260" y="812253"/>
                </a:lnTo>
                <a:lnTo>
                  <a:pt x="959633" y="867862"/>
                </a:lnTo>
                <a:lnTo>
                  <a:pt x="966317" y="868883"/>
                </a:lnTo>
                <a:lnTo>
                  <a:pt x="969505" y="869162"/>
                </a:lnTo>
                <a:lnTo>
                  <a:pt x="971080" y="866025"/>
                </a:lnTo>
                <a:lnTo>
                  <a:pt x="969022" y="863574"/>
                </a:lnTo>
                <a:lnTo>
                  <a:pt x="916652" y="811040"/>
                </a:lnTo>
                <a:close/>
              </a:path>
              <a:path w="971550" h="871855">
                <a:moveTo>
                  <a:pt x="535851" y="753363"/>
                </a:moveTo>
                <a:lnTo>
                  <a:pt x="507060" y="753389"/>
                </a:lnTo>
                <a:lnTo>
                  <a:pt x="505739" y="753389"/>
                </a:lnTo>
                <a:lnTo>
                  <a:pt x="504710" y="754430"/>
                </a:lnTo>
                <a:lnTo>
                  <a:pt x="504685" y="817397"/>
                </a:lnTo>
                <a:lnTo>
                  <a:pt x="508736" y="817410"/>
                </a:lnTo>
                <a:lnTo>
                  <a:pt x="509460" y="813866"/>
                </a:lnTo>
                <a:lnTo>
                  <a:pt x="514060" y="795762"/>
                </a:lnTo>
                <a:lnTo>
                  <a:pt x="519879" y="780157"/>
                </a:lnTo>
                <a:lnTo>
                  <a:pt x="527085" y="766282"/>
                </a:lnTo>
                <a:lnTo>
                  <a:pt x="535851" y="753363"/>
                </a:lnTo>
                <a:close/>
              </a:path>
              <a:path w="971550" h="871855">
                <a:moveTo>
                  <a:pt x="687057" y="345033"/>
                </a:moveTo>
                <a:lnTo>
                  <a:pt x="684288" y="346913"/>
                </a:lnTo>
                <a:lnTo>
                  <a:pt x="685965" y="350710"/>
                </a:lnTo>
                <a:lnTo>
                  <a:pt x="690695" y="394060"/>
                </a:lnTo>
                <a:lnTo>
                  <a:pt x="674068" y="435386"/>
                </a:lnTo>
                <a:lnTo>
                  <a:pt x="647206" y="471355"/>
                </a:lnTo>
                <a:lnTo>
                  <a:pt x="621233" y="498640"/>
                </a:lnTo>
                <a:lnTo>
                  <a:pt x="577367" y="542518"/>
                </a:lnTo>
                <a:lnTo>
                  <a:pt x="549286" y="571309"/>
                </a:lnTo>
                <a:lnTo>
                  <a:pt x="526105" y="598863"/>
                </a:lnTo>
                <a:lnTo>
                  <a:pt x="510346" y="625991"/>
                </a:lnTo>
                <a:lnTo>
                  <a:pt x="504532" y="653503"/>
                </a:lnTo>
                <a:lnTo>
                  <a:pt x="504532" y="715619"/>
                </a:lnTo>
                <a:lnTo>
                  <a:pt x="508596" y="715632"/>
                </a:lnTo>
                <a:lnTo>
                  <a:pt x="509320" y="712076"/>
                </a:lnTo>
                <a:lnTo>
                  <a:pt x="518552" y="681046"/>
                </a:lnTo>
                <a:lnTo>
                  <a:pt x="532252" y="656129"/>
                </a:lnTo>
                <a:lnTo>
                  <a:pt x="551459" y="632769"/>
                </a:lnTo>
                <a:lnTo>
                  <a:pt x="577214" y="606412"/>
                </a:lnTo>
                <a:lnTo>
                  <a:pt x="639254" y="544499"/>
                </a:lnTo>
                <a:lnTo>
                  <a:pt x="677303" y="499498"/>
                </a:lnTo>
                <a:lnTo>
                  <a:pt x="700836" y="456225"/>
                </a:lnTo>
                <a:lnTo>
                  <a:pt x="710382" y="415819"/>
                </a:lnTo>
                <a:lnTo>
                  <a:pt x="706467" y="379425"/>
                </a:lnTo>
                <a:lnTo>
                  <a:pt x="689622" y="348183"/>
                </a:lnTo>
                <a:lnTo>
                  <a:pt x="687057" y="345033"/>
                </a:lnTo>
                <a:close/>
              </a:path>
              <a:path w="971550" h="871855">
                <a:moveTo>
                  <a:pt x="711580" y="446887"/>
                </a:moveTo>
                <a:lnTo>
                  <a:pt x="697834" y="508825"/>
                </a:lnTo>
                <a:lnTo>
                  <a:pt x="673649" y="544606"/>
                </a:lnTo>
                <a:lnTo>
                  <a:pt x="632066" y="590156"/>
                </a:lnTo>
                <a:lnTo>
                  <a:pt x="577507" y="644690"/>
                </a:lnTo>
                <a:lnTo>
                  <a:pt x="559451" y="662942"/>
                </a:lnTo>
                <a:lnTo>
                  <a:pt x="542958" y="680589"/>
                </a:lnTo>
                <a:lnTo>
                  <a:pt x="528649" y="697832"/>
                </a:lnTo>
                <a:lnTo>
                  <a:pt x="517143" y="714870"/>
                </a:lnTo>
                <a:lnTo>
                  <a:pt x="571030" y="714870"/>
                </a:lnTo>
                <a:lnTo>
                  <a:pt x="655700" y="630123"/>
                </a:lnTo>
                <a:lnTo>
                  <a:pt x="694597" y="580948"/>
                </a:lnTo>
                <a:lnTo>
                  <a:pt x="715552" y="532961"/>
                </a:lnTo>
                <a:lnTo>
                  <a:pt x="721673" y="488766"/>
                </a:lnTo>
                <a:lnTo>
                  <a:pt x="716040" y="450888"/>
                </a:lnTo>
                <a:lnTo>
                  <a:pt x="714882" y="447141"/>
                </a:lnTo>
                <a:lnTo>
                  <a:pt x="711580" y="446887"/>
                </a:lnTo>
                <a:close/>
              </a:path>
              <a:path w="971550" h="871855">
                <a:moveTo>
                  <a:pt x="465277" y="714844"/>
                </a:moveTo>
                <a:lnTo>
                  <a:pt x="405523" y="714844"/>
                </a:lnTo>
                <a:lnTo>
                  <a:pt x="463943" y="714857"/>
                </a:lnTo>
                <a:lnTo>
                  <a:pt x="465277" y="714844"/>
                </a:lnTo>
                <a:close/>
              </a:path>
              <a:path w="971550" h="871855">
                <a:moveTo>
                  <a:pt x="556767" y="204596"/>
                </a:moveTo>
                <a:lnTo>
                  <a:pt x="533107" y="263912"/>
                </a:lnTo>
                <a:lnTo>
                  <a:pt x="488149" y="313435"/>
                </a:lnTo>
                <a:lnTo>
                  <a:pt x="336384" y="465061"/>
                </a:lnTo>
                <a:lnTo>
                  <a:pt x="303370" y="509836"/>
                </a:lnTo>
                <a:lnTo>
                  <a:pt x="292053" y="551565"/>
                </a:lnTo>
                <a:lnTo>
                  <a:pt x="297569" y="587824"/>
                </a:lnTo>
                <a:lnTo>
                  <a:pt x="315055" y="616194"/>
                </a:lnTo>
                <a:lnTo>
                  <a:pt x="339648" y="634250"/>
                </a:lnTo>
                <a:lnTo>
                  <a:pt x="343534" y="636015"/>
                </a:lnTo>
                <a:lnTo>
                  <a:pt x="345071" y="632866"/>
                </a:lnTo>
                <a:lnTo>
                  <a:pt x="342112" y="630301"/>
                </a:lnTo>
                <a:lnTo>
                  <a:pt x="323990" y="603769"/>
                </a:lnTo>
                <a:lnTo>
                  <a:pt x="322040" y="572007"/>
                </a:lnTo>
                <a:lnTo>
                  <a:pt x="335101" y="537646"/>
                </a:lnTo>
                <a:lnTo>
                  <a:pt x="362013" y="503313"/>
                </a:lnTo>
                <a:lnTo>
                  <a:pt x="487997" y="377316"/>
                </a:lnTo>
                <a:lnTo>
                  <a:pt x="516078" y="348518"/>
                </a:lnTo>
                <a:lnTo>
                  <a:pt x="539259" y="320960"/>
                </a:lnTo>
                <a:lnTo>
                  <a:pt x="555018" y="293831"/>
                </a:lnTo>
                <a:lnTo>
                  <a:pt x="560831" y="266318"/>
                </a:lnTo>
                <a:lnTo>
                  <a:pt x="560831" y="204609"/>
                </a:lnTo>
                <a:lnTo>
                  <a:pt x="556767" y="204596"/>
                </a:lnTo>
                <a:close/>
              </a:path>
              <a:path w="971550" h="871855">
                <a:moveTo>
                  <a:pt x="627824" y="275564"/>
                </a:moveTo>
                <a:lnTo>
                  <a:pt x="626287" y="278714"/>
                </a:lnTo>
                <a:lnTo>
                  <a:pt x="629246" y="281279"/>
                </a:lnTo>
                <a:lnTo>
                  <a:pt x="647374" y="307809"/>
                </a:lnTo>
                <a:lnTo>
                  <a:pt x="649325" y="339566"/>
                </a:lnTo>
                <a:lnTo>
                  <a:pt x="636265" y="373923"/>
                </a:lnTo>
                <a:lnTo>
                  <a:pt x="609358" y="408254"/>
                </a:lnTo>
                <a:lnTo>
                  <a:pt x="577398" y="440217"/>
                </a:lnTo>
                <a:lnTo>
                  <a:pt x="549441" y="468891"/>
                </a:lnTo>
                <a:lnTo>
                  <a:pt x="526264" y="496449"/>
                </a:lnTo>
                <a:lnTo>
                  <a:pt x="510509" y="523578"/>
                </a:lnTo>
                <a:lnTo>
                  <a:pt x="504697" y="551091"/>
                </a:lnTo>
                <a:lnTo>
                  <a:pt x="504697" y="612813"/>
                </a:lnTo>
                <a:lnTo>
                  <a:pt x="508751" y="612813"/>
                </a:lnTo>
                <a:lnTo>
                  <a:pt x="509485" y="609269"/>
                </a:lnTo>
                <a:lnTo>
                  <a:pt x="518712" y="578297"/>
                </a:lnTo>
                <a:lnTo>
                  <a:pt x="532412" y="553507"/>
                </a:lnTo>
                <a:lnTo>
                  <a:pt x="551623" y="530274"/>
                </a:lnTo>
                <a:lnTo>
                  <a:pt x="577380" y="503974"/>
                </a:lnTo>
                <a:lnTo>
                  <a:pt x="634974" y="446519"/>
                </a:lnTo>
                <a:lnTo>
                  <a:pt x="667990" y="401743"/>
                </a:lnTo>
                <a:lnTo>
                  <a:pt x="679309" y="360015"/>
                </a:lnTo>
                <a:lnTo>
                  <a:pt x="673795" y="323755"/>
                </a:lnTo>
                <a:lnTo>
                  <a:pt x="656308" y="295386"/>
                </a:lnTo>
                <a:lnTo>
                  <a:pt x="631710" y="277329"/>
                </a:lnTo>
                <a:lnTo>
                  <a:pt x="627824" y="275564"/>
                </a:lnTo>
                <a:close/>
              </a:path>
              <a:path w="971550" h="871855">
                <a:moveTo>
                  <a:pt x="556933" y="101777"/>
                </a:moveTo>
                <a:lnTo>
                  <a:pt x="533271" y="161285"/>
                </a:lnTo>
                <a:lnTo>
                  <a:pt x="488314" y="210997"/>
                </a:lnTo>
                <a:lnTo>
                  <a:pt x="332104" y="367080"/>
                </a:lnTo>
                <a:lnTo>
                  <a:pt x="294055" y="412081"/>
                </a:lnTo>
                <a:lnTo>
                  <a:pt x="270522" y="455355"/>
                </a:lnTo>
                <a:lnTo>
                  <a:pt x="260977" y="495760"/>
                </a:lnTo>
                <a:lnTo>
                  <a:pt x="264891" y="532155"/>
                </a:lnTo>
                <a:lnTo>
                  <a:pt x="281736" y="563397"/>
                </a:lnTo>
                <a:lnTo>
                  <a:pt x="284302" y="566534"/>
                </a:lnTo>
                <a:lnTo>
                  <a:pt x="287070" y="564654"/>
                </a:lnTo>
                <a:lnTo>
                  <a:pt x="285394" y="560870"/>
                </a:lnTo>
                <a:lnTo>
                  <a:pt x="280664" y="517512"/>
                </a:lnTo>
                <a:lnTo>
                  <a:pt x="297291" y="476184"/>
                </a:lnTo>
                <a:lnTo>
                  <a:pt x="324152" y="440217"/>
                </a:lnTo>
                <a:lnTo>
                  <a:pt x="350126" y="412940"/>
                </a:lnTo>
                <a:lnTo>
                  <a:pt x="488162" y="274904"/>
                </a:lnTo>
                <a:lnTo>
                  <a:pt x="516241" y="246105"/>
                </a:lnTo>
                <a:lnTo>
                  <a:pt x="539418" y="218547"/>
                </a:lnTo>
                <a:lnTo>
                  <a:pt x="555172" y="191418"/>
                </a:lnTo>
                <a:lnTo>
                  <a:pt x="560984" y="163906"/>
                </a:lnTo>
                <a:lnTo>
                  <a:pt x="560984" y="101790"/>
                </a:lnTo>
                <a:lnTo>
                  <a:pt x="556933" y="101777"/>
                </a:lnTo>
                <a:close/>
              </a:path>
              <a:path w="971550" h="871855">
                <a:moveTo>
                  <a:pt x="556793" y="0"/>
                </a:moveTo>
                <a:lnTo>
                  <a:pt x="533104" y="59356"/>
                </a:lnTo>
                <a:lnTo>
                  <a:pt x="488111" y="108927"/>
                </a:lnTo>
                <a:lnTo>
                  <a:pt x="315671" y="281457"/>
                </a:lnTo>
                <a:lnTo>
                  <a:pt x="276773" y="330632"/>
                </a:lnTo>
                <a:lnTo>
                  <a:pt x="255812" y="378618"/>
                </a:lnTo>
                <a:lnTo>
                  <a:pt x="249687" y="422814"/>
                </a:lnTo>
                <a:lnTo>
                  <a:pt x="255318" y="460692"/>
                </a:lnTo>
                <a:lnTo>
                  <a:pt x="256476" y="464438"/>
                </a:lnTo>
                <a:lnTo>
                  <a:pt x="259791" y="464692"/>
                </a:lnTo>
                <a:lnTo>
                  <a:pt x="259760" y="460616"/>
                </a:lnTo>
                <a:lnTo>
                  <a:pt x="262338" y="432682"/>
                </a:lnTo>
                <a:lnTo>
                  <a:pt x="273524" y="402748"/>
                </a:lnTo>
                <a:lnTo>
                  <a:pt x="297709" y="366966"/>
                </a:lnTo>
                <a:lnTo>
                  <a:pt x="339293" y="321411"/>
                </a:lnTo>
                <a:lnTo>
                  <a:pt x="488022" y="172719"/>
                </a:lnTo>
                <a:lnTo>
                  <a:pt x="516101" y="143928"/>
                </a:lnTo>
                <a:lnTo>
                  <a:pt x="539278" y="116374"/>
                </a:lnTo>
                <a:lnTo>
                  <a:pt x="555033" y="89247"/>
                </a:lnTo>
                <a:lnTo>
                  <a:pt x="560844" y="61734"/>
                </a:lnTo>
                <a:lnTo>
                  <a:pt x="560844" y="12"/>
                </a:lnTo>
                <a:lnTo>
                  <a:pt x="556793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1820575" y="1236543"/>
            <a:ext cx="48895" cy="48895"/>
          </a:xfrm>
          <a:custGeom>
            <a:avLst/>
            <a:gdLst/>
            <a:ahLst/>
            <a:cxnLst/>
            <a:rect l="l" t="t" r="r" b="b"/>
            <a:pathLst>
              <a:path w="48895" h="48894">
                <a:moveTo>
                  <a:pt x="24133" y="0"/>
                </a:moveTo>
                <a:lnTo>
                  <a:pt x="0" y="24841"/>
                </a:lnTo>
                <a:lnTo>
                  <a:pt x="1698" y="33974"/>
                </a:lnTo>
                <a:lnTo>
                  <a:pt x="6734" y="41648"/>
                </a:lnTo>
                <a:lnTo>
                  <a:pt x="14408" y="46681"/>
                </a:lnTo>
                <a:lnTo>
                  <a:pt x="24133" y="48488"/>
                </a:lnTo>
                <a:lnTo>
                  <a:pt x="33857" y="46681"/>
                </a:lnTo>
                <a:lnTo>
                  <a:pt x="36446" y="44983"/>
                </a:lnTo>
                <a:lnTo>
                  <a:pt x="24133" y="44983"/>
                </a:lnTo>
                <a:lnTo>
                  <a:pt x="15880" y="43350"/>
                </a:lnTo>
                <a:lnTo>
                  <a:pt x="9377" y="38900"/>
                </a:lnTo>
                <a:lnTo>
                  <a:pt x="5114" y="32306"/>
                </a:lnTo>
                <a:lnTo>
                  <a:pt x="3584" y="24244"/>
                </a:lnTo>
                <a:lnTo>
                  <a:pt x="5114" y="15901"/>
                </a:lnTo>
                <a:lnTo>
                  <a:pt x="9377" y="9334"/>
                </a:lnTo>
                <a:lnTo>
                  <a:pt x="15880" y="5034"/>
                </a:lnTo>
                <a:lnTo>
                  <a:pt x="24133" y="3492"/>
                </a:lnTo>
                <a:lnTo>
                  <a:pt x="36154" y="3492"/>
                </a:lnTo>
                <a:lnTo>
                  <a:pt x="33579" y="1809"/>
                </a:lnTo>
                <a:lnTo>
                  <a:pt x="24133" y="0"/>
                </a:lnTo>
                <a:close/>
              </a:path>
              <a:path w="48895" h="48894">
                <a:moveTo>
                  <a:pt x="36154" y="3492"/>
                </a:moveTo>
                <a:lnTo>
                  <a:pt x="24133" y="3492"/>
                </a:lnTo>
                <a:lnTo>
                  <a:pt x="32381" y="5127"/>
                </a:lnTo>
                <a:lnTo>
                  <a:pt x="38862" y="9582"/>
                </a:lnTo>
                <a:lnTo>
                  <a:pt x="43099" y="16179"/>
                </a:lnTo>
                <a:lnTo>
                  <a:pt x="44419" y="23190"/>
                </a:lnTo>
                <a:lnTo>
                  <a:pt x="44503" y="24841"/>
                </a:lnTo>
                <a:lnTo>
                  <a:pt x="43007" y="32585"/>
                </a:lnTo>
                <a:lnTo>
                  <a:pt x="38614" y="39147"/>
                </a:lnTo>
                <a:lnTo>
                  <a:pt x="32102" y="43443"/>
                </a:lnTo>
                <a:lnTo>
                  <a:pt x="24133" y="44983"/>
                </a:lnTo>
                <a:lnTo>
                  <a:pt x="36446" y="44983"/>
                </a:lnTo>
                <a:lnTo>
                  <a:pt x="41532" y="41648"/>
                </a:lnTo>
                <a:lnTo>
                  <a:pt x="46568" y="33974"/>
                </a:lnTo>
                <a:lnTo>
                  <a:pt x="48377" y="24244"/>
                </a:lnTo>
                <a:lnTo>
                  <a:pt x="46475" y="14519"/>
                </a:lnTo>
                <a:lnTo>
                  <a:pt x="41284" y="6845"/>
                </a:lnTo>
                <a:lnTo>
                  <a:pt x="36154" y="3492"/>
                </a:lnTo>
                <a:close/>
              </a:path>
              <a:path w="48895" h="48894">
                <a:moveTo>
                  <a:pt x="30737" y="9842"/>
                </a:moveTo>
                <a:lnTo>
                  <a:pt x="15078" y="9842"/>
                </a:lnTo>
                <a:lnTo>
                  <a:pt x="15078" y="38722"/>
                </a:lnTo>
                <a:lnTo>
                  <a:pt x="20107" y="38722"/>
                </a:lnTo>
                <a:lnTo>
                  <a:pt x="20107" y="27279"/>
                </a:lnTo>
                <a:lnTo>
                  <a:pt x="29647" y="27279"/>
                </a:lnTo>
                <a:lnTo>
                  <a:pt x="28819" y="25895"/>
                </a:lnTo>
                <a:lnTo>
                  <a:pt x="31461" y="24841"/>
                </a:lnTo>
                <a:lnTo>
                  <a:pt x="33257" y="23190"/>
                </a:lnTo>
                <a:lnTo>
                  <a:pt x="20107" y="23190"/>
                </a:lnTo>
                <a:lnTo>
                  <a:pt x="20107" y="14071"/>
                </a:lnTo>
                <a:lnTo>
                  <a:pt x="33975" y="14071"/>
                </a:lnTo>
                <a:lnTo>
                  <a:pt x="33975" y="12687"/>
                </a:lnTo>
                <a:lnTo>
                  <a:pt x="30737" y="9842"/>
                </a:lnTo>
                <a:close/>
              </a:path>
              <a:path w="48895" h="48894">
                <a:moveTo>
                  <a:pt x="29647" y="27279"/>
                </a:moveTo>
                <a:lnTo>
                  <a:pt x="24196" y="27279"/>
                </a:lnTo>
                <a:lnTo>
                  <a:pt x="30813" y="38722"/>
                </a:lnTo>
                <a:lnTo>
                  <a:pt x="36490" y="38722"/>
                </a:lnTo>
                <a:lnTo>
                  <a:pt x="29647" y="27279"/>
                </a:lnTo>
                <a:close/>
              </a:path>
              <a:path w="48895" h="48894">
                <a:moveTo>
                  <a:pt x="33975" y="14071"/>
                </a:moveTo>
                <a:lnTo>
                  <a:pt x="27168" y="14071"/>
                </a:lnTo>
                <a:lnTo>
                  <a:pt x="28895" y="15392"/>
                </a:lnTo>
                <a:lnTo>
                  <a:pt x="28895" y="21272"/>
                </a:lnTo>
                <a:lnTo>
                  <a:pt x="26838" y="23190"/>
                </a:lnTo>
                <a:lnTo>
                  <a:pt x="33257" y="23190"/>
                </a:lnTo>
                <a:lnTo>
                  <a:pt x="33975" y="22529"/>
                </a:lnTo>
                <a:lnTo>
                  <a:pt x="33975" y="14071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3">
            <a:extLst>
              <a:ext uri="{FF2B5EF4-FFF2-40B4-BE49-F238E27FC236}">
                <a16:creationId xmlns:a16="http://schemas.microsoft.com/office/drawing/2014/main" id="{651AF9BF-C264-4806-A175-6A1A23DA02C6}"/>
              </a:ext>
            </a:extLst>
          </p:cNvPr>
          <p:cNvSpPr txBox="1"/>
          <p:nvPr/>
        </p:nvSpPr>
        <p:spPr>
          <a:xfrm>
            <a:off x="1828800" y="685800"/>
            <a:ext cx="8748768" cy="3340017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  <a:tabLst>
                <a:tab pos="3209290" algn="l"/>
              </a:tabLst>
            </a:pPr>
            <a:r>
              <a:rPr lang="es-MX" sz="5400" b="1" spc="5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oto Sans"/>
                <a:cs typeface="Noto Sans"/>
              </a:rPr>
              <a:t>Hemos sido llamados a ser santos aunque otros decidan quebrantar sus votos. </a:t>
            </a:r>
            <a:endParaRPr lang="es-MX" sz="3200" b="1" dirty="0">
              <a:solidFill>
                <a:schemeClr val="tx2">
                  <a:lumMod val="75000"/>
                </a:schemeClr>
              </a:solidFill>
              <a:latin typeface="Noto Sans"/>
              <a:cs typeface="Noto Sans"/>
            </a:endParaRPr>
          </a:p>
        </p:txBody>
      </p:sp>
      <p:pic>
        <p:nvPicPr>
          <p:cNvPr id="9" name="Graphic 8" descr="Packing Box Open with solid fill">
            <a:extLst>
              <a:ext uri="{FF2B5EF4-FFF2-40B4-BE49-F238E27FC236}">
                <a16:creationId xmlns:a16="http://schemas.microsoft.com/office/drawing/2014/main" id="{98C2748A-7254-4081-B818-40F2FFB3BBF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92959" y="685800"/>
            <a:ext cx="914400" cy="914400"/>
          </a:xfrm>
          <a:prstGeom prst="rect">
            <a:avLst/>
          </a:prstGeom>
        </p:spPr>
      </p:pic>
      <p:pic>
        <p:nvPicPr>
          <p:cNvPr id="10" name="Picture 9" descr="A group of people walking&#10;&#10;Description automatically generated with low confidence">
            <a:extLst>
              <a:ext uri="{FF2B5EF4-FFF2-40B4-BE49-F238E27FC236}">
                <a16:creationId xmlns:a16="http://schemas.microsoft.com/office/drawing/2014/main" id="{B5809FD0-F5A6-AB8B-BED0-E0B3CC8D72AC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514" b="18227"/>
          <a:stretch/>
        </p:blipFill>
        <p:spPr>
          <a:xfrm>
            <a:off x="838200" y="3939391"/>
            <a:ext cx="8284863" cy="2918609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20EEDCD9-33BD-FC0A-D340-2A154E132FC3}"/>
              </a:ext>
            </a:extLst>
          </p:cNvPr>
          <p:cNvSpPr txBox="1"/>
          <p:nvPr/>
        </p:nvSpPr>
        <p:spPr>
          <a:xfrm>
            <a:off x="3657600" y="6477000"/>
            <a:ext cx="26670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0" i="0" dirty="0">
                <a:solidFill>
                  <a:srgbClr val="191B26"/>
                </a:solidFill>
                <a:effectLst/>
                <a:latin typeface="Open Sans" panose="020B0606030504020204" pitchFamily="34" charset="0"/>
              </a:rPr>
              <a:t>Image by </a:t>
            </a:r>
            <a:r>
              <a:rPr lang="en-US" sz="1000" b="0" i="0" u="sng" dirty="0" err="1">
                <a:solidFill>
                  <a:srgbClr val="191B26"/>
                </a:solidFill>
                <a:effectLst/>
                <a:latin typeface="Open Sans" panose="020B0606030504020204" pitchFamily="34" charset="0"/>
                <a:hlinkClick r:id="rId6"/>
              </a:rPr>
              <a:t>mohamed</a:t>
            </a:r>
            <a:r>
              <a:rPr lang="en-US" sz="1000" b="0" i="0" u="sng" dirty="0">
                <a:solidFill>
                  <a:srgbClr val="191B26"/>
                </a:solidFill>
                <a:effectLst/>
                <a:latin typeface="Open Sans" panose="020B0606030504020204" pitchFamily="34" charset="0"/>
                <a:hlinkClick r:id="rId6"/>
              </a:rPr>
              <a:t> Hassan</a:t>
            </a:r>
            <a:r>
              <a:rPr lang="en-US" sz="1000" b="0" i="0" dirty="0">
                <a:solidFill>
                  <a:srgbClr val="191B26"/>
                </a:solidFill>
                <a:effectLst/>
                <a:latin typeface="Open Sans" panose="020B0606030504020204" pitchFamily="34" charset="0"/>
              </a:rPr>
              <a:t> from </a:t>
            </a:r>
            <a:r>
              <a:rPr lang="en-US" sz="1000" b="0" i="0" u="sng" dirty="0" err="1">
                <a:solidFill>
                  <a:srgbClr val="191B26"/>
                </a:solidFill>
                <a:effectLst/>
                <a:latin typeface="Open Sans" panose="020B0606030504020204" pitchFamily="34" charset="0"/>
                <a:hlinkClick r:id="rId7"/>
              </a:rPr>
              <a:t>Pixabay</a:t>
            </a:r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251280099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FF2AF937-1AA8-4646-B6C6-117FB3D36E8F}"/>
              </a:ext>
            </a:extLst>
          </p:cNvPr>
          <p:cNvSpPr/>
          <p:nvPr/>
        </p:nvSpPr>
        <p:spPr>
          <a:xfrm>
            <a:off x="10444479" y="0"/>
            <a:ext cx="1747521" cy="6858000"/>
          </a:xfrm>
          <a:prstGeom prst="rect">
            <a:avLst/>
          </a:prstGeom>
          <a:gradFill flip="none" rotWithShape="1">
            <a:gsLst>
              <a:gs pos="0">
                <a:schemeClr val="tx2">
                  <a:lumMod val="75000"/>
                  <a:shade val="30000"/>
                  <a:satMod val="115000"/>
                </a:schemeClr>
              </a:gs>
              <a:gs pos="50000">
                <a:schemeClr val="tx2">
                  <a:lumMod val="75000"/>
                  <a:shade val="67500"/>
                  <a:satMod val="115000"/>
                </a:schemeClr>
              </a:gs>
              <a:gs pos="100000">
                <a:schemeClr val="tx2">
                  <a:lumMod val="75000"/>
                  <a:shade val="100000"/>
                  <a:satMod val="115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object 4"/>
          <p:cNvSpPr/>
          <p:nvPr/>
        </p:nvSpPr>
        <p:spPr>
          <a:xfrm>
            <a:off x="10899009" y="502025"/>
            <a:ext cx="971550" cy="871855"/>
          </a:xfrm>
          <a:custGeom>
            <a:avLst/>
            <a:gdLst/>
            <a:ahLst/>
            <a:cxnLst/>
            <a:rect l="l" t="t" r="r" b="b"/>
            <a:pathLst>
              <a:path w="971550" h="871855">
                <a:moveTo>
                  <a:pt x="466369" y="811040"/>
                </a:moveTo>
                <a:lnTo>
                  <a:pt x="383694" y="811040"/>
                </a:lnTo>
                <a:lnTo>
                  <a:pt x="421303" y="823194"/>
                </a:lnTo>
                <a:lnTo>
                  <a:pt x="447158" y="843979"/>
                </a:lnTo>
                <a:lnTo>
                  <a:pt x="461771" y="868654"/>
                </a:lnTo>
                <a:lnTo>
                  <a:pt x="462851" y="871613"/>
                </a:lnTo>
                <a:lnTo>
                  <a:pt x="466369" y="871169"/>
                </a:lnTo>
                <a:lnTo>
                  <a:pt x="466369" y="811040"/>
                </a:lnTo>
                <a:close/>
              </a:path>
              <a:path w="971550" h="871855">
                <a:moveTo>
                  <a:pt x="642899" y="681507"/>
                </a:moveTo>
                <a:lnTo>
                  <a:pt x="577507" y="746963"/>
                </a:lnTo>
                <a:lnTo>
                  <a:pt x="549428" y="775761"/>
                </a:lnTo>
                <a:lnTo>
                  <a:pt x="510496" y="830448"/>
                </a:lnTo>
                <a:lnTo>
                  <a:pt x="504685" y="857961"/>
                </a:lnTo>
                <a:lnTo>
                  <a:pt x="504710" y="871169"/>
                </a:lnTo>
                <a:lnTo>
                  <a:pt x="508228" y="871613"/>
                </a:lnTo>
                <a:lnTo>
                  <a:pt x="509308" y="868654"/>
                </a:lnTo>
                <a:lnTo>
                  <a:pt x="523921" y="843979"/>
                </a:lnTo>
                <a:lnTo>
                  <a:pt x="549776" y="823194"/>
                </a:lnTo>
                <a:lnTo>
                  <a:pt x="587385" y="811040"/>
                </a:lnTo>
                <a:lnTo>
                  <a:pt x="916652" y="811040"/>
                </a:lnTo>
                <a:lnTo>
                  <a:pt x="817143" y="711479"/>
                </a:lnTo>
                <a:lnTo>
                  <a:pt x="642899" y="681507"/>
                </a:lnTo>
                <a:close/>
              </a:path>
              <a:path w="971550" h="871855">
                <a:moveTo>
                  <a:pt x="408247" y="671961"/>
                </a:moveTo>
                <a:lnTo>
                  <a:pt x="351713" y="677481"/>
                </a:lnTo>
                <a:lnTo>
                  <a:pt x="153936" y="711479"/>
                </a:lnTo>
                <a:lnTo>
                  <a:pt x="48020" y="817410"/>
                </a:lnTo>
                <a:lnTo>
                  <a:pt x="5123" y="860376"/>
                </a:lnTo>
                <a:lnTo>
                  <a:pt x="0" y="866025"/>
                </a:lnTo>
                <a:lnTo>
                  <a:pt x="1574" y="869162"/>
                </a:lnTo>
                <a:lnTo>
                  <a:pt x="4762" y="868883"/>
                </a:lnTo>
                <a:lnTo>
                  <a:pt x="304023" y="817397"/>
                </a:lnTo>
                <a:lnTo>
                  <a:pt x="333819" y="812253"/>
                </a:lnTo>
                <a:lnTo>
                  <a:pt x="383694" y="811040"/>
                </a:lnTo>
                <a:lnTo>
                  <a:pt x="466369" y="811040"/>
                </a:lnTo>
                <a:lnTo>
                  <a:pt x="466369" y="754430"/>
                </a:lnTo>
                <a:lnTo>
                  <a:pt x="465302" y="753363"/>
                </a:lnTo>
                <a:lnTo>
                  <a:pt x="405523" y="753363"/>
                </a:lnTo>
                <a:lnTo>
                  <a:pt x="404456" y="752309"/>
                </a:lnTo>
                <a:lnTo>
                  <a:pt x="404456" y="715911"/>
                </a:lnTo>
                <a:lnTo>
                  <a:pt x="405523" y="714844"/>
                </a:lnTo>
                <a:lnTo>
                  <a:pt x="465277" y="714844"/>
                </a:lnTo>
                <a:lnTo>
                  <a:pt x="466331" y="713790"/>
                </a:lnTo>
                <a:lnTo>
                  <a:pt x="466230" y="712076"/>
                </a:lnTo>
                <a:lnTo>
                  <a:pt x="461239" y="691977"/>
                </a:lnTo>
                <a:lnTo>
                  <a:pt x="443317" y="677632"/>
                </a:lnTo>
                <a:lnTo>
                  <a:pt x="408247" y="671961"/>
                </a:lnTo>
                <a:close/>
              </a:path>
              <a:path w="971550" h="871855">
                <a:moveTo>
                  <a:pt x="916652" y="811040"/>
                </a:moveTo>
                <a:lnTo>
                  <a:pt x="587385" y="811040"/>
                </a:lnTo>
                <a:lnTo>
                  <a:pt x="637260" y="812253"/>
                </a:lnTo>
                <a:lnTo>
                  <a:pt x="959633" y="867862"/>
                </a:lnTo>
                <a:lnTo>
                  <a:pt x="966317" y="868883"/>
                </a:lnTo>
                <a:lnTo>
                  <a:pt x="969505" y="869162"/>
                </a:lnTo>
                <a:lnTo>
                  <a:pt x="971080" y="866025"/>
                </a:lnTo>
                <a:lnTo>
                  <a:pt x="969022" y="863574"/>
                </a:lnTo>
                <a:lnTo>
                  <a:pt x="916652" y="811040"/>
                </a:lnTo>
                <a:close/>
              </a:path>
              <a:path w="971550" h="871855">
                <a:moveTo>
                  <a:pt x="535851" y="753363"/>
                </a:moveTo>
                <a:lnTo>
                  <a:pt x="507060" y="753389"/>
                </a:lnTo>
                <a:lnTo>
                  <a:pt x="505739" y="753389"/>
                </a:lnTo>
                <a:lnTo>
                  <a:pt x="504710" y="754430"/>
                </a:lnTo>
                <a:lnTo>
                  <a:pt x="504685" y="817397"/>
                </a:lnTo>
                <a:lnTo>
                  <a:pt x="508736" y="817410"/>
                </a:lnTo>
                <a:lnTo>
                  <a:pt x="509460" y="813866"/>
                </a:lnTo>
                <a:lnTo>
                  <a:pt x="514060" y="795762"/>
                </a:lnTo>
                <a:lnTo>
                  <a:pt x="519879" y="780157"/>
                </a:lnTo>
                <a:lnTo>
                  <a:pt x="527085" y="766282"/>
                </a:lnTo>
                <a:lnTo>
                  <a:pt x="535851" y="753363"/>
                </a:lnTo>
                <a:close/>
              </a:path>
              <a:path w="971550" h="871855">
                <a:moveTo>
                  <a:pt x="687057" y="345033"/>
                </a:moveTo>
                <a:lnTo>
                  <a:pt x="684288" y="346913"/>
                </a:lnTo>
                <a:lnTo>
                  <a:pt x="685965" y="350710"/>
                </a:lnTo>
                <a:lnTo>
                  <a:pt x="690695" y="394060"/>
                </a:lnTo>
                <a:lnTo>
                  <a:pt x="674068" y="435386"/>
                </a:lnTo>
                <a:lnTo>
                  <a:pt x="647206" y="471355"/>
                </a:lnTo>
                <a:lnTo>
                  <a:pt x="621233" y="498640"/>
                </a:lnTo>
                <a:lnTo>
                  <a:pt x="577367" y="542518"/>
                </a:lnTo>
                <a:lnTo>
                  <a:pt x="549286" y="571309"/>
                </a:lnTo>
                <a:lnTo>
                  <a:pt x="526105" y="598863"/>
                </a:lnTo>
                <a:lnTo>
                  <a:pt x="510346" y="625991"/>
                </a:lnTo>
                <a:lnTo>
                  <a:pt x="504532" y="653503"/>
                </a:lnTo>
                <a:lnTo>
                  <a:pt x="504532" y="715619"/>
                </a:lnTo>
                <a:lnTo>
                  <a:pt x="508596" y="715632"/>
                </a:lnTo>
                <a:lnTo>
                  <a:pt x="509320" y="712076"/>
                </a:lnTo>
                <a:lnTo>
                  <a:pt x="518552" y="681046"/>
                </a:lnTo>
                <a:lnTo>
                  <a:pt x="532252" y="656129"/>
                </a:lnTo>
                <a:lnTo>
                  <a:pt x="551459" y="632769"/>
                </a:lnTo>
                <a:lnTo>
                  <a:pt x="577214" y="606412"/>
                </a:lnTo>
                <a:lnTo>
                  <a:pt x="639254" y="544499"/>
                </a:lnTo>
                <a:lnTo>
                  <a:pt x="677303" y="499498"/>
                </a:lnTo>
                <a:lnTo>
                  <a:pt x="700836" y="456225"/>
                </a:lnTo>
                <a:lnTo>
                  <a:pt x="710382" y="415819"/>
                </a:lnTo>
                <a:lnTo>
                  <a:pt x="706467" y="379425"/>
                </a:lnTo>
                <a:lnTo>
                  <a:pt x="689622" y="348183"/>
                </a:lnTo>
                <a:lnTo>
                  <a:pt x="687057" y="345033"/>
                </a:lnTo>
                <a:close/>
              </a:path>
              <a:path w="971550" h="871855">
                <a:moveTo>
                  <a:pt x="711580" y="446887"/>
                </a:moveTo>
                <a:lnTo>
                  <a:pt x="697834" y="508825"/>
                </a:lnTo>
                <a:lnTo>
                  <a:pt x="673649" y="544606"/>
                </a:lnTo>
                <a:lnTo>
                  <a:pt x="632066" y="590156"/>
                </a:lnTo>
                <a:lnTo>
                  <a:pt x="577507" y="644690"/>
                </a:lnTo>
                <a:lnTo>
                  <a:pt x="559451" y="662942"/>
                </a:lnTo>
                <a:lnTo>
                  <a:pt x="542958" y="680589"/>
                </a:lnTo>
                <a:lnTo>
                  <a:pt x="528649" y="697832"/>
                </a:lnTo>
                <a:lnTo>
                  <a:pt x="517143" y="714870"/>
                </a:lnTo>
                <a:lnTo>
                  <a:pt x="571030" y="714870"/>
                </a:lnTo>
                <a:lnTo>
                  <a:pt x="655700" y="630123"/>
                </a:lnTo>
                <a:lnTo>
                  <a:pt x="694597" y="580948"/>
                </a:lnTo>
                <a:lnTo>
                  <a:pt x="715552" y="532961"/>
                </a:lnTo>
                <a:lnTo>
                  <a:pt x="721673" y="488766"/>
                </a:lnTo>
                <a:lnTo>
                  <a:pt x="716040" y="450888"/>
                </a:lnTo>
                <a:lnTo>
                  <a:pt x="714882" y="447141"/>
                </a:lnTo>
                <a:lnTo>
                  <a:pt x="711580" y="446887"/>
                </a:lnTo>
                <a:close/>
              </a:path>
              <a:path w="971550" h="871855">
                <a:moveTo>
                  <a:pt x="465277" y="714844"/>
                </a:moveTo>
                <a:lnTo>
                  <a:pt x="405523" y="714844"/>
                </a:lnTo>
                <a:lnTo>
                  <a:pt x="463943" y="714857"/>
                </a:lnTo>
                <a:lnTo>
                  <a:pt x="465277" y="714844"/>
                </a:lnTo>
                <a:close/>
              </a:path>
              <a:path w="971550" h="871855">
                <a:moveTo>
                  <a:pt x="556767" y="204596"/>
                </a:moveTo>
                <a:lnTo>
                  <a:pt x="533107" y="263912"/>
                </a:lnTo>
                <a:lnTo>
                  <a:pt x="488149" y="313435"/>
                </a:lnTo>
                <a:lnTo>
                  <a:pt x="336384" y="465061"/>
                </a:lnTo>
                <a:lnTo>
                  <a:pt x="303370" y="509836"/>
                </a:lnTo>
                <a:lnTo>
                  <a:pt x="292053" y="551565"/>
                </a:lnTo>
                <a:lnTo>
                  <a:pt x="297569" y="587824"/>
                </a:lnTo>
                <a:lnTo>
                  <a:pt x="315055" y="616194"/>
                </a:lnTo>
                <a:lnTo>
                  <a:pt x="339648" y="634250"/>
                </a:lnTo>
                <a:lnTo>
                  <a:pt x="343534" y="636015"/>
                </a:lnTo>
                <a:lnTo>
                  <a:pt x="345071" y="632866"/>
                </a:lnTo>
                <a:lnTo>
                  <a:pt x="342112" y="630301"/>
                </a:lnTo>
                <a:lnTo>
                  <a:pt x="323990" y="603769"/>
                </a:lnTo>
                <a:lnTo>
                  <a:pt x="322040" y="572007"/>
                </a:lnTo>
                <a:lnTo>
                  <a:pt x="335101" y="537646"/>
                </a:lnTo>
                <a:lnTo>
                  <a:pt x="362013" y="503313"/>
                </a:lnTo>
                <a:lnTo>
                  <a:pt x="487997" y="377316"/>
                </a:lnTo>
                <a:lnTo>
                  <a:pt x="516078" y="348518"/>
                </a:lnTo>
                <a:lnTo>
                  <a:pt x="539259" y="320960"/>
                </a:lnTo>
                <a:lnTo>
                  <a:pt x="555018" y="293831"/>
                </a:lnTo>
                <a:lnTo>
                  <a:pt x="560831" y="266318"/>
                </a:lnTo>
                <a:lnTo>
                  <a:pt x="560831" y="204609"/>
                </a:lnTo>
                <a:lnTo>
                  <a:pt x="556767" y="204596"/>
                </a:lnTo>
                <a:close/>
              </a:path>
              <a:path w="971550" h="871855">
                <a:moveTo>
                  <a:pt x="627824" y="275564"/>
                </a:moveTo>
                <a:lnTo>
                  <a:pt x="626287" y="278714"/>
                </a:lnTo>
                <a:lnTo>
                  <a:pt x="629246" y="281279"/>
                </a:lnTo>
                <a:lnTo>
                  <a:pt x="647374" y="307809"/>
                </a:lnTo>
                <a:lnTo>
                  <a:pt x="649325" y="339566"/>
                </a:lnTo>
                <a:lnTo>
                  <a:pt x="636265" y="373923"/>
                </a:lnTo>
                <a:lnTo>
                  <a:pt x="609358" y="408254"/>
                </a:lnTo>
                <a:lnTo>
                  <a:pt x="577398" y="440217"/>
                </a:lnTo>
                <a:lnTo>
                  <a:pt x="549441" y="468891"/>
                </a:lnTo>
                <a:lnTo>
                  <a:pt x="526264" y="496449"/>
                </a:lnTo>
                <a:lnTo>
                  <a:pt x="510509" y="523578"/>
                </a:lnTo>
                <a:lnTo>
                  <a:pt x="504697" y="551091"/>
                </a:lnTo>
                <a:lnTo>
                  <a:pt x="504697" y="612813"/>
                </a:lnTo>
                <a:lnTo>
                  <a:pt x="508751" y="612813"/>
                </a:lnTo>
                <a:lnTo>
                  <a:pt x="509485" y="609269"/>
                </a:lnTo>
                <a:lnTo>
                  <a:pt x="518712" y="578297"/>
                </a:lnTo>
                <a:lnTo>
                  <a:pt x="532412" y="553507"/>
                </a:lnTo>
                <a:lnTo>
                  <a:pt x="551623" y="530274"/>
                </a:lnTo>
                <a:lnTo>
                  <a:pt x="577380" y="503974"/>
                </a:lnTo>
                <a:lnTo>
                  <a:pt x="634974" y="446519"/>
                </a:lnTo>
                <a:lnTo>
                  <a:pt x="667990" y="401743"/>
                </a:lnTo>
                <a:lnTo>
                  <a:pt x="679309" y="360015"/>
                </a:lnTo>
                <a:lnTo>
                  <a:pt x="673795" y="323755"/>
                </a:lnTo>
                <a:lnTo>
                  <a:pt x="656308" y="295386"/>
                </a:lnTo>
                <a:lnTo>
                  <a:pt x="631710" y="277329"/>
                </a:lnTo>
                <a:lnTo>
                  <a:pt x="627824" y="275564"/>
                </a:lnTo>
                <a:close/>
              </a:path>
              <a:path w="971550" h="871855">
                <a:moveTo>
                  <a:pt x="556933" y="101777"/>
                </a:moveTo>
                <a:lnTo>
                  <a:pt x="533271" y="161285"/>
                </a:lnTo>
                <a:lnTo>
                  <a:pt x="488314" y="210997"/>
                </a:lnTo>
                <a:lnTo>
                  <a:pt x="332104" y="367080"/>
                </a:lnTo>
                <a:lnTo>
                  <a:pt x="294055" y="412081"/>
                </a:lnTo>
                <a:lnTo>
                  <a:pt x="270522" y="455355"/>
                </a:lnTo>
                <a:lnTo>
                  <a:pt x="260977" y="495760"/>
                </a:lnTo>
                <a:lnTo>
                  <a:pt x="264891" y="532155"/>
                </a:lnTo>
                <a:lnTo>
                  <a:pt x="281736" y="563397"/>
                </a:lnTo>
                <a:lnTo>
                  <a:pt x="284302" y="566534"/>
                </a:lnTo>
                <a:lnTo>
                  <a:pt x="287070" y="564654"/>
                </a:lnTo>
                <a:lnTo>
                  <a:pt x="285394" y="560870"/>
                </a:lnTo>
                <a:lnTo>
                  <a:pt x="280664" y="517512"/>
                </a:lnTo>
                <a:lnTo>
                  <a:pt x="297291" y="476184"/>
                </a:lnTo>
                <a:lnTo>
                  <a:pt x="324152" y="440217"/>
                </a:lnTo>
                <a:lnTo>
                  <a:pt x="350126" y="412940"/>
                </a:lnTo>
                <a:lnTo>
                  <a:pt x="488162" y="274904"/>
                </a:lnTo>
                <a:lnTo>
                  <a:pt x="516241" y="246105"/>
                </a:lnTo>
                <a:lnTo>
                  <a:pt x="539418" y="218547"/>
                </a:lnTo>
                <a:lnTo>
                  <a:pt x="555172" y="191418"/>
                </a:lnTo>
                <a:lnTo>
                  <a:pt x="560984" y="163906"/>
                </a:lnTo>
                <a:lnTo>
                  <a:pt x="560984" y="101790"/>
                </a:lnTo>
                <a:lnTo>
                  <a:pt x="556933" y="101777"/>
                </a:lnTo>
                <a:close/>
              </a:path>
              <a:path w="971550" h="871855">
                <a:moveTo>
                  <a:pt x="556793" y="0"/>
                </a:moveTo>
                <a:lnTo>
                  <a:pt x="533104" y="59356"/>
                </a:lnTo>
                <a:lnTo>
                  <a:pt x="488111" y="108927"/>
                </a:lnTo>
                <a:lnTo>
                  <a:pt x="315671" y="281457"/>
                </a:lnTo>
                <a:lnTo>
                  <a:pt x="276773" y="330632"/>
                </a:lnTo>
                <a:lnTo>
                  <a:pt x="255812" y="378618"/>
                </a:lnTo>
                <a:lnTo>
                  <a:pt x="249687" y="422814"/>
                </a:lnTo>
                <a:lnTo>
                  <a:pt x="255318" y="460692"/>
                </a:lnTo>
                <a:lnTo>
                  <a:pt x="256476" y="464438"/>
                </a:lnTo>
                <a:lnTo>
                  <a:pt x="259791" y="464692"/>
                </a:lnTo>
                <a:lnTo>
                  <a:pt x="259760" y="460616"/>
                </a:lnTo>
                <a:lnTo>
                  <a:pt x="262338" y="432682"/>
                </a:lnTo>
                <a:lnTo>
                  <a:pt x="273524" y="402748"/>
                </a:lnTo>
                <a:lnTo>
                  <a:pt x="297709" y="366966"/>
                </a:lnTo>
                <a:lnTo>
                  <a:pt x="339293" y="321411"/>
                </a:lnTo>
                <a:lnTo>
                  <a:pt x="488022" y="172719"/>
                </a:lnTo>
                <a:lnTo>
                  <a:pt x="516101" y="143928"/>
                </a:lnTo>
                <a:lnTo>
                  <a:pt x="539278" y="116374"/>
                </a:lnTo>
                <a:lnTo>
                  <a:pt x="555033" y="89247"/>
                </a:lnTo>
                <a:lnTo>
                  <a:pt x="560844" y="61734"/>
                </a:lnTo>
                <a:lnTo>
                  <a:pt x="560844" y="12"/>
                </a:lnTo>
                <a:lnTo>
                  <a:pt x="556793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1820575" y="1236543"/>
            <a:ext cx="48895" cy="48895"/>
          </a:xfrm>
          <a:custGeom>
            <a:avLst/>
            <a:gdLst/>
            <a:ahLst/>
            <a:cxnLst/>
            <a:rect l="l" t="t" r="r" b="b"/>
            <a:pathLst>
              <a:path w="48895" h="48894">
                <a:moveTo>
                  <a:pt x="24133" y="0"/>
                </a:moveTo>
                <a:lnTo>
                  <a:pt x="0" y="24841"/>
                </a:lnTo>
                <a:lnTo>
                  <a:pt x="1698" y="33974"/>
                </a:lnTo>
                <a:lnTo>
                  <a:pt x="6734" y="41648"/>
                </a:lnTo>
                <a:lnTo>
                  <a:pt x="14408" y="46681"/>
                </a:lnTo>
                <a:lnTo>
                  <a:pt x="24133" y="48488"/>
                </a:lnTo>
                <a:lnTo>
                  <a:pt x="33857" y="46681"/>
                </a:lnTo>
                <a:lnTo>
                  <a:pt x="36446" y="44983"/>
                </a:lnTo>
                <a:lnTo>
                  <a:pt x="24133" y="44983"/>
                </a:lnTo>
                <a:lnTo>
                  <a:pt x="15880" y="43350"/>
                </a:lnTo>
                <a:lnTo>
                  <a:pt x="9377" y="38900"/>
                </a:lnTo>
                <a:lnTo>
                  <a:pt x="5114" y="32306"/>
                </a:lnTo>
                <a:lnTo>
                  <a:pt x="3584" y="24244"/>
                </a:lnTo>
                <a:lnTo>
                  <a:pt x="5114" y="15901"/>
                </a:lnTo>
                <a:lnTo>
                  <a:pt x="9377" y="9334"/>
                </a:lnTo>
                <a:lnTo>
                  <a:pt x="15880" y="5034"/>
                </a:lnTo>
                <a:lnTo>
                  <a:pt x="24133" y="3492"/>
                </a:lnTo>
                <a:lnTo>
                  <a:pt x="36154" y="3492"/>
                </a:lnTo>
                <a:lnTo>
                  <a:pt x="33579" y="1809"/>
                </a:lnTo>
                <a:lnTo>
                  <a:pt x="24133" y="0"/>
                </a:lnTo>
                <a:close/>
              </a:path>
              <a:path w="48895" h="48894">
                <a:moveTo>
                  <a:pt x="36154" y="3492"/>
                </a:moveTo>
                <a:lnTo>
                  <a:pt x="24133" y="3492"/>
                </a:lnTo>
                <a:lnTo>
                  <a:pt x="32381" y="5127"/>
                </a:lnTo>
                <a:lnTo>
                  <a:pt x="38862" y="9582"/>
                </a:lnTo>
                <a:lnTo>
                  <a:pt x="43099" y="16179"/>
                </a:lnTo>
                <a:lnTo>
                  <a:pt x="44419" y="23190"/>
                </a:lnTo>
                <a:lnTo>
                  <a:pt x="44503" y="24841"/>
                </a:lnTo>
                <a:lnTo>
                  <a:pt x="43007" y="32585"/>
                </a:lnTo>
                <a:lnTo>
                  <a:pt x="38614" y="39147"/>
                </a:lnTo>
                <a:lnTo>
                  <a:pt x="32102" y="43443"/>
                </a:lnTo>
                <a:lnTo>
                  <a:pt x="24133" y="44983"/>
                </a:lnTo>
                <a:lnTo>
                  <a:pt x="36446" y="44983"/>
                </a:lnTo>
                <a:lnTo>
                  <a:pt x="41532" y="41648"/>
                </a:lnTo>
                <a:lnTo>
                  <a:pt x="46568" y="33974"/>
                </a:lnTo>
                <a:lnTo>
                  <a:pt x="48377" y="24244"/>
                </a:lnTo>
                <a:lnTo>
                  <a:pt x="46475" y="14519"/>
                </a:lnTo>
                <a:lnTo>
                  <a:pt x="41284" y="6845"/>
                </a:lnTo>
                <a:lnTo>
                  <a:pt x="36154" y="3492"/>
                </a:lnTo>
                <a:close/>
              </a:path>
              <a:path w="48895" h="48894">
                <a:moveTo>
                  <a:pt x="30737" y="9842"/>
                </a:moveTo>
                <a:lnTo>
                  <a:pt x="15078" y="9842"/>
                </a:lnTo>
                <a:lnTo>
                  <a:pt x="15078" y="38722"/>
                </a:lnTo>
                <a:lnTo>
                  <a:pt x="20107" y="38722"/>
                </a:lnTo>
                <a:lnTo>
                  <a:pt x="20107" y="27279"/>
                </a:lnTo>
                <a:lnTo>
                  <a:pt x="29647" y="27279"/>
                </a:lnTo>
                <a:lnTo>
                  <a:pt x="28819" y="25895"/>
                </a:lnTo>
                <a:lnTo>
                  <a:pt x="31461" y="24841"/>
                </a:lnTo>
                <a:lnTo>
                  <a:pt x="33257" y="23190"/>
                </a:lnTo>
                <a:lnTo>
                  <a:pt x="20107" y="23190"/>
                </a:lnTo>
                <a:lnTo>
                  <a:pt x="20107" y="14071"/>
                </a:lnTo>
                <a:lnTo>
                  <a:pt x="33975" y="14071"/>
                </a:lnTo>
                <a:lnTo>
                  <a:pt x="33975" y="12687"/>
                </a:lnTo>
                <a:lnTo>
                  <a:pt x="30737" y="9842"/>
                </a:lnTo>
                <a:close/>
              </a:path>
              <a:path w="48895" h="48894">
                <a:moveTo>
                  <a:pt x="29647" y="27279"/>
                </a:moveTo>
                <a:lnTo>
                  <a:pt x="24196" y="27279"/>
                </a:lnTo>
                <a:lnTo>
                  <a:pt x="30813" y="38722"/>
                </a:lnTo>
                <a:lnTo>
                  <a:pt x="36490" y="38722"/>
                </a:lnTo>
                <a:lnTo>
                  <a:pt x="29647" y="27279"/>
                </a:lnTo>
                <a:close/>
              </a:path>
              <a:path w="48895" h="48894">
                <a:moveTo>
                  <a:pt x="33975" y="14071"/>
                </a:moveTo>
                <a:lnTo>
                  <a:pt x="27168" y="14071"/>
                </a:lnTo>
                <a:lnTo>
                  <a:pt x="28895" y="15392"/>
                </a:lnTo>
                <a:lnTo>
                  <a:pt x="28895" y="21272"/>
                </a:lnTo>
                <a:lnTo>
                  <a:pt x="26838" y="23190"/>
                </a:lnTo>
                <a:lnTo>
                  <a:pt x="33257" y="23190"/>
                </a:lnTo>
                <a:lnTo>
                  <a:pt x="33975" y="22529"/>
                </a:lnTo>
                <a:lnTo>
                  <a:pt x="33975" y="14071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3">
            <a:extLst>
              <a:ext uri="{FF2B5EF4-FFF2-40B4-BE49-F238E27FC236}">
                <a16:creationId xmlns:a16="http://schemas.microsoft.com/office/drawing/2014/main" id="{651AF9BF-C264-4806-A175-6A1A23DA02C6}"/>
              </a:ext>
            </a:extLst>
          </p:cNvPr>
          <p:cNvSpPr txBox="1"/>
          <p:nvPr/>
        </p:nvSpPr>
        <p:spPr>
          <a:xfrm>
            <a:off x="1828800" y="660400"/>
            <a:ext cx="7800596" cy="5494453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  <a:tabLst>
                <a:tab pos="3209290" algn="l"/>
              </a:tabLst>
            </a:pPr>
            <a:r>
              <a:rPr lang="en-US" sz="4800" b="1" spc="5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oto Sans"/>
                <a:cs typeface="Noto Sans"/>
              </a:rPr>
              <a:t>1 Pedro 2:9</a:t>
            </a:r>
          </a:p>
          <a:p>
            <a:pPr marL="457200" marR="0">
              <a:spcBef>
                <a:spcPts val="0"/>
              </a:spcBef>
              <a:spcAft>
                <a:spcPts val="0"/>
              </a:spcAft>
            </a:pPr>
            <a:r>
              <a:rPr lang="en-US" sz="4400" b="0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ystem-ui"/>
              </a:rPr>
              <a:t>“</a:t>
            </a:r>
            <a:r>
              <a:rPr lang="es-ES" sz="4400" b="0" i="0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ystem-ui"/>
              </a:rPr>
              <a:t>Mas vosotros sois linaje escogido, real sacerdocio, nación santa, pueblo adquirido por Dios, para que anunciéis las virtudes de aquel que os llamó de las tinieblas a su luz admirable</a:t>
            </a:r>
            <a:r>
              <a:rPr lang="en-US" sz="4400" b="0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ystem-ui"/>
              </a:rPr>
              <a:t>.”</a:t>
            </a:r>
            <a:endParaRPr lang="en-US" sz="4400" dirty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1" name="Graphic 10" descr="Group of men with solid fill">
            <a:extLst>
              <a:ext uri="{FF2B5EF4-FFF2-40B4-BE49-F238E27FC236}">
                <a16:creationId xmlns:a16="http://schemas.microsoft.com/office/drawing/2014/main" id="{568B2816-ED30-4062-A48C-541B0181197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92959" y="660400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845950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FF2AF937-1AA8-4646-B6C6-117FB3D36E8F}"/>
              </a:ext>
            </a:extLst>
          </p:cNvPr>
          <p:cNvSpPr/>
          <p:nvPr/>
        </p:nvSpPr>
        <p:spPr>
          <a:xfrm>
            <a:off x="10444479" y="0"/>
            <a:ext cx="1747521" cy="6858000"/>
          </a:xfrm>
          <a:prstGeom prst="rect">
            <a:avLst/>
          </a:prstGeom>
          <a:gradFill flip="none" rotWithShape="1">
            <a:gsLst>
              <a:gs pos="0">
                <a:schemeClr val="tx2">
                  <a:lumMod val="75000"/>
                  <a:shade val="30000"/>
                  <a:satMod val="115000"/>
                </a:schemeClr>
              </a:gs>
              <a:gs pos="50000">
                <a:schemeClr val="tx2">
                  <a:lumMod val="75000"/>
                  <a:shade val="67500"/>
                  <a:satMod val="115000"/>
                </a:schemeClr>
              </a:gs>
              <a:gs pos="100000">
                <a:schemeClr val="tx2">
                  <a:lumMod val="75000"/>
                  <a:shade val="100000"/>
                  <a:satMod val="115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object 4"/>
          <p:cNvSpPr/>
          <p:nvPr/>
        </p:nvSpPr>
        <p:spPr>
          <a:xfrm>
            <a:off x="10899009" y="502025"/>
            <a:ext cx="971550" cy="871855"/>
          </a:xfrm>
          <a:custGeom>
            <a:avLst/>
            <a:gdLst/>
            <a:ahLst/>
            <a:cxnLst/>
            <a:rect l="l" t="t" r="r" b="b"/>
            <a:pathLst>
              <a:path w="971550" h="871855">
                <a:moveTo>
                  <a:pt x="466369" y="811040"/>
                </a:moveTo>
                <a:lnTo>
                  <a:pt x="383694" y="811040"/>
                </a:lnTo>
                <a:lnTo>
                  <a:pt x="421303" y="823194"/>
                </a:lnTo>
                <a:lnTo>
                  <a:pt x="447158" y="843979"/>
                </a:lnTo>
                <a:lnTo>
                  <a:pt x="461771" y="868654"/>
                </a:lnTo>
                <a:lnTo>
                  <a:pt x="462851" y="871613"/>
                </a:lnTo>
                <a:lnTo>
                  <a:pt x="466369" y="871169"/>
                </a:lnTo>
                <a:lnTo>
                  <a:pt x="466369" y="811040"/>
                </a:lnTo>
                <a:close/>
              </a:path>
              <a:path w="971550" h="871855">
                <a:moveTo>
                  <a:pt x="642899" y="681507"/>
                </a:moveTo>
                <a:lnTo>
                  <a:pt x="577507" y="746963"/>
                </a:lnTo>
                <a:lnTo>
                  <a:pt x="549428" y="775761"/>
                </a:lnTo>
                <a:lnTo>
                  <a:pt x="510496" y="830448"/>
                </a:lnTo>
                <a:lnTo>
                  <a:pt x="504685" y="857961"/>
                </a:lnTo>
                <a:lnTo>
                  <a:pt x="504710" y="871169"/>
                </a:lnTo>
                <a:lnTo>
                  <a:pt x="508228" y="871613"/>
                </a:lnTo>
                <a:lnTo>
                  <a:pt x="509308" y="868654"/>
                </a:lnTo>
                <a:lnTo>
                  <a:pt x="523921" y="843979"/>
                </a:lnTo>
                <a:lnTo>
                  <a:pt x="549776" y="823194"/>
                </a:lnTo>
                <a:lnTo>
                  <a:pt x="587385" y="811040"/>
                </a:lnTo>
                <a:lnTo>
                  <a:pt x="916652" y="811040"/>
                </a:lnTo>
                <a:lnTo>
                  <a:pt x="817143" y="711479"/>
                </a:lnTo>
                <a:lnTo>
                  <a:pt x="642899" y="681507"/>
                </a:lnTo>
                <a:close/>
              </a:path>
              <a:path w="971550" h="871855">
                <a:moveTo>
                  <a:pt x="408247" y="671961"/>
                </a:moveTo>
                <a:lnTo>
                  <a:pt x="351713" y="677481"/>
                </a:lnTo>
                <a:lnTo>
                  <a:pt x="153936" y="711479"/>
                </a:lnTo>
                <a:lnTo>
                  <a:pt x="48020" y="817410"/>
                </a:lnTo>
                <a:lnTo>
                  <a:pt x="5123" y="860376"/>
                </a:lnTo>
                <a:lnTo>
                  <a:pt x="0" y="866025"/>
                </a:lnTo>
                <a:lnTo>
                  <a:pt x="1574" y="869162"/>
                </a:lnTo>
                <a:lnTo>
                  <a:pt x="4762" y="868883"/>
                </a:lnTo>
                <a:lnTo>
                  <a:pt x="304023" y="817397"/>
                </a:lnTo>
                <a:lnTo>
                  <a:pt x="333819" y="812253"/>
                </a:lnTo>
                <a:lnTo>
                  <a:pt x="383694" y="811040"/>
                </a:lnTo>
                <a:lnTo>
                  <a:pt x="466369" y="811040"/>
                </a:lnTo>
                <a:lnTo>
                  <a:pt x="466369" y="754430"/>
                </a:lnTo>
                <a:lnTo>
                  <a:pt x="465302" y="753363"/>
                </a:lnTo>
                <a:lnTo>
                  <a:pt x="405523" y="753363"/>
                </a:lnTo>
                <a:lnTo>
                  <a:pt x="404456" y="752309"/>
                </a:lnTo>
                <a:lnTo>
                  <a:pt x="404456" y="715911"/>
                </a:lnTo>
                <a:lnTo>
                  <a:pt x="405523" y="714844"/>
                </a:lnTo>
                <a:lnTo>
                  <a:pt x="465277" y="714844"/>
                </a:lnTo>
                <a:lnTo>
                  <a:pt x="466331" y="713790"/>
                </a:lnTo>
                <a:lnTo>
                  <a:pt x="466230" y="712076"/>
                </a:lnTo>
                <a:lnTo>
                  <a:pt x="461239" y="691977"/>
                </a:lnTo>
                <a:lnTo>
                  <a:pt x="443317" y="677632"/>
                </a:lnTo>
                <a:lnTo>
                  <a:pt x="408247" y="671961"/>
                </a:lnTo>
                <a:close/>
              </a:path>
              <a:path w="971550" h="871855">
                <a:moveTo>
                  <a:pt x="916652" y="811040"/>
                </a:moveTo>
                <a:lnTo>
                  <a:pt x="587385" y="811040"/>
                </a:lnTo>
                <a:lnTo>
                  <a:pt x="637260" y="812253"/>
                </a:lnTo>
                <a:lnTo>
                  <a:pt x="959633" y="867862"/>
                </a:lnTo>
                <a:lnTo>
                  <a:pt x="966317" y="868883"/>
                </a:lnTo>
                <a:lnTo>
                  <a:pt x="969505" y="869162"/>
                </a:lnTo>
                <a:lnTo>
                  <a:pt x="971080" y="866025"/>
                </a:lnTo>
                <a:lnTo>
                  <a:pt x="969022" y="863574"/>
                </a:lnTo>
                <a:lnTo>
                  <a:pt x="916652" y="811040"/>
                </a:lnTo>
                <a:close/>
              </a:path>
              <a:path w="971550" h="871855">
                <a:moveTo>
                  <a:pt x="535851" y="753363"/>
                </a:moveTo>
                <a:lnTo>
                  <a:pt x="507060" y="753389"/>
                </a:lnTo>
                <a:lnTo>
                  <a:pt x="505739" y="753389"/>
                </a:lnTo>
                <a:lnTo>
                  <a:pt x="504710" y="754430"/>
                </a:lnTo>
                <a:lnTo>
                  <a:pt x="504685" y="817397"/>
                </a:lnTo>
                <a:lnTo>
                  <a:pt x="508736" y="817410"/>
                </a:lnTo>
                <a:lnTo>
                  <a:pt x="509460" y="813866"/>
                </a:lnTo>
                <a:lnTo>
                  <a:pt x="514060" y="795762"/>
                </a:lnTo>
                <a:lnTo>
                  <a:pt x="519879" y="780157"/>
                </a:lnTo>
                <a:lnTo>
                  <a:pt x="527085" y="766282"/>
                </a:lnTo>
                <a:lnTo>
                  <a:pt x="535851" y="753363"/>
                </a:lnTo>
                <a:close/>
              </a:path>
              <a:path w="971550" h="871855">
                <a:moveTo>
                  <a:pt x="687057" y="345033"/>
                </a:moveTo>
                <a:lnTo>
                  <a:pt x="684288" y="346913"/>
                </a:lnTo>
                <a:lnTo>
                  <a:pt x="685965" y="350710"/>
                </a:lnTo>
                <a:lnTo>
                  <a:pt x="690695" y="394060"/>
                </a:lnTo>
                <a:lnTo>
                  <a:pt x="674068" y="435386"/>
                </a:lnTo>
                <a:lnTo>
                  <a:pt x="647206" y="471355"/>
                </a:lnTo>
                <a:lnTo>
                  <a:pt x="621233" y="498640"/>
                </a:lnTo>
                <a:lnTo>
                  <a:pt x="577367" y="542518"/>
                </a:lnTo>
                <a:lnTo>
                  <a:pt x="549286" y="571309"/>
                </a:lnTo>
                <a:lnTo>
                  <a:pt x="526105" y="598863"/>
                </a:lnTo>
                <a:lnTo>
                  <a:pt x="510346" y="625991"/>
                </a:lnTo>
                <a:lnTo>
                  <a:pt x="504532" y="653503"/>
                </a:lnTo>
                <a:lnTo>
                  <a:pt x="504532" y="715619"/>
                </a:lnTo>
                <a:lnTo>
                  <a:pt x="508596" y="715632"/>
                </a:lnTo>
                <a:lnTo>
                  <a:pt x="509320" y="712076"/>
                </a:lnTo>
                <a:lnTo>
                  <a:pt x="518552" y="681046"/>
                </a:lnTo>
                <a:lnTo>
                  <a:pt x="532252" y="656129"/>
                </a:lnTo>
                <a:lnTo>
                  <a:pt x="551459" y="632769"/>
                </a:lnTo>
                <a:lnTo>
                  <a:pt x="577214" y="606412"/>
                </a:lnTo>
                <a:lnTo>
                  <a:pt x="639254" y="544499"/>
                </a:lnTo>
                <a:lnTo>
                  <a:pt x="677303" y="499498"/>
                </a:lnTo>
                <a:lnTo>
                  <a:pt x="700836" y="456225"/>
                </a:lnTo>
                <a:lnTo>
                  <a:pt x="710382" y="415819"/>
                </a:lnTo>
                <a:lnTo>
                  <a:pt x="706467" y="379425"/>
                </a:lnTo>
                <a:lnTo>
                  <a:pt x="689622" y="348183"/>
                </a:lnTo>
                <a:lnTo>
                  <a:pt x="687057" y="345033"/>
                </a:lnTo>
                <a:close/>
              </a:path>
              <a:path w="971550" h="871855">
                <a:moveTo>
                  <a:pt x="711580" y="446887"/>
                </a:moveTo>
                <a:lnTo>
                  <a:pt x="697834" y="508825"/>
                </a:lnTo>
                <a:lnTo>
                  <a:pt x="673649" y="544606"/>
                </a:lnTo>
                <a:lnTo>
                  <a:pt x="632066" y="590156"/>
                </a:lnTo>
                <a:lnTo>
                  <a:pt x="577507" y="644690"/>
                </a:lnTo>
                <a:lnTo>
                  <a:pt x="559451" y="662942"/>
                </a:lnTo>
                <a:lnTo>
                  <a:pt x="542958" y="680589"/>
                </a:lnTo>
                <a:lnTo>
                  <a:pt x="528649" y="697832"/>
                </a:lnTo>
                <a:lnTo>
                  <a:pt x="517143" y="714870"/>
                </a:lnTo>
                <a:lnTo>
                  <a:pt x="571030" y="714870"/>
                </a:lnTo>
                <a:lnTo>
                  <a:pt x="655700" y="630123"/>
                </a:lnTo>
                <a:lnTo>
                  <a:pt x="694597" y="580948"/>
                </a:lnTo>
                <a:lnTo>
                  <a:pt x="715552" y="532961"/>
                </a:lnTo>
                <a:lnTo>
                  <a:pt x="721673" y="488766"/>
                </a:lnTo>
                <a:lnTo>
                  <a:pt x="716040" y="450888"/>
                </a:lnTo>
                <a:lnTo>
                  <a:pt x="714882" y="447141"/>
                </a:lnTo>
                <a:lnTo>
                  <a:pt x="711580" y="446887"/>
                </a:lnTo>
                <a:close/>
              </a:path>
              <a:path w="971550" h="871855">
                <a:moveTo>
                  <a:pt x="465277" y="714844"/>
                </a:moveTo>
                <a:lnTo>
                  <a:pt x="405523" y="714844"/>
                </a:lnTo>
                <a:lnTo>
                  <a:pt x="463943" y="714857"/>
                </a:lnTo>
                <a:lnTo>
                  <a:pt x="465277" y="714844"/>
                </a:lnTo>
                <a:close/>
              </a:path>
              <a:path w="971550" h="871855">
                <a:moveTo>
                  <a:pt x="556767" y="204596"/>
                </a:moveTo>
                <a:lnTo>
                  <a:pt x="533107" y="263912"/>
                </a:lnTo>
                <a:lnTo>
                  <a:pt x="488149" y="313435"/>
                </a:lnTo>
                <a:lnTo>
                  <a:pt x="336384" y="465061"/>
                </a:lnTo>
                <a:lnTo>
                  <a:pt x="303370" y="509836"/>
                </a:lnTo>
                <a:lnTo>
                  <a:pt x="292053" y="551565"/>
                </a:lnTo>
                <a:lnTo>
                  <a:pt x="297569" y="587824"/>
                </a:lnTo>
                <a:lnTo>
                  <a:pt x="315055" y="616194"/>
                </a:lnTo>
                <a:lnTo>
                  <a:pt x="339648" y="634250"/>
                </a:lnTo>
                <a:lnTo>
                  <a:pt x="343534" y="636015"/>
                </a:lnTo>
                <a:lnTo>
                  <a:pt x="345071" y="632866"/>
                </a:lnTo>
                <a:lnTo>
                  <a:pt x="342112" y="630301"/>
                </a:lnTo>
                <a:lnTo>
                  <a:pt x="323990" y="603769"/>
                </a:lnTo>
                <a:lnTo>
                  <a:pt x="322040" y="572007"/>
                </a:lnTo>
                <a:lnTo>
                  <a:pt x="335101" y="537646"/>
                </a:lnTo>
                <a:lnTo>
                  <a:pt x="362013" y="503313"/>
                </a:lnTo>
                <a:lnTo>
                  <a:pt x="487997" y="377316"/>
                </a:lnTo>
                <a:lnTo>
                  <a:pt x="516078" y="348518"/>
                </a:lnTo>
                <a:lnTo>
                  <a:pt x="539259" y="320960"/>
                </a:lnTo>
                <a:lnTo>
                  <a:pt x="555018" y="293831"/>
                </a:lnTo>
                <a:lnTo>
                  <a:pt x="560831" y="266318"/>
                </a:lnTo>
                <a:lnTo>
                  <a:pt x="560831" y="204609"/>
                </a:lnTo>
                <a:lnTo>
                  <a:pt x="556767" y="204596"/>
                </a:lnTo>
                <a:close/>
              </a:path>
              <a:path w="971550" h="871855">
                <a:moveTo>
                  <a:pt x="627824" y="275564"/>
                </a:moveTo>
                <a:lnTo>
                  <a:pt x="626287" y="278714"/>
                </a:lnTo>
                <a:lnTo>
                  <a:pt x="629246" y="281279"/>
                </a:lnTo>
                <a:lnTo>
                  <a:pt x="647374" y="307809"/>
                </a:lnTo>
                <a:lnTo>
                  <a:pt x="649325" y="339566"/>
                </a:lnTo>
                <a:lnTo>
                  <a:pt x="636265" y="373923"/>
                </a:lnTo>
                <a:lnTo>
                  <a:pt x="609358" y="408254"/>
                </a:lnTo>
                <a:lnTo>
                  <a:pt x="577398" y="440217"/>
                </a:lnTo>
                <a:lnTo>
                  <a:pt x="549441" y="468891"/>
                </a:lnTo>
                <a:lnTo>
                  <a:pt x="526264" y="496449"/>
                </a:lnTo>
                <a:lnTo>
                  <a:pt x="510509" y="523578"/>
                </a:lnTo>
                <a:lnTo>
                  <a:pt x="504697" y="551091"/>
                </a:lnTo>
                <a:lnTo>
                  <a:pt x="504697" y="612813"/>
                </a:lnTo>
                <a:lnTo>
                  <a:pt x="508751" y="612813"/>
                </a:lnTo>
                <a:lnTo>
                  <a:pt x="509485" y="609269"/>
                </a:lnTo>
                <a:lnTo>
                  <a:pt x="518712" y="578297"/>
                </a:lnTo>
                <a:lnTo>
                  <a:pt x="532412" y="553507"/>
                </a:lnTo>
                <a:lnTo>
                  <a:pt x="551623" y="530274"/>
                </a:lnTo>
                <a:lnTo>
                  <a:pt x="577380" y="503974"/>
                </a:lnTo>
                <a:lnTo>
                  <a:pt x="634974" y="446519"/>
                </a:lnTo>
                <a:lnTo>
                  <a:pt x="667990" y="401743"/>
                </a:lnTo>
                <a:lnTo>
                  <a:pt x="679309" y="360015"/>
                </a:lnTo>
                <a:lnTo>
                  <a:pt x="673795" y="323755"/>
                </a:lnTo>
                <a:lnTo>
                  <a:pt x="656308" y="295386"/>
                </a:lnTo>
                <a:lnTo>
                  <a:pt x="631710" y="277329"/>
                </a:lnTo>
                <a:lnTo>
                  <a:pt x="627824" y="275564"/>
                </a:lnTo>
                <a:close/>
              </a:path>
              <a:path w="971550" h="871855">
                <a:moveTo>
                  <a:pt x="556933" y="101777"/>
                </a:moveTo>
                <a:lnTo>
                  <a:pt x="533271" y="161285"/>
                </a:lnTo>
                <a:lnTo>
                  <a:pt x="488314" y="210997"/>
                </a:lnTo>
                <a:lnTo>
                  <a:pt x="332104" y="367080"/>
                </a:lnTo>
                <a:lnTo>
                  <a:pt x="294055" y="412081"/>
                </a:lnTo>
                <a:lnTo>
                  <a:pt x="270522" y="455355"/>
                </a:lnTo>
                <a:lnTo>
                  <a:pt x="260977" y="495760"/>
                </a:lnTo>
                <a:lnTo>
                  <a:pt x="264891" y="532155"/>
                </a:lnTo>
                <a:lnTo>
                  <a:pt x="281736" y="563397"/>
                </a:lnTo>
                <a:lnTo>
                  <a:pt x="284302" y="566534"/>
                </a:lnTo>
                <a:lnTo>
                  <a:pt x="287070" y="564654"/>
                </a:lnTo>
                <a:lnTo>
                  <a:pt x="285394" y="560870"/>
                </a:lnTo>
                <a:lnTo>
                  <a:pt x="280664" y="517512"/>
                </a:lnTo>
                <a:lnTo>
                  <a:pt x="297291" y="476184"/>
                </a:lnTo>
                <a:lnTo>
                  <a:pt x="324152" y="440217"/>
                </a:lnTo>
                <a:lnTo>
                  <a:pt x="350126" y="412940"/>
                </a:lnTo>
                <a:lnTo>
                  <a:pt x="488162" y="274904"/>
                </a:lnTo>
                <a:lnTo>
                  <a:pt x="516241" y="246105"/>
                </a:lnTo>
                <a:lnTo>
                  <a:pt x="539418" y="218547"/>
                </a:lnTo>
                <a:lnTo>
                  <a:pt x="555172" y="191418"/>
                </a:lnTo>
                <a:lnTo>
                  <a:pt x="560984" y="163906"/>
                </a:lnTo>
                <a:lnTo>
                  <a:pt x="560984" y="101790"/>
                </a:lnTo>
                <a:lnTo>
                  <a:pt x="556933" y="101777"/>
                </a:lnTo>
                <a:close/>
              </a:path>
              <a:path w="971550" h="871855">
                <a:moveTo>
                  <a:pt x="556793" y="0"/>
                </a:moveTo>
                <a:lnTo>
                  <a:pt x="533104" y="59356"/>
                </a:lnTo>
                <a:lnTo>
                  <a:pt x="488111" y="108927"/>
                </a:lnTo>
                <a:lnTo>
                  <a:pt x="315671" y="281457"/>
                </a:lnTo>
                <a:lnTo>
                  <a:pt x="276773" y="330632"/>
                </a:lnTo>
                <a:lnTo>
                  <a:pt x="255812" y="378618"/>
                </a:lnTo>
                <a:lnTo>
                  <a:pt x="249687" y="422814"/>
                </a:lnTo>
                <a:lnTo>
                  <a:pt x="255318" y="460692"/>
                </a:lnTo>
                <a:lnTo>
                  <a:pt x="256476" y="464438"/>
                </a:lnTo>
                <a:lnTo>
                  <a:pt x="259791" y="464692"/>
                </a:lnTo>
                <a:lnTo>
                  <a:pt x="259760" y="460616"/>
                </a:lnTo>
                <a:lnTo>
                  <a:pt x="262338" y="432682"/>
                </a:lnTo>
                <a:lnTo>
                  <a:pt x="273524" y="402748"/>
                </a:lnTo>
                <a:lnTo>
                  <a:pt x="297709" y="366966"/>
                </a:lnTo>
                <a:lnTo>
                  <a:pt x="339293" y="321411"/>
                </a:lnTo>
                <a:lnTo>
                  <a:pt x="488022" y="172719"/>
                </a:lnTo>
                <a:lnTo>
                  <a:pt x="516101" y="143928"/>
                </a:lnTo>
                <a:lnTo>
                  <a:pt x="539278" y="116374"/>
                </a:lnTo>
                <a:lnTo>
                  <a:pt x="555033" y="89247"/>
                </a:lnTo>
                <a:lnTo>
                  <a:pt x="560844" y="61734"/>
                </a:lnTo>
                <a:lnTo>
                  <a:pt x="560844" y="12"/>
                </a:lnTo>
                <a:lnTo>
                  <a:pt x="556793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1820575" y="1236543"/>
            <a:ext cx="48895" cy="48895"/>
          </a:xfrm>
          <a:custGeom>
            <a:avLst/>
            <a:gdLst/>
            <a:ahLst/>
            <a:cxnLst/>
            <a:rect l="l" t="t" r="r" b="b"/>
            <a:pathLst>
              <a:path w="48895" h="48894">
                <a:moveTo>
                  <a:pt x="24133" y="0"/>
                </a:moveTo>
                <a:lnTo>
                  <a:pt x="0" y="24841"/>
                </a:lnTo>
                <a:lnTo>
                  <a:pt x="1698" y="33974"/>
                </a:lnTo>
                <a:lnTo>
                  <a:pt x="6734" y="41648"/>
                </a:lnTo>
                <a:lnTo>
                  <a:pt x="14408" y="46681"/>
                </a:lnTo>
                <a:lnTo>
                  <a:pt x="24133" y="48488"/>
                </a:lnTo>
                <a:lnTo>
                  <a:pt x="33857" y="46681"/>
                </a:lnTo>
                <a:lnTo>
                  <a:pt x="36446" y="44983"/>
                </a:lnTo>
                <a:lnTo>
                  <a:pt x="24133" y="44983"/>
                </a:lnTo>
                <a:lnTo>
                  <a:pt x="15880" y="43350"/>
                </a:lnTo>
                <a:lnTo>
                  <a:pt x="9377" y="38900"/>
                </a:lnTo>
                <a:lnTo>
                  <a:pt x="5114" y="32306"/>
                </a:lnTo>
                <a:lnTo>
                  <a:pt x="3584" y="24244"/>
                </a:lnTo>
                <a:lnTo>
                  <a:pt x="5114" y="15901"/>
                </a:lnTo>
                <a:lnTo>
                  <a:pt x="9377" y="9334"/>
                </a:lnTo>
                <a:lnTo>
                  <a:pt x="15880" y="5034"/>
                </a:lnTo>
                <a:lnTo>
                  <a:pt x="24133" y="3492"/>
                </a:lnTo>
                <a:lnTo>
                  <a:pt x="36154" y="3492"/>
                </a:lnTo>
                <a:lnTo>
                  <a:pt x="33579" y="1809"/>
                </a:lnTo>
                <a:lnTo>
                  <a:pt x="24133" y="0"/>
                </a:lnTo>
                <a:close/>
              </a:path>
              <a:path w="48895" h="48894">
                <a:moveTo>
                  <a:pt x="36154" y="3492"/>
                </a:moveTo>
                <a:lnTo>
                  <a:pt x="24133" y="3492"/>
                </a:lnTo>
                <a:lnTo>
                  <a:pt x="32381" y="5127"/>
                </a:lnTo>
                <a:lnTo>
                  <a:pt x="38862" y="9582"/>
                </a:lnTo>
                <a:lnTo>
                  <a:pt x="43099" y="16179"/>
                </a:lnTo>
                <a:lnTo>
                  <a:pt x="44419" y="23190"/>
                </a:lnTo>
                <a:lnTo>
                  <a:pt x="44503" y="24841"/>
                </a:lnTo>
                <a:lnTo>
                  <a:pt x="43007" y="32585"/>
                </a:lnTo>
                <a:lnTo>
                  <a:pt x="38614" y="39147"/>
                </a:lnTo>
                <a:lnTo>
                  <a:pt x="32102" y="43443"/>
                </a:lnTo>
                <a:lnTo>
                  <a:pt x="24133" y="44983"/>
                </a:lnTo>
                <a:lnTo>
                  <a:pt x="36446" y="44983"/>
                </a:lnTo>
                <a:lnTo>
                  <a:pt x="41532" y="41648"/>
                </a:lnTo>
                <a:lnTo>
                  <a:pt x="46568" y="33974"/>
                </a:lnTo>
                <a:lnTo>
                  <a:pt x="48377" y="24244"/>
                </a:lnTo>
                <a:lnTo>
                  <a:pt x="46475" y="14519"/>
                </a:lnTo>
                <a:lnTo>
                  <a:pt x="41284" y="6845"/>
                </a:lnTo>
                <a:lnTo>
                  <a:pt x="36154" y="3492"/>
                </a:lnTo>
                <a:close/>
              </a:path>
              <a:path w="48895" h="48894">
                <a:moveTo>
                  <a:pt x="30737" y="9842"/>
                </a:moveTo>
                <a:lnTo>
                  <a:pt x="15078" y="9842"/>
                </a:lnTo>
                <a:lnTo>
                  <a:pt x="15078" y="38722"/>
                </a:lnTo>
                <a:lnTo>
                  <a:pt x="20107" y="38722"/>
                </a:lnTo>
                <a:lnTo>
                  <a:pt x="20107" y="27279"/>
                </a:lnTo>
                <a:lnTo>
                  <a:pt x="29647" y="27279"/>
                </a:lnTo>
                <a:lnTo>
                  <a:pt x="28819" y="25895"/>
                </a:lnTo>
                <a:lnTo>
                  <a:pt x="31461" y="24841"/>
                </a:lnTo>
                <a:lnTo>
                  <a:pt x="33257" y="23190"/>
                </a:lnTo>
                <a:lnTo>
                  <a:pt x="20107" y="23190"/>
                </a:lnTo>
                <a:lnTo>
                  <a:pt x="20107" y="14071"/>
                </a:lnTo>
                <a:lnTo>
                  <a:pt x="33975" y="14071"/>
                </a:lnTo>
                <a:lnTo>
                  <a:pt x="33975" y="12687"/>
                </a:lnTo>
                <a:lnTo>
                  <a:pt x="30737" y="9842"/>
                </a:lnTo>
                <a:close/>
              </a:path>
              <a:path w="48895" h="48894">
                <a:moveTo>
                  <a:pt x="29647" y="27279"/>
                </a:moveTo>
                <a:lnTo>
                  <a:pt x="24196" y="27279"/>
                </a:lnTo>
                <a:lnTo>
                  <a:pt x="30813" y="38722"/>
                </a:lnTo>
                <a:lnTo>
                  <a:pt x="36490" y="38722"/>
                </a:lnTo>
                <a:lnTo>
                  <a:pt x="29647" y="27279"/>
                </a:lnTo>
                <a:close/>
              </a:path>
              <a:path w="48895" h="48894">
                <a:moveTo>
                  <a:pt x="33975" y="14071"/>
                </a:moveTo>
                <a:lnTo>
                  <a:pt x="27168" y="14071"/>
                </a:lnTo>
                <a:lnTo>
                  <a:pt x="28895" y="15392"/>
                </a:lnTo>
                <a:lnTo>
                  <a:pt x="28895" y="21272"/>
                </a:lnTo>
                <a:lnTo>
                  <a:pt x="26838" y="23190"/>
                </a:lnTo>
                <a:lnTo>
                  <a:pt x="33257" y="23190"/>
                </a:lnTo>
                <a:lnTo>
                  <a:pt x="33975" y="22529"/>
                </a:lnTo>
                <a:lnTo>
                  <a:pt x="33975" y="14071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8" name="Picture 7" descr="A person writing on a piece of paper&#10;&#10;Description automatically generated with medium confidence">
            <a:extLst>
              <a:ext uri="{FF2B5EF4-FFF2-40B4-BE49-F238E27FC236}">
                <a16:creationId xmlns:a16="http://schemas.microsoft.com/office/drawing/2014/main" id="{5E96C084-6F4A-2FA6-5A2A-08D119BFA3BA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5364" y="4191000"/>
            <a:ext cx="2635255" cy="1758209"/>
          </a:xfrm>
          <a:prstGeom prst="rect">
            <a:avLst/>
          </a:prstGeom>
        </p:spPr>
      </p:pic>
      <p:sp>
        <p:nvSpPr>
          <p:cNvPr id="7" name="object 3">
            <a:extLst>
              <a:ext uri="{FF2B5EF4-FFF2-40B4-BE49-F238E27FC236}">
                <a16:creationId xmlns:a16="http://schemas.microsoft.com/office/drawing/2014/main" id="{651AF9BF-C264-4806-A175-6A1A23DA02C6}"/>
              </a:ext>
            </a:extLst>
          </p:cNvPr>
          <p:cNvSpPr txBox="1"/>
          <p:nvPr/>
        </p:nvSpPr>
        <p:spPr>
          <a:xfrm>
            <a:off x="1507359" y="291459"/>
            <a:ext cx="7800596" cy="657936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  <a:tabLst>
                <a:tab pos="3209290" algn="l"/>
              </a:tabLst>
            </a:pPr>
            <a:r>
              <a:rPr lang="es-MX" sz="4800" b="1" spc="5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oto Sans"/>
                <a:cs typeface="Noto Sans"/>
              </a:rPr>
              <a:t>¿Por que tenemos que firmar tantos documentos cuando sacamos un préstamo de casa? </a:t>
            </a:r>
          </a:p>
          <a:p>
            <a:pPr marL="12700" algn="r">
              <a:lnSpc>
                <a:spcPct val="100000"/>
              </a:lnSpc>
              <a:spcBef>
                <a:spcPts val="125"/>
              </a:spcBef>
              <a:tabLst>
                <a:tab pos="3209290" algn="l"/>
              </a:tabLst>
            </a:pPr>
            <a:r>
              <a:rPr lang="es-MX" sz="4800" b="1" spc="5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cs typeface="Noto Sans"/>
              </a:rPr>
              <a:t>La falta de compromiso de </a:t>
            </a:r>
          </a:p>
          <a:p>
            <a:pPr marL="12700" algn="r">
              <a:lnSpc>
                <a:spcPct val="100000"/>
              </a:lnSpc>
              <a:spcBef>
                <a:spcPts val="125"/>
              </a:spcBef>
              <a:tabLst>
                <a:tab pos="3209290" algn="l"/>
              </a:tabLst>
            </a:pPr>
            <a:r>
              <a:rPr lang="es-MX" sz="4800" b="1" spc="5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cs typeface="Noto Sans"/>
              </a:rPr>
              <a:t>parte de la gente.</a:t>
            </a:r>
            <a:endParaRPr lang="es-MX" sz="4000" spc="5" dirty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  <a:cs typeface="Noto Sans"/>
            </a:endParaRPr>
          </a:p>
          <a:p>
            <a:pPr marL="12700">
              <a:lnSpc>
                <a:spcPct val="100000"/>
              </a:lnSpc>
              <a:spcBef>
                <a:spcPts val="125"/>
              </a:spcBef>
              <a:tabLst>
                <a:tab pos="3209290" algn="l"/>
              </a:tabLst>
            </a:pPr>
            <a:endParaRPr lang="en-US" sz="4000" spc="5" dirty="0">
              <a:solidFill>
                <a:schemeClr val="tx2">
                  <a:lumMod val="75000"/>
                </a:schemeClr>
              </a:solidFill>
              <a:latin typeface="Noto Sans"/>
              <a:cs typeface="Noto Sans"/>
            </a:endParaRPr>
          </a:p>
        </p:txBody>
      </p:sp>
      <p:pic>
        <p:nvPicPr>
          <p:cNvPr id="3" name="Graphic 2" descr="Group of men with solid fill">
            <a:extLst>
              <a:ext uri="{FF2B5EF4-FFF2-40B4-BE49-F238E27FC236}">
                <a16:creationId xmlns:a16="http://schemas.microsoft.com/office/drawing/2014/main" id="{1E443F15-25BE-489D-AB83-46A0A9F2B09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592959" y="660400"/>
            <a:ext cx="914400" cy="91440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07CC01FE-5CF1-BEB3-573C-4BA03F0E4659}"/>
              </a:ext>
            </a:extLst>
          </p:cNvPr>
          <p:cNvSpPr txBox="1"/>
          <p:nvPr/>
        </p:nvSpPr>
        <p:spPr>
          <a:xfrm>
            <a:off x="607136" y="6324600"/>
            <a:ext cx="23622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0" i="0" dirty="0">
                <a:solidFill>
                  <a:srgbClr val="191B26"/>
                </a:solidFill>
                <a:effectLst/>
                <a:latin typeface="Open Sans" panose="020B0606030504020204" pitchFamily="34" charset="0"/>
              </a:rPr>
              <a:t>Image by </a:t>
            </a:r>
            <a:r>
              <a:rPr lang="en-US" sz="1000" b="0" i="0" u="sng" dirty="0">
                <a:solidFill>
                  <a:srgbClr val="191B26"/>
                </a:solidFill>
                <a:effectLst/>
                <a:latin typeface="Open Sans" panose="020B0606030504020204" pitchFamily="34" charset="0"/>
                <a:hlinkClick r:id="rId6"/>
              </a:rPr>
              <a:t>Juan Ospina</a:t>
            </a:r>
            <a:r>
              <a:rPr lang="en-US" sz="1000" b="0" i="0" dirty="0">
                <a:solidFill>
                  <a:srgbClr val="191B26"/>
                </a:solidFill>
                <a:effectLst/>
                <a:latin typeface="Open Sans" panose="020B0606030504020204" pitchFamily="34" charset="0"/>
              </a:rPr>
              <a:t> from </a:t>
            </a:r>
            <a:r>
              <a:rPr lang="en-US" sz="1000" b="0" i="0" u="sng" dirty="0" err="1">
                <a:solidFill>
                  <a:srgbClr val="191B26"/>
                </a:solidFill>
                <a:effectLst/>
                <a:latin typeface="Open Sans" panose="020B0606030504020204" pitchFamily="34" charset="0"/>
                <a:hlinkClick r:id="rId7"/>
              </a:rPr>
              <a:t>Pixabay</a:t>
            </a:r>
            <a:r>
              <a:rPr lang="en-US" sz="1000" b="0" i="0" dirty="0">
                <a:solidFill>
                  <a:srgbClr val="191B26"/>
                </a:solidFill>
                <a:effectLst/>
                <a:latin typeface="Open Sans" panose="020B0606030504020204" pitchFamily="34" charset="0"/>
              </a:rPr>
              <a:t> </a:t>
            </a:r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15336141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FF2AF937-1AA8-4646-B6C6-117FB3D36E8F}"/>
              </a:ext>
            </a:extLst>
          </p:cNvPr>
          <p:cNvSpPr/>
          <p:nvPr/>
        </p:nvSpPr>
        <p:spPr>
          <a:xfrm>
            <a:off x="10444479" y="0"/>
            <a:ext cx="1747521" cy="6858000"/>
          </a:xfrm>
          <a:prstGeom prst="rect">
            <a:avLst/>
          </a:prstGeom>
          <a:gradFill flip="none" rotWithShape="1">
            <a:gsLst>
              <a:gs pos="0">
                <a:schemeClr val="tx2">
                  <a:lumMod val="75000"/>
                  <a:shade val="30000"/>
                  <a:satMod val="115000"/>
                </a:schemeClr>
              </a:gs>
              <a:gs pos="50000">
                <a:schemeClr val="tx2">
                  <a:lumMod val="75000"/>
                  <a:shade val="67500"/>
                  <a:satMod val="115000"/>
                </a:schemeClr>
              </a:gs>
              <a:gs pos="100000">
                <a:schemeClr val="tx2">
                  <a:lumMod val="75000"/>
                  <a:shade val="100000"/>
                  <a:satMod val="115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object 4"/>
          <p:cNvSpPr/>
          <p:nvPr/>
        </p:nvSpPr>
        <p:spPr>
          <a:xfrm>
            <a:off x="10899009" y="502025"/>
            <a:ext cx="971550" cy="871855"/>
          </a:xfrm>
          <a:custGeom>
            <a:avLst/>
            <a:gdLst/>
            <a:ahLst/>
            <a:cxnLst/>
            <a:rect l="l" t="t" r="r" b="b"/>
            <a:pathLst>
              <a:path w="971550" h="871855">
                <a:moveTo>
                  <a:pt x="466369" y="811040"/>
                </a:moveTo>
                <a:lnTo>
                  <a:pt x="383694" y="811040"/>
                </a:lnTo>
                <a:lnTo>
                  <a:pt x="421303" y="823194"/>
                </a:lnTo>
                <a:lnTo>
                  <a:pt x="447158" y="843979"/>
                </a:lnTo>
                <a:lnTo>
                  <a:pt x="461771" y="868654"/>
                </a:lnTo>
                <a:lnTo>
                  <a:pt x="462851" y="871613"/>
                </a:lnTo>
                <a:lnTo>
                  <a:pt x="466369" y="871169"/>
                </a:lnTo>
                <a:lnTo>
                  <a:pt x="466369" y="811040"/>
                </a:lnTo>
                <a:close/>
              </a:path>
              <a:path w="971550" h="871855">
                <a:moveTo>
                  <a:pt x="642899" y="681507"/>
                </a:moveTo>
                <a:lnTo>
                  <a:pt x="577507" y="746963"/>
                </a:lnTo>
                <a:lnTo>
                  <a:pt x="549428" y="775761"/>
                </a:lnTo>
                <a:lnTo>
                  <a:pt x="510496" y="830448"/>
                </a:lnTo>
                <a:lnTo>
                  <a:pt x="504685" y="857961"/>
                </a:lnTo>
                <a:lnTo>
                  <a:pt x="504710" y="871169"/>
                </a:lnTo>
                <a:lnTo>
                  <a:pt x="508228" y="871613"/>
                </a:lnTo>
                <a:lnTo>
                  <a:pt x="509308" y="868654"/>
                </a:lnTo>
                <a:lnTo>
                  <a:pt x="523921" y="843979"/>
                </a:lnTo>
                <a:lnTo>
                  <a:pt x="549776" y="823194"/>
                </a:lnTo>
                <a:lnTo>
                  <a:pt x="587385" y="811040"/>
                </a:lnTo>
                <a:lnTo>
                  <a:pt x="916652" y="811040"/>
                </a:lnTo>
                <a:lnTo>
                  <a:pt x="817143" y="711479"/>
                </a:lnTo>
                <a:lnTo>
                  <a:pt x="642899" y="681507"/>
                </a:lnTo>
                <a:close/>
              </a:path>
              <a:path w="971550" h="871855">
                <a:moveTo>
                  <a:pt x="408247" y="671961"/>
                </a:moveTo>
                <a:lnTo>
                  <a:pt x="351713" y="677481"/>
                </a:lnTo>
                <a:lnTo>
                  <a:pt x="153936" y="711479"/>
                </a:lnTo>
                <a:lnTo>
                  <a:pt x="48020" y="817410"/>
                </a:lnTo>
                <a:lnTo>
                  <a:pt x="5123" y="860376"/>
                </a:lnTo>
                <a:lnTo>
                  <a:pt x="0" y="866025"/>
                </a:lnTo>
                <a:lnTo>
                  <a:pt x="1574" y="869162"/>
                </a:lnTo>
                <a:lnTo>
                  <a:pt x="4762" y="868883"/>
                </a:lnTo>
                <a:lnTo>
                  <a:pt x="304023" y="817397"/>
                </a:lnTo>
                <a:lnTo>
                  <a:pt x="333819" y="812253"/>
                </a:lnTo>
                <a:lnTo>
                  <a:pt x="383694" y="811040"/>
                </a:lnTo>
                <a:lnTo>
                  <a:pt x="466369" y="811040"/>
                </a:lnTo>
                <a:lnTo>
                  <a:pt x="466369" y="754430"/>
                </a:lnTo>
                <a:lnTo>
                  <a:pt x="465302" y="753363"/>
                </a:lnTo>
                <a:lnTo>
                  <a:pt x="405523" y="753363"/>
                </a:lnTo>
                <a:lnTo>
                  <a:pt x="404456" y="752309"/>
                </a:lnTo>
                <a:lnTo>
                  <a:pt x="404456" y="715911"/>
                </a:lnTo>
                <a:lnTo>
                  <a:pt x="405523" y="714844"/>
                </a:lnTo>
                <a:lnTo>
                  <a:pt x="465277" y="714844"/>
                </a:lnTo>
                <a:lnTo>
                  <a:pt x="466331" y="713790"/>
                </a:lnTo>
                <a:lnTo>
                  <a:pt x="466230" y="712076"/>
                </a:lnTo>
                <a:lnTo>
                  <a:pt x="461239" y="691977"/>
                </a:lnTo>
                <a:lnTo>
                  <a:pt x="443317" y="677632"/>
                </a:lnTo>
                <a:lnTo>
                  <a:pt x="408247" y="671961"/>
                </a:lnTo>
                <a:close/>
              </a:path>
              <a:path w="971550" h="871855">
                <a:moveTo>
                  <a:pt x="916652" y="811040"/>
                </a:moveTo>
                <a:lnTo>
                  <a:pt x="587385" y="811040"/>
                </a:lnTo>
                <a:lnTo>
                  <a:pt x="637260" y="812253"/>
                </a:lnTo>
                <a:lnTo>
                  <a:pt x="959633" y="867862"/>
                </a:lnTo>
                <a:lnTo>
                  <a:pt x="966317" y="868883"/>
                </a:lnTo>
                <a:lnTo>
                  <a:pt x="969505" y="869162"/>
                </a:lnTo>
                <a:lnTo>
                  <a:pt x="971080" y="866025"/>
                </a:lnTo>
                <a:lnTo>
                  <a:pt x="969022" y="863574"/>
                </a:lnTo>
                <a:lnTo>
                  <a:pt x="916652" y="811040"/>
                </a:lnTo>
                <a:close/>
              </a:path>
              <a:path w="971550" h="871855">
                <a:moveTo>
                  <a:pt x="535851" y="753363"/>
                </a:moveTo>
                <a:lnTo>
                  <a:pt x="507060" y="753389"/>
                </a:lnTo>
                <a:lnTo>
                  <a:pt x="505739" y="753389"/>
                </a:lnTo>
                <a:lnTo>
                  <a:pt x="504710" y="754430"/>
                </a:lnTo>
                <a:lnTo>
                  <a:pt x="504685" y="817397"/>
                </a:lnTo>
                <a:lnTo>
                  <a:pt x="508736" y="817410"/>
                </a:lnTo>
                <a:lnTo>
                  <a:pt x="509460" y="813866"/>
                </a:lnTo>
                <a:lnTo>
                  <a:pt x="514060" y="795762"/>
                </a:lnTo>
                <a:lnTo>
                  <a:pt x="519879" y="780157"/>
                </a:lnTo>
                <a:lnTo>
                  <a:pt x="527085" y="766282"/>
                </a:lnTo>
                <a:lnTo>
                  <a:pt x="535851" y="753363"/>
                </a:lnTo>
                <a:close/>
              </a:path>
              <a:path w="971550" h="871855">
                <a:moveTo>
                  <a:pt x="687057" y="345033"/>
                </a:moveTo>
                <a:lnTo>
                  <a:pt x="684288" y="346913"/>
                </a:lnTo>
                <a:lnTo>
                  <a:pt x="685965" y="350710"/>
                </a:lnTo>
                <a:lnTo>
                  <a:pt x="690695" y="394060"/>
                </a:lnTo>
                <a:lnTo>
                  <a:pt x="674068" y="435386"/>
                </a:lnTo>
                <a:lnTo>
                  <a:pt x="647206" y="471355"/>
                </a:lnTo>
                <a:lnTo>
                  <a:pt x="621233" y="498640"/>
                </a:lnTo>
                <a:lnTo>
                  <a:pt x="577367" y="542518"/>
                </a:lnTo>
                <a:lnTo>
                  <a:pt x="549286" y="571309"/>
                </a:lnTo>
                <a:lnTo>
                  <a:pt x="526105" y="598863"/>
                </a:lnTo>
                <a:lnTo>
                  <a:pt x="510346" y="625991"/>
                </a:lnTo>
                <a:lnTo>
                  <a:pt x="504532" y="653503"/>
                </a:lnTo>
                <a:lnTo>
                  <a:pt x="504532" y="715619"/>
                </a:lnTo>
                <a:lnTo>
                  <a:pt x="508596" y="715632"/>
                </a:lnTo>
                <a:lnTo>
                  <a:pt x="509320" y="712076"/>
                </a:lnTo>
                <a:lnTo>
                  <a:pt x="518552" y="681046"/>
                </a:lnTo>
                <a:lnTo>
                  <a:pt x="532252" y="656129"/>
                </a:lnTo>
                <a:lnTo>
                  <a:pt x="551459" y="632769"/>
                </a:lnTo>
                <a:lnTo>
                  <a:pt x="577214" y="606412"/>
                </a:lnTo>
                <a:lnTo>
                  <a:pt x="639254" y="544499"/>
                </a:lnTo>
                <a:lnTo>
                  <a:pt x="677303" y="499498"/>
                </a:lnTo>
                <a:lnTo>
                  <a:pt x="700836" y="456225"/>
                </a:lnTo>
                <a:lnTo>
                  <a:pt x="710382" y="415819"/>
                </a:lnTo>
                <a:lnTo>
                  <a:pt x="706467" y="379425"/>
                </a:lnTo>
                <a:lnTo>
                  <a:pt x="689622" y="348183"/>
                </a:lnTo>
                <a:lnTo>
                  <a:pt x="687057" y="345033"/>
                </a:lnTo>
                <a:close/>
              </a:path>
              <a:path w="971550" h="871855">
                <a:moveTo>
                  <a:pt x="711580" y="446887"/>
                </a:moveTo>
                <a:lnTo>
                  <a:pt x="697834" y="508825"/>
                </a:lnTo>
                <a:lnTo>
                  <a:pt x="673649" y="544606"/>
                </a:lnTo>
                <a:lnTo>
                  <a:pt x="632066" y="590156"/>
                </a:lnTo>
                <a:lnTo>
                  <a:pt x="577507" y="644690"/>
                </a:lnTo>
                <a:lnTo>
                  <a:pt x="559451" y="662942"/>
                </a:lnTo>
                <a:lnTo>
                  <a:pt x="542958" y="680589"/>
                </a:lnTo>
                <a:lnTo>
                  <a:pt x="528649" y="697832"/>
                </a:lnTo>
                <a:lnTo>
                  <a:pt x="517143" y="714870"/>
                </a:lnTo>
                <a:lnTo>
                  <a:pt x="571030" y="714870"/>
                </a:lnTo>
                <a:lnTo>
                  <a:pt x="655700" y="630123"/>
                </a:lnTo>
                <a:lnTo>
                  <a:pt x="694597" y="580948"/>
                </a:lnTo>
                <a:lnTo>
                  <a:pt x="715552" y="532961"/>
                </a:lnTo>
                <a:lnTo>
                  <a:pt x="721673" y="488766"/>
                </a:lnTo>
                <a:lnTo>
                  <a:pt x="716040" y="450888"/>
                </a:lnTo>
                <a:lnTo>
                  <a:pt x="714882" y="447141"/>
                </a:lnTo>
                <a:lnTo>
                  <a:pt x="711580" y="446887"/>
                </a:lnTo>
                <a:close/>
              </a:path>
              <a:path w="971550" h="871855">
                <a:moveTo>
                  <a:pt x="465277" y="714844"/>
                </a:moveTo>
                <a:lnTo>
                  <a:pt x="405523" y="714844"/>
                </a:lnTo>
                <a:lnTo>
                  <a:pt x="463943" y="714857"/>
                </a:lnTo>
                <a:lnTo>
                  <a:pt x="465277" y="714844"/>
                </a:lnTo>
                <a:close/>
              </a:path>
              <a:path w="971550" h="871855">
                <a:moveTo>
                  <a:pt x="556767" y="204596"/>
                </a:moveTo>
                <a:lnTo>
                  <a:pt x="533107" y="263912"/>
                </a:lnTo>
                <a:lnTo>
                  <a:pt x="488149" y="313435"/>
                </a:lnTo>
                <a:lnTo>
                  <a:pt x="336384" y="465061"/>
                </a:lnTo>
                <a:lnTo>
                  <a:pt x="303370" y="509836"/>
                </a:lnTo>
                <a:lnTo>
                  <a:pt x="292053" y="551565"/>
                </a:lnTo>
                <a:lnTo>
                  <a:pt x="297569" y="587824"/>
                </a:lnTo>
                <a:lnTo>
                  <a:pt x="315055" y="616194"/>
                </a:lnTo>
                <a:lnTo>
                  <a:pt x="339648" y="634250"/>
                </a:lnTo>
                <a:lnTo>
                  <a:pt x="343534" y="636015"/>
                </a:lnTo>
                <a:lnTo>
                  <a:pt x="345071" y="632866"/>
                </a:lnTo>
                <a:lnTo>
                  <a:pt x="342112" y="630301"/>
                </a:lnTo>
                <a:lnTo>
                  <a:pt x="323990" y="603769"/>
                </a:lnTo>
                <a:lnTo>
                  <a:pt x="322040" y="572007"/>
                </a:lnTo>
                <a:lnTo>
                  <a:pt x="335101" y="537646"/>
                </a:lnTo>
                <a:lnTo>
                  <a:pt x="362013" y="503313"/>
                </a:lnTo>
                <a:lnTo>
                  <a:pt x="487997" y="377316"/>
                </a:lnTo>
                <a:lnTo>
                  <a:pt x="516078" y="348518"/>
                </a:lnTo>
                <a:lnTo>
                  <a:pt x="539259" y="320960"/>
                </a:lnTo>
                <a:lnTo>
                  <a:pt x="555018" y="293831"/>
                </a:lnTo>
                <a:lnTo>
                  <a:pt x="560831" y="266318"/>
                </a:lnTo>
                <a:lnTo>
                  <a:pt x="560831" y="204609"/>
                </a:lnTo>
                <a:lnTo>
                  <a:pt x="556767" y="204596"/>
                </a:lnTo>
                <a:close/>
              </a:path>
              <a:path w="971550" h="871855">
                <a:moveTo>
                  <a:pt x="627824" y="275564"/>
                </a:moveTo>
                <a:lnTo>
                  <a:pt x="626287" y="278714"/>
                </a:lnTo>
                <a:lnTo>
                  <a:pt x="629246" y="281279"/>
                </a:lnTo>
                <a:lnTo>
                  <a:pt x="647374" y="307809"/>
                </a:lnTo>
                <a:lnTo>
                  <a:pt x="649325" y="339566"/>
                </a:lnTo>
                <a:lnTo>
                  <a:pt x="636265" y="373923"/>
                </a:lnTo>
                <a:lnTo>
                  <a:pt x="609358" y="408254"/>
                </a:lnTo>
                <a:lnTo>
                  <a:pt x="577398" y="440217"/>
                </a:lnTo>
                <a:lnTo>
                  <a:pt x="549441" y="468891"/>
                </a:lnTo>
                <a:lnTo>
                  <a:pt x="526264" y="496449"/>
                </a:lnTo>
                <a:lnTo>
                  <a:pt x="510509" y="523578"/>
                </a:lnTo>
                <a:lnTo>
                  <a:pt x="504697" y="551091"/>
                </a:lnTo>
                <a:lnTo>
                  <a:pt x="504697" y="612813"/>
                </a:lnTo>
                <a:lnTo>
                  <a:pt x="508751" y="612813"/>
                </a:lnTo>
                <a:lnTo>
                  <a:pt x="509485" y="609269"/>
                </a:lnTo>
                <a:lnTo>
                  <a:pt x="518712" y="578297"/>
                </a:lnTo>
                <a:lnTo>
                  <a:pt x="532412" y="553507"/>
                </a:lnTo>
                <a:lnTo>
                  <a:pt x="551623" y="530274"/>
                </a:lnTo>
                <a:lnTo>
                  <a:pt x="577380" y="503974"/>
                </a:lnTo>
                <a:lnTo>
                  <a:pt x="634974" y="446519"/>
                </a:lnTo>
                <a:lnTo>
                  <a:pt x="667990" y="401743"/>
                </a:lnTo>
                <a:lnTo>
                  <a:pt x="679309" y="360015"/>
                </a:lnTo>
                <a:lnTo>
                  <a:pt x="673795" y="323755"/>
                </a:lnTo>
                <a:lnTo>
                  <a:pt x="656308" y="295386"/>
                </a:lnTo>
                <a:lnTo>
                  <a:pt x="631710" y="277329"/>
                </a:lnTo>
                <a:lnTo>
                  <a:pt x="627824" y="275564"/>
                </a:lnTo>
                <a:close/>
              </a:path>
              <a:path w="971550" h="871855">
                <a:moveTo>
                  <a:pt x="556933" y="101777"/>
                </a:moveTo>
                <a:lnTo>
                  <a:pt x="533271" y="161285"/>
                </a:lnTo>
                <a:lnTo>
                  <a:pt x="488314" y="210997"/>
                </a:lnTo>
                <a:lnTo>
                  <a:pt x="332104" y="367080"/>
                </a:lnTo>
                <a:lnTo>
                  <a:pt x="294055" y="412081"/>
                </a:lnTo>
                <a:lnTo>
                  <a:pt x="270522" y="455355"/>
                </a:lnTo>
                <a:lnTo>
                  <a:pt x="260977" y="495760"/>
                </a:lnTo>
                <a:lnTo>
                  <a:pt x="264891" y="532155"/>
                </a:lnTo>
                <a:lnTo>
                  <a:pt x="281736" y="563397"/>
                </a:lnTo>
                <a:lnTo>
                  <a:pt x="284302" y="566534"/>
                </a:lnTo>
                <a:lnTo>
                  <a:pt x="287070" y="564654"/>
                </a:lnTo>
                <a:lnTo>
                  <a:pt x="285394" y="560870"/>
                </a:lnTo>
                <a:lnTo>
                  <a:pt x="280664" y="517512"/>
                </a:lnTo>
                <a:lnTo>
                  <a:pt x="297291" y="476184"/>
                </a:lnTo>
                <a:lnTo>
                  <a:pt x="324152" y="440217"/>
                </a:lnTo>
                <a:lnTo>
                  <a:pt x="350126" y="412940"/>
                </a:lnTo>
                <a:lnTo>
                  <a:pt x="488162" y="274904"/>
                </a:lnTo>
                <a:lnTo>
                  <a:pt x="516241" y="246105"/>
                </a:lnTo>
                <a:lnTo>
                  <a:pt x="539418" y="218547"/>
                </a:lnTo>
                <a:lnTo>
                  <a:pt x="555172" y="191418"/>
                </a:lnTo>
                <a:lnTo>
                  <a:pt x="560984" y="163906"/>
                </a:lnTo>
                <a:lnTo>
                  <a:pt x="560984" y="101790"/>
                </a:lnTo>
                <a:lnTo>
                  <a:pt x="556933" y="101777"/>
                </a:lnTo>
                <a:close/>
              </a:path>
              <a:path w="971550" h="871855">
                <a:moveTo>
                  <a:pt x="556793" y="0"/>
                </a:moveTo>
                <a:lnTo>
                  <a:pt x="533104" y="59356"/>
                </a:lnTo>
                <a:lnTo>
                  <a:pt x="488111" y="108927"/>
                </a:lnTo>
                <a:lnTo>
                  <a:pt x="315671" y="281457"/>
                </a:lnTo>
                <a:lnTo>
                  <a:pt x="276773" y="330632"/>
                </a:lnTo>
                <a:lnTo>
                  <a:pt x="255812" y="378618"/>
                </a:lnTo>
                <a:lnTo>
                  <a:pt x="249687" y="422814"/>
                </a:lnTo>
                <a:lnTo>
                  <a:pt x="255318" y="460692"/>
                </a:lnTo>
                <a:lnTo>
                  <a:pt x="256476" y="464438"/>
                </a:lnTo>
                <a:lnTo>
                  <a:pt x="259791" y="464692"/>
                </a:lnTo>
                <a:lnTo>
                  <a:pt x="259760" y="460616"/>
                </a:lnTo>
                <a:lnTo>
                  <a:pt x="262338" y="432682"/>
                </a:lnTo>
                <a:lnTo>
                  <a:pt x="273524" y="402748"/>
                </a:lnTo>
                <a:lnTo>
                  <a:pt x="297709" y="366966"/>
                </a:lnTo>
                <a:lnTo>
                  <a:pt x="339293" y="321411"/>
                </a:lnTo>
                <a:lnTo>
                  <a:pt x="488022" y="172719"/>
                </a:lnTo>
                <a:lnTo>
                  <a:pt x="516101" y="143928"/>
                </a:lnTo>
                <a:lnTo>
                  <a:pt x="539278" y="116374"/>
                </a:lnTo>
                <a:lnTo>
                  <a:pt x="555033" y="89247"/>
                </a:lnTo>
                <a:lnTo>
                  <a:pt x="560844" y="61734"/>
                </a:lnTo>
                <a:lnTo>
                  <a:pt x="560844" y="12"/>
                </a:lnTo>
                <a:lnTo>
                  <a:pt x="556793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1820575" y="1236543"/>
            <a:ext cx="48895" cy="48895"/>
          </a:xfrm>
          <a:custGeom>
            <a:avLst/>
            <a:gdLst/>
            <a:ahLst/>
            <a:cxnLst/>
            <a:rect l="l" t="t" r="r" b="b"/>
            <a:pathLst>
              <a:path w="48895" h="48894">
                <a:moveTo>
                  <a:pt x="24133" y="0"/>
                </a:moveTo>
                <a:lnTo>
                  <a:pt x="0" y="24841"/>
                </a:lnTo>
                <a:lnTo>
                  <a:pt x="1698" y="33974"/>
                </a:lnTo>
                <a:lnTo>
                  <a:pt x="6734" y="41648"/>
                </a:lnTo>
                <a:lnTo>
                  <a:pt x="14408" y="46681"/>
                </a:lnTo>
                <a:lnTo>
                  <a:pt x="24133" y="48488"/>
                </a:lnTo>
                <a:lnTo>
                  <a:pt x="33857" y="46681"/>
                </a:lnTo>
                <a:lnTo>
                  <a:pt x="36446" y="44983"/>
                </a:lnTo>
                <a:lnTo>
                  <a:pt x="24133" y="44983"/>
                </a:lnTo>
                <a:lnTo>
                  <a:pt x="15880" y="43350"/>
                </a:lnTo>
                <a:lnTo>
                  <a:pt x="9377" y="38900"/>
                </a:lnTo>
                <a:lnTo>
                  <a:pt x="5114" y="32306"/>
                </a:lnTo>
                <a:lnTo>
                  <a:pt x="3584" y="24244"/>
                </a:lnTo>
                <a:lnTo>
                  <a:pt x="5114" y="15901"/>
                </a:lnTo>
                <a:lnTo>
                  <a:pt x="9377" y="9334"/>
                </a:lnTo>
                <a:lnTo>
                  <a:pt x="15880" y="5034"/>
                </a:lnTo>
                <a:lnTo>
                  <a:pt x="24133" y="3492"/>
                </a:lnTo>
                <a:lnTo>
                  <a:pt x="36154" y="3492"/>
                </a:lnTo>
                <a:lnTo>
                  <a:pt x="33579" y="1809"/>
                </a:lnTo>
                <a:lnTo>
                  <a:pt x="24133" y="0"/>
                </a:lnTo>
                <a:close/>
              </a:path>
              <a:path w="48895" h="48894">
                <a:moveTo>
                  <a:pt x="36154" y="3492"/>
                </a:moveTo>
                <a:lnTo>
                  <a:pt x="24133" y="3492"/>
                </a:lnTo>
                <a:lnTo>
                  <a:pt x="32381" y="5127"/>
                </a:lnTo>
                <a:lnTo>
                  <a:pt x="38862" y="9582"/>
                </a:lnTo>
                <a:lnTo>
                  <a:pt x="43099" y="16179"/>
                </a:lnTo>
                <a:lnTo>
                  <a:pt x="44419" y="23190"/>
                </a:lnTo>
                <a:lnTo>
                  <a:pt x="44503" y="24841"/>
                </a:lnTo>
                <a:lnTo>
                  <a:pt x="43007" y="32585"/>
                </a:lnTo>
                <a:lnTo>
                  <a:pt x="38614" y="39147"/>
                </a:lnTo>
                <a:lnTo>
                  <a:pt x="32102" y="43443"/>
                </a:lnTo>
                <a:lnTo>
                  <a:pt x="24133" y="44983"/>
                </a:lnTo>
                <a:lnTo>
                  <a:pt x="36446" y="44983"/>
                </a:lnTo>
                <a:lnTo>
                  <a:pt x="41532" y="41648"/>
                </a:lnTo>
                <a:lnTo>
                  <a:pt x="46568" y="33974"/>
                </a:lnTo>
                <a:lnTo>
                  <a:pt x="48377" y="24244"/>
                </a:lnTo>
                <a:lnTo>
                  <a:pt x="46475" y="14519"/>
                </a:lnTo>
                <a:lnTo>
                  <a:pt x="41284" y="6845"/>
                </a:lnTo>
                <a:lnTo>
                  <a:pt x="36154" y="3492"/>
                </a:lnTo>
                <a:close/>
              </a:path>
              <a:path w="48895" h="48894">
                <a:moveTo>
                  <a:pt x="30737" y="9842"/>
                </a:moveTo>
                <a:lnTo>
                  <a:pt x="15078" y="9842"/>
                </a:lnTo>
                <a:lnTo>
                  <a:pt x="15078" y="38722"/>
                </a:lnTo>
                <a:lnTo>
                  <a:pt x="20107" y="38722"/>
                </a:lnTo>
                <a:lnTo>
                  <a:pt x="20107" y="27279"/>
                </a:lnTo>
                <a:lnTo>
                  <a:pt x="29647" y="27279"/>
                </a:lnTo>
                <a:lnTo>
                  <a:pt x="28819" y="25895"/>
                </a:lnTo>
                <a:lnTo>
                  <a:pt x="31461" y="24841"/>
                </a:lnTo>
                <a:lnTo>
                  <a:pt x="33257" y="23190"/>
                </a:lnTo>
                <a:lnTo>
                  <a:pt x="20107" y="23190"/>
                </a:lnTo>
                <a:lnTo>
                  <a:pt x="20107" y="14071"/>
                </a:lnTo>
                <a:lnTo>
                  <a:pt x="33975" y="14071"/>
                </a:lnTo>
                <a:lnTo>
                  <a:pt x="33975" y="12687"/>
                </a:lnTo>
                <a:lnTo>
                  <a:pt x="30737" y="9842"/>
                </a:lnTo>
                <a:close/>
              </a:path>
              <a:path w="48895" h="48894">
                <a:moveTo>
                  <a:pt x="29647" y="27279"/>
                </a:moveTo>
                <a:lnTo>
                  <a:pt x="24196" y="27279"/>
                </a:lnTo>
                <a:lnTo>
                  <a:pt x="30813" y="38722"/>
                </a:lnTo>
                <a:lnTo>
                  <a:pt x="36490" y="38722"/>
                </a:lnTo>
                <a:lnTo>
                  <a:pt x="29647" y="27279"/>
                </a:lnTo>
                <a:close/>
              </a:path>
              <a:path w="48895" h="48894">
                <a:moveTo>
                  <a:pt x="33975" y="14071"/>
                </a:moveTo>
                <a:lnTo>
                  <a:pt x="27168" y="14071"/>
                </a:lnTo>
                <a:lnTo>
                  <a:pt x="28895" y="15392"/>
                </a:lnTo>
                <a:lnTo>
                  <a:pt x="28895" y="21272"/>
                </a:lnTo>
                <a:lnTo>
                  <a:pt x="26838" y="23190"/>
                </a:lnTo>
                <a:lnTo>
                  <a:pt x="33257" y="23190"/>
                </a:lnTo>
                <a:lnTo>
                  <a:pt x="33975" y="22529"/>
                </a:lnTo>
                <a:lnTo>
                  <a:pt x="33975" y="14071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3">
            <a:extLst>
              <a:ext uri="{FF2B5EF4-FFF2-40B4-BE49-F238E27FC236}">
                <a16:creationId xmlns:a16="http://schemas.microsoft.com/office/drawing/2014/main" id="{651AF9BF-C264-4806-A175-6A1A23DA02C6}"/>
              </a:ext>
            </a:extLst>
          </p:cNvPr>
          <p:cNvSpPr txBox="1"/>
          <p:nvPr/>
        </p:nvSpPr>
        <p:spPr>
          <a:xfrm>
            <a:off x="2379822" y="685800"/>
            <a:ext cx="7373778" cy="4473661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25"/>
              </a:spcBef>
              <a:tabLst>
                <a:tab pos="3209290" algn="l"/>
              </a:tabLst>
            </a:pPr>
            <a:r>
              <a:rPr lang="es-MX" sz="4800" b="1" spc="5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oto Sans"/>
                <a:cs typeface="Noto Sans"/>
              </a:rPr>
              <a:t>Compromiso</a:t>
            </a:r>
          </a:p>
          <a:p>
            <a:pPr marL="12700" algn="ctr">
              <a:lnSpc>
                <a:spcPct val="100000"/>
              </a:lnSpc>
              <a:spcBef>
                <a:spcPts val="125"/>
              </a:spcBef>
              <a:tabLst>
                <a:tab pos="3209290" algn="l"/>
              </a:tabLst>
            </a:pPr>
            <a:endParaRPr lang="es-MX" sz="4800" b="1" spc="5" dirty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oto Sans"/>
              <a:cs typeface="Noto Sans"/>
            </a:endParaRPr>
          </a:p>
          <a:p>
            <a:pPr marL="12700" algn="ctr">
              <a:lnSpc>
                <a:spcPct val="100000"/>
              </a:lnSpc>
              <a:spcBef>
                <a:spcPts val="125"/>
              </a:spcBef>
              <a:tabLst>
                <a:tab pos="3209290" algn="l"/>
              </a:tabLst>
            </a:pPr>
            <a:r>
              <a:rPr lang="es-MX" sz="4800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La persona que hacía el voto de nazareo no solo tenía conocimiento, sino también la voluntad de sacrificarse.</a:t>
            </a:r>
            <a:r>
              <a:rPr lang="es-MX" sz="4000" spc="5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oto Sans"/>
                <a:cs typeface="Noto Sans"/>
              </a:rPr>
              <a:t> </a:t>
            </a:r>
          </a:p>
        </p:txBody>
      </p:sp>
      <p:pic>
        <p:nvPicPr>
          <p:cNvPr id="9" name="Graphic 8" descr="Deciduous tree with solid fill">
            <a:extLst>
              <a:ext uri="{FF2B5EF4-FFF2-40B4-BE49-F238E27FC236}">
                <a16:creationId xmlns:a16="http://schemas.microsoft.com/office/drawing/2014/main" id="{445E8C73-5C0A-4709-B450-A46736E6C8D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12596" y="711200"/>
            <a:ext cx="914400" cy="914400"/>
          </a:xfrm>
          <a:prstGeom prst="rect">
            <a:avLst/>
          </a:prstGeom>
        </p:spPr>
      </p:pic>
      <p:pic>
        <p:nvPicPr>
          <p:cNvPr id="3" name="Picture 2" descr="A person climbing a rock wall&#10;&#10;Description automatically generated with medium confidence">
            <a:extLst>
              <a:ext uri="{FF2B5EF4-FFF2-40B4-BE49-F238E27FC236}">
                <a16:creationId xmlns:a16="http://schemas.microsoft.com/office/drawing/2014/main" id="{2AB45867-82C4-14C3-F13F-C9FC400791B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" y="3057491"/>
            <a:ext cx="2362200" cy="3540534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B51FE652-F7ED-FD8F-D779-CAC65C778720}"/>
              </a:ext>
            </a:extLst>
          </p:cNvPr>
          <p:cNvSpPr txBox="1"/>
          <p:nvPr/>
        </p:nvSpPr>
        <p:spPr>
          <a:xfrm rot="16200000">
            <a:off x="1068562" y="5286764"/>
            <a:ext cx="237629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0" i="0" dirty="0">
                <a:solidFill>
                  <a:srgbClr val="191B26"/>
                </a:solidFill>
                <a:effectLst/>
                <a:latin typeface="Open Sans" panose="020B0606030504020204" pitchFamily="34" charset="0"/>
              </a:rPr>
              <a:t>Image by </a:t>
            </a:r>
            <a:r>
              <a:rPr lang="en-US" sz="1000" b="0" i="0" u="sng" dirty="0">
                <a:solidFill>
                  <a:srgbClr val="191B26"/>
                </a:solidFill>
                <a:effectLst/>
                <a:latin typeface="Open Sans" panose="020B0606030504020204" pitchFamily="34" charset="0"/>
                <a:hlinkClick r:id="rId6"/>
              </a:rPr>
              <a:t>spencer Ford</a:t>
            </a:r>
            <a:r>
              <a:rPr lang="en-US" sz="1000" b="0" i="0" dirty="0">
                <a:solidFill>
                  <a:srgbClr val="191B26"/>
                </a:solidFill>
                <a:effectLst/>
                <a:latin typeface="Open Sans" panose="020B0606030504020204" pitchFamily="34" charset="0"/>
              </a:rPr>
              <a:t> from </a:t>
            </a:r>
            <a:r>
              <a:rPr lang="en-US" sz="1000" b="0" i="0" u="sng" dirty="0" err="1">
                <a:solidFill>
                  <a:srgbClr val="191B26"/>
                </a:solidFill>
                <a:effectLst/>
                <a:latin typeface="Open Sans" panose="020B0606030504020204" pitchFamily="34" charset="0"/>
                <a:hlinkClick r:id="rId7"/>
              </a:rPr>
              <a:t>Pixabay</a:t>
            </a:r>
            <a:r>
              <a:rPr lang="en-US" sz="1000" b="0" i="0" dirty="0">
                <a:solidFill>
                  <a:srgbClr val="191B26"/>
                </a:solidFill>
                <a:effectLst/>
                <a:latin typeface="Open Sans" panose="020B0606030504020204" pitchFamily="34" charset="0"/>
              </a:rPr>
              <a:t> </a:t>
            </a:r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401179339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FF2AF937-1AA8-4646-B6C6-117FB3D36E8F}"/>
              </a:ext>
            </a:extLst>
          </p:cNvPr>
          <p:cNvSpPr/>
          <p:nvPr/>
        </p:nvSpPr>
        <p:spPr>
          <a:xfrm>
            <a:off x="10444479" y="0"/>
            <a:ext cx="1747521" cy="6858000"/>
          </a:xfrm>
          <a:prstGeom prst="rect">
            <a:avLst/>
          </a:prstGeom>
          <a:gradFill flip="none" rotWithShape="1">
            <a:gsLst>
              <a:gs pos="0">
                <a:schemeClr val="tx2">
                  <a:lumMod val="75000"/>
                  <a:shade val="30000"/>
                  <a:satMod val="115000"/>
                </a:schemeClr>
              </a:gs>
              <a:gs pos="50000">
                <a:schemeClr val="tx2">
                  <a:lumMod val="75000"/>
                  <a:shade val="67500"/>
                  <a:satMod val="115000"/>
                </a:schemeClr>
              </a:gs>
              <a:gs pos="100000">
                <a:schemeClr val="tx2">
                  <a:lumMod val="75000"/>
                  <a:shade val="100000"/>
                  <a:satMod val="115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object 4"/>
          <p:cNvSpPr/>
          <p:nvPr/>
        </p:nvSpPr>
        <p:spPr>
          <a:xfrm>
            <a:off x="10899009" y="502025"/>
            <a:ext cx="971550" cy="871855"/>
          </a:xfrm>
          <a:custGeom>
            <a:avLst/>
            <a:gdLst/>
            <a:ahLst/>
            <a:cxnLst/>
            <a:rect l="l" t="t" r="r" b="b"/>
            <a:pathLst>
              <a:path w="971550" h="871855">
                <a:moveTo>
                  <a:pt x="466369" y="811040"/>
                </a:moveTo>
                <a:lnTo>
                  <a:pt x="383694" y="811040"/>
                </a:lnTo>
                <a:lnTo>
                  <a:pt x="421303" y="823194"/>
                </a:lnTo>
                <a:lnTo>
                  <a:pt x="447158" y="843979"/>
                </a:lnTo>
                <a:lnTo>
                  <a:pt x="461771" y="868654"/>
                </a:lnTo>
                <a:lnTo>
                  <a:pt x="462851" y="871613"/>
                </a:lnTo>
                <a:lnTo>
                  <a:pt x="466369" y="871169"/>
                </a:lnTo>
                <a:lnTo>
                  <a:pt x="466369" y="811040"/>
                </a:lnTo>
                <a:close/>
              </a:path>
              <a:path w="971550" h="871855">
                <a:moveTo>
                  <a:pt x="642899" y="681507"/>
                </a:moveTo>
                <a:lnTo>
                  <a:pt x="577507" y="746963"/>
                </a:lnTo>
                <a:lnTo>
                  <a:pt x="549428" y="775761"/>
                </a:lnTo>
                <a:lnTo>
                  <a:pt x="510496" y="830448"/>
                </a:lnTo>
                <a:lnTo>
                  <a:pt x="504685" y="857961"/>
                </a:lnTo>
                <a:lnTo>
                  <a:pt x="504710" y="871169"/>
                </a:lnTo>
                <a:lnTo>
                  <a:pt x="508228" y="871613"/>
                </a:lnTo>
                <a:lnTo>
                  <a:pt x="509308" y="868654"/>
                </a:lnTo>
                <a:lnTo>
                  <a:pt x="523921" y="843979"/>
                </a:lnTo>
                <a:lnTo>
                  <a:pt x="549776" y="823194"/>
                </a:lnTo>
                <a:lnTo>
                  <a:pt x="587385" y="811040"/>
                </a:lnTo>
                <a:lnTo>
                  <a:pt x="916652" y="811040"/>
                </a:lnTo>
                <a:lnTo>
                  <a:pt x="817143" y="711479"/>
                </a:lnTo>
                <a:lnTo>
                  <a:pt x="642899" y="681507"/>
                </a:lnTo>
                <a:close/>
              </a:path>
              <a:path w="971550" h="871855">
                <a:moveTo>
                  <a:pt x="408247" y="671961"/>
                </a:moveTo>
                <a:lnTo>
                  <a:pt x="351713" y="677481"/>
                </a:lnTo>
                <a:lnTo>
                  <a:pt x="153936" y="711479"/>
                </a:lnTo>
                <a:lnTo>
                  <a:pt x="48020" y="817410"/>
                </a:lnTo>
                <a:lnTo>
                  <a:pt x="5123" y="860376"/>
                </a:lnTo>
                <a:lnTo>
                  <a:pt x="0" y="866025"/>
                </a:lnTo>
                <a:lnTo>
                  <a:pt x="1574" y="869162"/>
                </a:lnTo>
                <a:lnTo>
                  <a:pt x="4762" y="868883"/>
                </a:lnTo>
                <a:lnTo>
                  <a:pt x="304023" y="817397"/>
                </a:lnTo>
                <a:lnTo>
                  <a:pt x="333819" y="812253"/>
                </a:lnTo>
                <a:lnTo>
                  <a:pt x="383694" y="811040"/>
                </a:lnTo>
                <a:lnTo>
                  <a:pt x="466369" y="811040"/>
                </a:lnTo>
                <a:lnTo>
                  <a:pt x="466369" y="754430"/>
                </a:lnTo>
                <a:lnTo>
                  <a:pt x="465302" y="753363"/>
                </a:lnTo>
                <a:lnTo>
                  <a:pt x="405523" y="753363"/>
                </a:lnTo>
                <a:lnTo>
                  <a:pt x="404456" y="752309"/>
                </a:lnTo>
                <a:lnTo>
                  <a:pt x="404456" y="715911"/>
                </a:lnTo>
                <a:lnTo>
                  <a:pt x="405523" y="714844"/>
                </a:lnTo>
                <a:lnTo>
                  <a:pt x="465277" y="714844"/>
                </a:lnTo>
                <a:lnTo>
                  <a:pt x="466331" y="713790"/>
                </a:lnTo>
                <a:lnTo>
                  <a:pt x="466230" y="712076"/>
                </a:lnTo>
                <a:lnTo>
                  <a:pt x="461239" y="691977"/>
                </a:lnTo>
                <a:lnTo>
                  <a:pt x="443317" y="677632"/>
                </a:lnTo>
                <a:lnTo>
                  <a:pt x="408247" y="671961"/>
                </a:lnTo>
                <a:close/>
              </a:path>
              <a:path w="971550" h="871855">
                <a:moveTo>
                  <a:pt x="916652" y="811040"/>
                </a:moveTo>
                <a:lnTo>
                  <a:pt x="587385" y="811040"/>
                </a:lnTo>
                <a:lnTo>
                  <a:pt x="637260" y="812253"/>
                </a:lnTo>
                <a:lnTo>
                  <a:pt x="959633" y="867862"/>
                </a:lnTo>
                <a:lnTo>
                  <a:pt x="966317" y="868883"/>
                </a:lnTo>
                <a:lnTo>
                  <a:pt x="969505" y="869162"/>
                </a:lnTo>
                <a:lnTo>
                  <a:pt x="971080" y="866025"/>
                </a:lnTo>
                <a:lnTo>
                  <a:pt x="969022" y="863574"/>
                </a:lnTo>
                <a:lnTo>
                  <a:pt x="916652" y="811040"/>
                </a:lnTo>
                <a:close/>
              </a:path>
              <a:path w="971550" h="871855">
                <a:moveTo>
                  <a:pt x="535851" y="753363"/>
                </a:moveTo>
                <a:lnTo>
                  <a:pt x="507060" y="753389"/>
                </a:lnTo>
                <a:lnTo>
                  <a:pt x="505739" y="753389"/>
                </a:lnTo>
                <a:lnTo>
                  <a:pt x="504710" y="754430"/>
                </a:lnTo>
                <a:lnTo>
                  <a:pt x="504685" y="817397"/>
                </a:lnTo>
                <a:lnTo>
                  <a:pt x="508736" y="817410"/>
                </a:lnTo>
                <a:lnTo>
                  <a:pt x="509460" y="813866"/>
                </a:lnTo>
                <a:lnTo>
                  <a:pt x="514060" y="795762"/>
                </a:lnTo>
                <a:lnTo>
                  <a:pt x="519879" y="780157"/>
                </a:lnTo>
                <a:lnTo>
                  <a:pt x="527085" y="766282"/>
                </a:lnTo>
                <a:lnTo>
                  <a:pt x="535851" y="753363"/>
                </a:lnTo>
                <a:close/>
              </a:path>
              <a:path w="971550" h="871855">
                <a:moveTo>
                  <a:pt x="687057" y="345033"/>
                </a:moveTo>
                <a:lnTo>
                  <a:pt x="684288" y="346913"/>
                </a:lnTo>
                <a:lnTo>
                  <a:pt x="685965" y="350710"/>
                </a:lnTo>
                <a:lnTo>
                  <a:pt x="690695" y="394060"/>
                </a:lnTo>
                <a:lnTo>
                  <a:pt x="674068" y="435386"/>
                </a:lnTo>
                <a:lnTo>
                  <a:pt x="647206" y="471355"/>
                </a:lnTo>
                <a:lnTo>
                  <a:pt x="621233" y="498640"/>
                </a:lnTo>
                <a:lnTo>
                  <a:pt x="577367" y="542518"/>
                </a:lnTo>
                <a:lnTo>
                  <a:pt x="549286" y="571309"/>
                </a:lnTo>
                <a:lnTo>
                  <a:pt x="526105" y="598863"/>
                </a:lnTo>
                <a:lnTo>
                  <a:pt x="510346" y="625991"/>
                </a:lnTo>
                <a:lnTo>
                  <a:pt x="504532" y="653503"/>
                </a:lnTo>
                <a:lnTo>
                  <a:pt x="504532" y="715619"/>
                </a:lnTo>
                <a:lnTo>
                  <a:pt x="508596" y="715632"/>
                </a:lnTo>
                <a:lnTo>
                  <a:pt x="509320" y="712076"/>
                </a:lnTo>
                <a:lnTo>
                  <a:pt x="518552" y="681046"/>
                </a:lnTo>
                <a:lnTo>
                  <a:pt x="532252" y="656129"/>
                </a:lnTo>
                <a:lnTo>
                  <a:pt x="551459" y="632769"/>
                </a:lnTo>
                <a:lnTo>
                  <a:pt x="577214" y="606412"/>
                </a:lnTo>
                <a:lnTo>
                  <a:pt x="639254" y="544499"/>
                </a:lnTo>
                <a:lnTo>
                  <a:pt x="677303" y="499498"/>
                </a:lnTo>
                <a:lnTo>
                  <a:pt x="700836" y="456225"/>
                </a:lnTo>
                <a:lnTo>
                  <a:pt x="710382" y="415819"/>
                </a:lnTo>
                <a:lnTo>
                  <a:pt x="706467" y="379425"/>
                </a:lnTo>
                <a:lnTo>
                  <a:pt x="689622" y="348183"/>
                </a:lnTo>
                <a:lnTo>
                  <a:pt x="687057" y="345033"/>
                </a:lnTo>
                <a:close/>
              </a:path>
              <a:path w="971550" h="871855">
                <a:moveTo>
                  <a:pt x="711580" y="446887"/>
                </a:moveTo>
                <a:lnTo>
                  <a:pt x="697834" y="508825"/>
                </a:lnTo>
                <a:lnTo>
                  <a:pt x="673649" y="544606"/>
                </a:lnTo>
                <a:lnTo>
                  <a:pt x="632066" y="590156"/>
                </a:lnTo>
                <a:lnTo>
                  <a:pt x="577507" y="644690"/>
                </a:lnTo>
                <a:lnTo>
                  <a:pt x="559451" y="662942"/>
                </a:lnTo>
                <a:lnTo>
                  <a:pt x="542958" y="680589"/>
                </a:lnTo>
                <a:lnTo>
                  <a:pt x="528649" y="697832"/>
                </a:lnTo>
                <a:lnTo>
                  <a:pt x="517143" y="714870"/>
                </a:lnTo>
                <a:lnTo>
                  <a:pt x="571030" y="714870"/>
                </a:lnTo>
                <a:lnTo>
                  <a:pt x="655700" y="630123"/>
                </a:lnTo>
                <a:lnTo>
                  <a:pt x="694597" y="580948"/>
                </a:lnTo>
                <a:lnTo>
                  <a:pt x="715552" y="532961"/>
                </a:lnTo>
                <a:lnTo>
                  <a:pt x="721673" y="488766"/>
                </a:lnTo>
                <a:lnTo>
                  <a:pt x="716040" y="450888"/>
                </a:lnTo>
                <a:lnTo>
                  <a:pt x="714882" y="447141"/>
                </a:lnTo>
                <a:lnTo>
                  <a:pt x="711580" y="446887"/>
                </a:lnTo>
                <a:close/>
              </a:path>
              <a:path w="971550" h="871855">
                <a:moveTo>
                  <a:pt x="465277" y="714844"/>
                </a:moveTo>
                <a:lnTo>
                  <a:pt x="405523" y="714844"/>
                </a:lnTo>
                <a:lnTo>
                  <a:pt x="463943" y="714857"/>
                </a:lnTo>
                <a:lnTo>
                  <a:pt x="465277" y="714844"/>
                </a:lnTo>
                <a:close/>
              </a:path>
              <a:path w="971550" h="871855">
                <a:moveTo>
                  <a:pt x="556767" y="204596"/>
                </a:moveTo>
                <a:lnTo>
                  <a:pt x="533107" y="263912"/>
                </a:lnTo>
                <a:lnTo>
                  <a:pt x="488149" y="313435"/>
                </a:lnTo>
                <a:lnTo>
                  <a:pt x="336384" y="465061"/>
                </a:lnTo>
                <a:lnTo>
                  <a:pt x="303370" y="509836"/>
                </a:lnTo>
                <a:lnTo>
                  <a:pt x="292053" y="551565"/>
                </a:lnTo>
                <a:lnTo>
                  <a:pt x="297569" y="587824"/>
                </a:lnTo>
                <a:lnTo>
                  <a:pt x="315055" y="616194"/>
                </a:lnTo>
                <a:lnTo>
                  <a:pt x="339648" y="634250"/>
                </a:lnTo>
                <a:lnTo>
                  <a:pt x="343534" y="636015"/>
                </a:lnTo>
                <a:lnTo>
                  <a:pt x="345071" y="632866"/>
                </a:lnTo>
                <a:lnTo>
                  <a:pt x="342112" y="630301"/>
                </a:lnTo>
                <a:lnTo>
                  <a:pt x="323990" y="603769"/>
                </a:lnTo>
                <a:lnTo>
                  <a:pt x="322040" y="572007"/>
                </a:lnTo>
                <a:lnTo>
                  <a:pt x="335101" y="537646"/>
                </a:lnTo>
                <a:lnTo>
                  <a:pt x="362013" y="503313"/>
                </a:lnTo>
                <a:lnTo>
                  <a:pt x="487997" y="377316"/>
                </a:lnTo>
                <a:lnTo>
                  <a:pt x="516078" y="348518"/>
                </a:lnTo>
                <a:lnTo>
                  <a:pt x="539259" y="320960"/>
                </a:lnTo>
                <a:lnTo>
                  <a:pt x="555018" y="293831"/>
                </a:lnTo>
                <a:lnTo>
                  <a:pt x="560831" y="266318"/>
                </a:lnTo>
                <a:lnTo>
                  <a:pt x="560831" y="204609"/>
                </a:lnTo>
                <a:lnTo>
                  <a:pt x="556767" y="204596"/>
                </a:lnTo>
                <a:close/>
              </a:path>
              <a:path w="971550" h="871855">
                <a:moveTo>
                  <a:pt x="627824" y="275564"/>
                </a:moveTo>
                <a:lnTo>
                  <a:pt x="626287" y="278714"/>
                </a:lnTo>
                <a:lnTo>
                  <a:pt x="629246" y="281279"/>
                </a:lnTo>
                <a:lnTo>
                  <a:pt x="647374" y="307809"/>
                </a:lnTo>
                <a:lnTo>
                  <a:pt x="649325" y="339566"/>
                </a:lnTo>
                <a:lnTo>
                  <a:pt x="636265" y="373923"/>
                </a:lnTo>
                <a:lnTo>
                  <a:pt x="609358" y="408254"/>
                </a:lnTo>
                <a:lnTo>
                  <a:pt x="577398" y="440217"/>
                </a:lnTo>
                <a:lnTo>
                  <a:pt x="549441" y="468891"/>
                </a:lnTo>
                <a:lnTo>
                  <a:pt x="526264" y="496449"/>
                </a:lnTo>
                <a:lnTo>
                  <a:pt x="510509" y="523578"/>
                </a:lnTo>
                <a:lnTo>
                  <a:pt x="504697" y="551091"/>
                </a:lnTo>
                <a:lnTo>
                  <a:pt x="504697" y="612813"/>
                </a:lnTo>
                <a:lnTo>
                  <a:pt x="508751" y="612813"/>
                </a:lnTo>
                <a:lnTo>
                  <a:pt x="509485" y="609269"/>
                </a:lnTo>
                <a:lnTo>
                  <a:pt x="518712" y="578297"/>
                </a:lnTo>
                <a:lnTo>
                  <a:pt x="532412" y="553507"/>
                </a:lnTo>
                <a:lnTo>
                  <a:pt x="551623" y="530274"/>
                </a:lnTo>
                <a:lnTo>
                  <a:pt x="577380" y="503974"/>
                </a:lnTo>
                <a:lnTo>
                  <a:pt x="634974" y="446519"/>
                </a:lnTo>
                <a:lnTo>
                  <a:pt x="667990" y="401743"/>
                </a:lnTo>
                <a:lnTo>
                  <a:pt x="679309" y="360015"/>
                </a:lnTo>
                <a:lnTo>
                  <a:pt x="673795" y="323755"/>
                </a:lnTo>
                <a:lnTo>
                  <a:pt x="656308" y="295386"/>
                </a:lnTo>
                <a:lnTo>
                  <a:pt x="631710" y="277329"/>
                </a:lnTo>
                <a:lnTo>
                  <a:pt x="627824" y="275564"/>
                </a:lnTo>
                <a:close/>
              </a:path>
              <a:path w="971550" h="871855">
                <a:moveTo>
                  <a:pt x="556933" y="101777"/>
                </a:moveTo>
                <a:lnTo>
                  <a:pt x="533271" y="161285"/>
                </a:lnTo>
                <a:lnTo>
                  <a:pt x="488314" y="210997"/>
                </a:lnTo>
                <a:lnTo>
                  <a:pt x="332104" y="367080"/>
                </a:lnTo>
                <a:lnTo>
                  <a:pt x="294055" y="412081"/>
                </a:lnTo>
                <a:lnTo>
                  <a:pt x="270522" y="455355"/>
                </a:lnTo>
                <a:lnTo>
                  <a:pt x="260977" y="495760"/>
                </a:lnTo>
                <a:lnTo>
                  <a:pt x="264891" y="532155"/>
                </a:lnTo>
                <a:lnTo>
                  <a:pt x="281736" y="563397"/>
                </a:lnTo>
                <a:lnTo>
                  <a:pt x="284302" y="566534"/>
                </a:lnTo>
                <a:lnTo>
                  <a:pt x="287070" y="564654"/>
                </a:lnTo>
                <a:lnTo>
                  <a:pt x="285394" y="560870"/>
                </a:lnTo>
                <a:lnTo>
                  <a:pt x="280664" y="517512"/>
                </a:lnTo>
                <a:lnTo>
                  <a:pt x="297291" y="476184"/>
                </a:lnTo>
                <a:lnTo>
                  <a:pt x="324152" y="440217"/>
                </a:lnTo>
                <a:lnTo>
                  <a:pt x="350126" y="412940"/>
                </a:lnTo>
                <a:lnTo>
                  <a:pt x="488162" y="274904"/>
                </a:lnTo>
                <a:lnTo>
                  <a:pt x="516241" y="246105"/>
                </a:lnTo>
                <a:lnTo>
                  <a:pt x="539418" y="218547"/>
                </a:lnTo>
                <a:lnTo>
                  <a:pt x="555172" y="191418"/>
                </a:lnTo>
                <a:lnTo>
                  <a:pt x="560984" y="163906"/>
                </a:lnTo>
                <a:lnTo>
                  <a:pt x="560984" y="101790"/>
                </a:lnTo>
                <a:lnTo>
                  <a:pt x="556933" y="101777"/>
                </a:lnTo>
                <a:close/>
              </a:path>
              <a:path w="971550" h="871855">
                <a:moveTo>
                  <a:pt x="556793" y="0"/>
                </a:moveTo>
                <a:lnTo>
                  <a:pt x="533104" y="59356"/>
                </a:lnTo>
                <a:lnTo>
                  <a:pt x="488111" y="108927"/>
                </a:lnTo>
                <a:lnTo>
                  <a:pt x="315671" y="281457"/>
                </a:lnTo>
                <a:lnTo>
                  <a:pt x="276773" y="330632"/>
                </a:lnTo>
                <a:lnTo>
                  <a:pt x="255812" y="378618"/>
                </a:lnTo>
                <a:lnTo>
                  <a:pt x="249687" y="422814"/>
                </a:lnTo>
                <a:lnTo>
                  <a:pt x="255318" y="460692"/>
                </a:lnTo>
                <a:lnTo>
                  <a:pt x="256476" y="464438"/>
                </a:lnTo>
                <a:lnTo>
                  <a:pt x="259791" y="464692"/>
                </a:lnTo>
                <a:lnTo>
                  <a:pt x="259760" y="460616"/>
                </a:lnTo>
                <a:lnTo>
                  <a:pt x="262338" y="432682"/>
                </a:lnTo>
                <a:lnTo>
                  <a:pt x="273524" y="402748"/>
                </a:lnTo>
                <a:lnTo>
                  <a:pt x="297709" y="366966"/>
                </a:lnTo>
                <a:lnTo>
                  <a:pt x="339293" y="321411"/>
                </a:lnTo>
                <a:lnTo>
                  <a:pt x="488022" y="172719"/>
                </a:lnTo>
                <a:lnTo>
                  <a:pt x="516101" y="143928"/>
                </a:lnTo>
                <a:lnTo>
                  <a:pt x="539278" y="116374"/>
                </a:lnTo>
                <a:lnTo>
                  <a:pt x="555033" y="89247"/>
                </a:lnTo>
                <a:lnTo>
                  <a:pt x="560844" y="61734"/>
                </a:lnTo>
                <a:lnTo>
                  <a:pt x="560844" y="12"/>
                </a:lnTo>
                <a:lnTo>
                  <a:pt x="556793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1820575" y="1236543"/>
            <a:ext cx="48895" cy="48895"/>
          </a:xfrm>
          <a:custGeom>
            <a:avLst/>
            <a:gdLst/>
            <a:ahLst/>
            <a:cxnLst/>
            <a:rect l="l" t="t" r="r" b="b"/>
            <a:pathLst>
              <a:path w="48895" h="48894">
                <a:moveTo>
                  <a:pt x="24133" y="0"/>
                </a:moveTo>
                <a:lnTo>
                  <a:pt x="0" y="24841"/>
                </a:lnTo>
                <a:lnTo>
                  <a:pt x="1698" y="33974"/>
                </a:lnTo>
                <a:lnTo>
                  <a:pt x="6734" y="41648"/>
                </a:lnTo>
                <a:lnTo>
                  <a:pt x="14408" y="46681"/>
                </a:lnTo>
                <a:lnTo>
                  <a:pt x="24133" y="48488"/>
                </a:lnTo>
                <a:lnTo>
                  <a:pt x="33857" y="46681"/>
                </a:lnTo>
                <a:lnTo>
                  <a:pt x="36446" y="44983"/>
                </a:lnTo>
                <a:lnTo>
                  <a:pt x="24133" y="44983"/>
                </a:lnTo>
                <a:lnTo>
                  <a:pt x="15880" y="43350"/>
                </a:lnTo>
                <a:lnTo>
                  <a:pt x="9377" y="38900"/>
                </a:lnTo>
                <a:lnTo>
                  <a:pt x="5114" y="32306"/>
                </a:lnTo>
                <a:lnTo>
                  <a:pt x="3584" y="24244"/>
                </a:lnTo>
                <a:lnTo>
                  <a:pt x="5114" y="15901"/>
                </a:lnTo>
                <a:lnTo>
                  <a:pt x="9377" y="9334"/>
                </a:lnTo>
                <a:lnTo>
                  <a:pt x="15880" y="5034"/>
                </a:lnTo>
                <a:lnTo>
                  <a:pt x="24133" y="3492"/>
                </a:lnTo>
                <a:lnTo>
                  <a:pt x="36154" y="3492"/>
                </a:lnTo>
                <a:lnTo>
                  <a:pt x="33579" y="1809"/>
                </a:lnTo>
                <a:lnTo>
                  <a:pt x="24133" y="0"/>
                </a:lnTo>
                <a:close/>
              </a:path>
              <a:path w="48895" h="48894">
                <a:moveTo>
                  <a:pt x="36154" y="3492"/>
                </a:moveTo>
                <a:lnTo>
                  <a:pt x="24133" y="3492"/>
                </a:lnTo>
                <a:lnTo>
                  <a:pt x="32381" y="5127"/>
                </a:lnTo>
                <a:lnTo>
                  <a:pt x="38862" y="9582"/>
                </a:lnTo>
                <a:lnTo>
                  <a:pt x="43099" y="16179"/>
                </a:lnTo>
                <a:lnTo>
                  <a:pt x="44419" y="23190"/>
                </a:lnTo>
                <a:lnTo>
                  <a:pt x="44503" y="24841"/>
                </a:lnTo>
                <a:lnTo>
                  <a:pt x="43007" y="32585"/>
                </a:lnTo>
                <a:lnTo>
                  <a:pt x="38614" y="39147"/>
                </a:lnTo>
                <a:lnTo>
                  <a:pt x="32102" y="43443"/>
                </a:lnTo>
                <a:lnTo>
                  <a:pt x="24133" y="44983"/>
                </a:lnTo>
                <a:lnTo>
                  <a:pt x="36446" y="44983"/>
                </a:lnTo>
                <a:lnTo>
                  <a:pt x="41532" y="41648"/>
                </a:lnTo>
                <a:lnTo>
                  <a:pt x="46568" y="33974"/>
                </a:lnTo>
                <a:lnTo>
                  <a:pt x="48377" y="24244"/>
                </a:lnTo>
                <a:lnTo>
                  <a:pt x="46475" y="14519"/>
                </a:lnTo>
                <a:lnTo>
                  <a:pt x="41284" y="6845"/>
                </a:lnTo>
                <a:lnTo>
                  <a:pt x="36154" y="3492"/>
                </a:lnTo>
                <a:close/>
              </a:path>
              <a:path w="48895" h="48894">
                <a:moveTo>
                  <a:pt x="30737" y="9842"/>
                </a:moveTo>
                <a:lnTo>
                  <a:pt x="15078" y="9842"/>
                </a:lnTo>
                <a:lnTo>
                  <a:pt x="15078" y="38722"/>
                </a:lnTo>
                <a:lnTo>
                  <a:pt x="20107" y="38722"/>
                </a:lnTo>
                <a:lnTo>
                  <a:pt x="20107" y="27279"/>
                </a:lnTo>
                <a:lnTo>
                  <a:pt x="29647" y="27279"/>
                </a:lnTo>
                <a:lnTo>
                  <a:pt x="28819" y="25895"/>
                </a:lnTo>
                <a:lnTo>
                  <a:pt x="31461" y="24841"/>
                </a:lnTo>
                <a:lnTo>
                  <a:pt x="33257" y="23190"/>
                </a:lnTo>
                <a:lnTo>
                  <a:pt x="20107" y="23190"/>
                </a:lnTo>
                <a:lnTo>
                  <a:pt x="20107" y="14071"/>
                </a:lnTo>
                <a:lnTo>
                  <a:pt x="33975" y="14071"/>
                </a:lnTo>
                <a:lnTo>
                  <a:pt x="33975" y="12687"/>
                </a:lnTo>
                <a:lnTo>
                  <a:pt x="30737" y="9842"/>
                </a:lnTo>
                <a:close/>
              </a:path>
              <a:path w="48895" h="48894">
                <a:moveTo>
                  <a:pt x="29647" y="27279"/>
                </a:moveTo>
                <a:lnTo>
                  <a:pt x="24196" y="27279"/>
                </a:lnTo>
                <a:lnTo>
                  <a:pt x="30813" y="38722"/>
                </a:lnTo>
                <a:lnTo>
                  <a:pt x="36490" y="38722"/>
                </a:lnTo>
                <a:lnTo>
                  <a:pt x="29647" y="27279"/>
                </a:lnTo>
                <a:close/>
              </a:path>
              <a:path w="48895" h="48894">
                <a:moveTo>
                  <a:pt x="33975" y="14071"/>
                </a:moveTo>
                <a:lnTo>
                  <a:pt x="27168" y="14071"/>
                </a:lnTo>
                <a:lnTo>
                  <a:pt x="28895" y="15392"/>
                </a:lnTo>
                <a:lnTo>
                  <a:pt x="28895" y="21272"/>
                </a:lnTo>
                <a:lnTo>
                  <a:pt x="26838" y="23190"/>
                </a:lnTo>
                <a:lnTo>
                  <a:pt x="33257" y="23190"/>
                </a:lnTo>
                <a:lnTo>
                  <a:pt x="33975" y="22529"/>
                </a:lnTo>
                <a:lnTo>
                  <a:pt x="33975" y="14071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3">
            <a:extLst>
              <a:ext uri="{FF2B5EF4-FFF2-40B4-BE49-F238E27FC236}">
                <a16:creationId xmlns:a16="http://schemas.microsoft.com/office/drawing/2014/main" id="{651AF9BF-C264-4806-A175-6A1A23DA02C6}"/>
              </a:ext>
            </a:extLst>
          </p:cNvPr>
          <p:cNvSpPr txBox="1"/>
          <p:nvPr/>
        </p:nvSpPr>
        <p:spPr>
          <a:xfrm>
            <a:off x="1828800" y="685800"/>
            <a:ext cx="8001000" cy="5199500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  <a:tabLst>
                <a:tab pos="3209290" algn="l"/>
              </a:tabLst>
            </a:pPr>
            <a:r>
              <a:rPr lang="en-US" sz="4800" b="1" spc="5" dirty="0">
                <a:solidFill>
                  <a:schemeClr val="tx2">
                    <a:lumMod val="75000"/>
                  </a:schemeClr>
                </a:solidFill>
                <a:latin typeface="Noto Sans"/>
                <a:cs typeface="Noto Sans"/>
              </a:rPr>
              <a:t>Mateo 6:24</a:t>
            </a:r>
            <a:endParaRPr lang="en-US" sz="4800" spc="5" dirty="0">
              <a:solidFill>
                <a:schemeClr val="tx2"/>
              </a:solidFill>
              <a:latin typeface="Noto Sans"/>
              <a:cs typeface="Noto Sans"/>
            </a:endParaRPr>
          </a:p>
          <a:p>
            <a:pPr marL="12700">
              <a:spcBef>
                <a:spcPts val="125"/>
              </a:spcBef>
              <a:tabLst>
                <a:tab pos="3209290" algn="l"/>
              </a:tabLst>
            </a:pPr>
            <a:r>
              <a:rPr lang="es-ES" sz="4800" b="0" i="0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ystem-ui"/>
              </a:rPr>
              <a:t>Ninguno puede servir a dos señores; porque o aborrecerá al uno y amará al otro, o estimará al uno y menospreciará al otro. No podéis servir a Dios y a las riquezas.</a:t>
            </a:r>
            <a:endParaRPr lang="en-US" sz="4800" dirty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9" name="Graphic 8" descr="Deciduous tree with solid fill">
            <a:extLst>
              <a:ext uri="{FF2B5EF4-FFF2-40B4-BE49-F238E27FC236}">
                <a16:creationId xmlns:a16="http://schemas.microsoft.com/office/drawing/2014/main" id="{E24A7127-A7DB-4AAD-8FD3-C060BFB997C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12596" y="711200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009749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FF2AF937-1AA8-4646-B6C6-117FB3D36E8F}"/>
              </a:ext>
            </a:extLst>
          </p:cNvPr>
          <p:cNvSpPr/>
          <p:nvPr/>
        </p:nvSpPr>
        <p:spPr>
          <a:xfrm>
            <a:off x="10444479" y="0"/>
            <a:ext cx="1747521" cy="6858000"/>
          </a:xfrm>
          <a:prstGeom prst="rect">
            <a:avLst/>
          </a:prstGeom>
          <a:gradFill flip="none" rotWithShape="1">
            <a:gsLst>
              <a:gs pos="0">
                <a:schemeClr val="tx2">
                  <a:lumMod val="75000"/>
                  <a:shade val="30000"/>
                  <a:satMod val="115000"/>
                </a:schemeClr>
              </a:gs>
              <a:gs pos="50000">
                <a:schemeClr val="tx2">
                  <a:lumMod val="75000"/>
                  <a:shade val="67500"/>
                  <a:satMod val="115000"/>
                </a:schemeClr>
              </a:gs>
              <a:gs pos="100000">
                <a:schemeClr val="tx2">
                  <a:lumMod val="75000"/>
                  <a:shade val="100000"/>
                  <a:satMod val="115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object 4"/>
          <p:cNvSpPr/>
          <p:nvPr/>
        </p:nvSpPr>
        <p:spPr>
          <a:xfrm>
            <a:off x="10899009" y="502025"/>
            <a:ext cx="971550" cy="871855"/>
          </a:xfrm>
          <a:custGeom>
            <a:avLst/>
            <a:gdLst/>
            <a:ahLst/>
            <a:cxnLst/>
            <a:rect l="l" t="t" r="r" b="b"/>
            <a:pathLst>
              <a:path w="971550" h="871855">
                <a:moveTo>
                  <a:pt x="466369" y="811040"/>
                </a:moveTo>
                <a:lnTo>
                  <a:pt x="383694" y="811040"/>
                </a:lnTo>
                <a:lnTo>
                  <a:pt x="421303" y="823194"/>
                </a:lnTo>
                <a:lnTo>
                  <a:pt x="447158" y="843979"/>
                </a:lnTo>
                <a:lnTo>
                  <a:pt x="461771" y="868654"/>
                </a:lnTo>
                <a:lnTo>
                  <a:pt x="462851" y="871613"/>
                </a:lnTo>
                <a:lnTo>
                  <a:pt x="466369" y="871169"/>
                </a:lnTo>
                <a:lnTo>
                  <a:pt x="466369" y="811040"/>
                </a:lnTo>
                <a:close/>
              </a:path>
              <a:path w="971550" h="871855">
                <a:moveTo>
                  <a:pt x="642899" y="681507"/>
                </a:moveTo>
                <a:lnTo>
                  <a:pt x="577507" y="746963"/>
                </a:lnTo>
                <a:lnTo>
                  <a:pt x="549428" y="775761"/>
                </a:lnTo>
                <a:lnTo>
                  <a:pt x="510496" y="830448"/>
                </a:lnTo>
                <a:lnTo>
                  <a:pt x="504685" y="857961"/>
                </a:lnTo>
                <a:lnTo>
                  <a:pt x="504710" y="871169"/>
                </a:lnTo>
                <a:lnTo>
                  <a:pt x="508228" y="871613"/>
                </a:lnTo>
                <a:lnTo>
                  <a:pt x="509308" y="868654"/>
                </a:lnTo>
                <a:lnTo>
                  <a:pt x="523921" y="843979"/>
                </a:lnTo>
                <a:lnTo>
                  <a:pt x="549776" y="823194"/>
                </a:lnTo>
                <a:lnTo>
                  <a:pt x="587385" y="811040"/>
                </a:lnTo>
                <a:lnTo>
                  <a:pt x="916652" y="811040"/>
                </a:lnTo>
                <a:lnTo>
                  <a:pt x="817143" y="711479"/>
                </a:lnTo>
                <a:lnTo>
                  <a:pt x="642899" y="681507"/>
                </a:lnTo>
                <a:close/>
              </a:path>
              <a:path w="971550" h="871855">
                <a:moveTo>
                  <a:pt x="408247" y="671961"/>
                </a:moveTo>
                <a:lnTo>
                  <a:pt x="351713" y="677481"/>
                </a:lnTo>
                <a:lnTo>
                  <a:pt x="153936" y="711479"/>
                </a:lnTo>
                <a:lnTo>
                  <a:pt x="48020" y="817410"/>
                </a:lnTo>
                <a:lnTo>
                  <a:pt x="5123" y="860376"/>
                </a:lnTo>
                <a:lnTo>
                  <a:pt x="0" y="866025"/>
                </a:lnTo>
                <a:lnTo>
                  <a:pt x="1574" y="869162"/>
                </a:lnTo>
                <a:lnTo>
                  <a:pt x="4762" y="868883"/>
                </a:lnTo>
                <a:lnTo>
                  <a:pt x="304023" y="817397"/>
                </a:lnTo>
                <a:lnTo>
                  <a:pt x="333819" y="812253"/>
                </a:lnTo>
                <a:lnTo>
                  <a:pt x="383694" y="811040"/>
                </a:lnTo>
                <a:lnTo>
                  <a:pt x="466369" y="811040"/>
                </a:lnTo>
                <a:lnTo>
                  <a:pt x="466369" y="754430"/>
                </a:lnTo>
                <a:lnTo>
                  <a:pt x="465302" y="753363"/>
                </a:lnTo>
                <a:lnTo>
                  <a:pt x="405523" y="753363"/>
                </a:lnTo>
                <a:lnTo>
                  <a:pt x="404456" y="752309"/>
                </a:lnTo>
                <a:lnTo>
                  <a:pt x="404456" y="715911"/>
                </a:lnTo>
                <a:lnTo>
                  <a:pt x="405523" y="714844"/>
                </a:lnTo>
                <a:lnTo>
                  <a:pt x="465277" y="714844"/>
                </a:lnTo>
                <a:lnTo>
                  <a:pt x="466331" y="713790"/>
                </a:lnTo>
                <a:lnTo>
                  <a:pt x="466230" y="712076"/>
                </a:lnTo>
                <a:lnTo>
                  <a:pt x="461239" y="691977"/>
                </a:lnTo>
                <a:lnTo>
                  <a:pt x="443317" y="677632"/>
                </a:lnTo>
                <a:lnTo>
                  <a:pt x="408247" y="671961"/>
                </a:lnTo>
                <a:close/>
              </a:path>
              <a:path w="971550" h="871855">
                <a:moveTo>
                  <a:pt x="916652" y="811040"/>
                </a:moveTo>
                <a:lnTo>
                  <a:pt x="587385" y="811040"/>
                </a:lnTo>
                <a:lnTo>
                  <a:pt x="637260" y="812253"/>
                </a:lnTo>
                <a:lnTo>
                  <a:pt x="959633" y="867862"/>
                </a:lnTo>
                <a:lnTo>
                  <a:pt x="966317" y="868883"/>
                </a:lnTo>
                <a:lnTo>
                  <a:pt x="969505" y="869162"/>
                </a:lnTo>
                <a:lnTo>
                  <a:pt x="971080" y="866025"/>
                </a:lnTo>
                <a:lnTo>
                  <a:pt x="969022" y="863574"/>
                </a:lnTo>
                <a:lnTo>
                  <a:pt x="916652" y="811040"/>
                </a:lnTo>
                <a:close/>
              </a:path>
              <a:path w="971550" h="871855">
                <a:moveTo>
                  <a:pt x="535851" y="753363"/>
                </a:moveTo>
                <a:lnTo>
                  <a:pt x="507060" y="753389"/>
                </a:lnTo>
                <a:lnTo>
                  <a:pt x="505739" y="753389"/>
                </a:lnTo>
                <a:lnTo>
                  <a:pt x="504710" y="754430"/>
                </a:lnTo>
                <a:lnTo>
                  <a:pt x="504685" y="817397"/>
                </a:lnTo>
                <a:lnTo>
                  <a:pt x="508736" y="817410"/>
                </a:lnTo>
                <a:lnTo>
                  <a:pt x="509460" y="813866"/>
                </a:lnTo>
                <a:lnTo>
                  <a:pt x="514060" y="795762"/>
                </a:lnTo>
                <a:lnTo>
                  <a:pt x="519879" y="780157"/>
                </a:lnTo>
                <a:lnTo>
                  <a:pt x="527085" y="766282"/>
                </a:lnTo>
                <a:lnTo>
                  <a:pt x="535851" y="753363"/>
                </a:lnTo>
                <a:close/>
              </a:path>
              <a:path w="971550" h="871855">
                <a:moveTo>
                  <a:pt x="687057" y="345033"/>
                </a:moveTo>
                <a:lnTo>
                  <a:pt x="684288" y="346913"/>
                </a:lnTo>
                <a:lnTo>
                  <a:pt x="685965" y="350710"/>
                </a:lnTo>
                <a:lnTo>
                  <a:pt x="690695" y="394060"/>
                </a:lnTo>
                <a:lnTo>
                  <a:pt x="674068" y="435386"/>
                </a:lnTo>
                <a:lnTo>
                  <a:pt x="647206" y="471355"/>
                </a:lnTo>
                <a:lnTo>
                  <a:pt x="621233" y="498640"/>
                </a:lnTo>
                <a:lnTo>
                  <a:pt x="577367" y="542518"/>
                </a:lnTo>
                <a:lnTo>
                  <a:pt x="549286" y="571309"/>
                </a:lnTo>
                <a:lnTo>
                  <a:pt x="526105" y="598863"/>
                </a:lnTo>
                <a:lnTo>
                  <a:pt x="510346" y="625991"/>
                </a:lnTo>
                <a:lnTo>
                  <a:pt x="504532" y="653503"/>
                </a:lnTo>
                <a:lnTo>
                  <a:pt x="504532" y="715619"/>
                </a:lnTo>
                <a:lnTo>
                  <a:pt x="508596" y="715632"/>
                </a:lnTo>
                <a:lnTo>
                  <a:pt x="509320" y="712076"/>
                </a:lnTo>
                <a:lnTo>
                  <a:pt x="518552" y="681046"/>
                </a:lnTo>
                <a:lnTo>
                  <a:pt x="532252" y="656129"/>
                </a:lnTo>
                <a:lnTo>
                  <a:pt x="551459" y="632769"/>
                </a:lnTo>
                <a:lnTo>
                  <a:pt x="577214" y="606412"/>
                </a:lnTo>
                <a:lnTo>
                  <a:pt x="639254" y="544499"/>
                </a:lnTo>
                <a:lnTo>
                  <a:pt x="677303" y="499498"/>
                </a:lnTo>
                <a:lnTo>
                  <a:pt x="700836" y="456225"/>
                </a:lnTo>
                <a:lnTo>
                  <a:pt x="710382" y="415819"/>
                </a:lnTo>
                <a:lnTo>
                  <a:pt x="706467" y="379425"/>
                </a:lnTo>
                <a:lnTo>
                  <a:pt x="689622" y="348183"/>
                </a:lnTo>
                <a:lnTo>
                  <a:pt x="687057" y="345033"/>
                </a:lnTo>
                <a:close/>
              </a:path>
              <a:path w="971550" h="871855">
                <a:moveTo>
                  <a:pt x="711580" y="446887"/>
                </a:moveTo>
                <a:lnTo>
                  <a:pt x="697834" y="508825"/>
                </a:lnTo>
                <a:lnTo>
                  <a:pt x="673649" y="544606"/>
                </a:lnTo>
                <a:lnTo>
                  <a:pt x="632066" y="590156"/>
                </a:lnTo>
                <a:lnTo>
                  <a:pt x="577507" y="644690"/>
                </a:lnTo>
                <a:lnTo>
                  <a:pt x="559451" y="662942"/>
                </a:lnTo>
                <a:lnTo>
                  <a:pt x="542958" y="680589"/>
                </a:lnTo>
                <a:lnTo>
                  <a:pt x="528649" y="697832"/>
                </a:lnTo>
                <a:lnTo>
                  <a:pt x="517143" y="714870"/>
                </a:lnTo>
                <a:lnTo>
                  <a:pt x="571030" y="714870"/>
                </a:lnTo>
                <a:lnTo>
                  <a:pt x="655700" y="630123"/>
                </a:lnTo>
                <a:lnTo>
                  <a:pt x="694597" y="580948"/>
                </a:lnTo>
                <a:lnTo>
                  <a:pt x="715552" y="532961"/>
                </a:lnTo>
                <a:lnTo>
                  <a:pt x="721673" y="488766"/>
                </a:lnTo>
                <a:lnTo>
                  <a:pt x="716040" y="450888"/>
                </a:lnTo>
                <a:lnTo>
                  <a:pt x="714882" y="447141"/>
                </a:lnTo>
                <a:lnTo>
                  <a:pt x="711580" y="446887"/>
                </a:lnTo>
                <a:close/>
              </a:path>
              <a:path w="971550" h="871855">
                <a:moveTo>
                  <a:pt x="465277" y="714844"/>
                </a:moveTo>
                <a:lnTo>
                  <a:pt x="405523" y="714844"/>
                </a:lnTo>
                <a:lnTo>
                  <a:pt x="463943" y="714857"/>
                </a:lnTo>
                <a:lnTo>
                  <a:pt x="465277" y="714844"/>
                </a:lnTo>
                <a:close/>
              </a:path>
              <a:path w="971550" h="871855">
                <a:moveTo>
                  <a:pt x="556767" y="204596"/>
                </a:moveTo>
                <a:lnTo>
                  <a:pt x="533107" y="263912"/>
                </a:lnTo>
                <a:lnTo>
                  <a:pt x="488149" y="313435"/>
                </a:lnTo>
                <a:lnTo>
                  <a:pt x="336384" y="465061"/>
                </a:lnTo>
                <a:lnTo>
                  <a:pt x="303370" y="509836"/>
                </a:lnTo>
                <a:lnTo>
                  <a:pt x="292053" y="551565"/>
                </a:lnTo>
                <a:lnTo>
                  <a:pt x="297569" y="587824"/>
                </a:lnTo>
                <a:lnTo>
                  <a:pt x="315055" y="616194"/>
                </a:lnTo>
                <a:lnTo>
                  <a:pt x="339648" y="634250"/>
                </a:lnTo>
                <a:lnTo>
                  <a:pt x="343534" y="636015"/>
                </a:lnTo>
                <a:lnTo>
                  <a:pt x="345071" y="632866"/>
                </a:lnTo>
                <a:lnTo>
                  <a:pt x="342112" y="630301"/>
                </a:lnTo>
                <a:lnTo>
                  <a:pt x="323990" y="603769"/>
                </a:lnTo>
                <a:lnTo>
                  <a:pt x="322040" y="572007"/>
                </a:lnTo>
                <a:lnTo>
                  <a:pt x="335101" y="537646"/>
                </a:lnTo>
                <a:lnTo>
                  <a:pt x="362013" y="503313"/>
                </a:lnTo>
                <a:lnTo>
                  <a:pt x="487997" y="377316"/>
                </a:lnTo>
                <a:lnTo>
                  <a:pt x="516078" y="348518"/>
                </a:lnTo>
                <a:lnTo>
                  <a:pt x="539259" y="320960"/>
                </a:lnTo>
                <a:lnTo>
                  <a:pt x="555018" y="293831"/>
                </a:lnTo>
                <a:lnTo>
                  <a:pt x="560831" y="266318"/>
                </a:lnTo>
                <a:lnTo>
                  <a:pt x="560831" y="204609"/>
                </a:lnTo>
                <a:lnTo>
                  <a:pt x="556767" y="204596"/>
                </a:lnTo>
                <a:close/>
              </a:path>
              <a:path w="971550" h="871855">
                <a:moveTo>
                  <a:pt x="627824" y="275564"/>
                </a:moveTo>
                <a:lnTo>
                  <a:pt x="626287" y="278714"/>
                </a:lnTo>
                <a:lnTo>
                  <a:pt x="629246" y="281279"/>
                </a:lnTo>
                <a:lnTo>
                  <a:pt x="647374" y="307809"/>
                </a:lnTo>
                <a:lnTo>
                  <a:pt x="649325" y="339566"/>
                </a:lnTo>
                <a:lnTo>
                  <a:pt x="636265" y="373923"/>
                </a:lnTo>
                <a:lnTo>
                  <a:pt x="609358" y="408254"/>
                </a:lnTo>
                <a:lnTo>
                  <a:pt x="577398" y="440217"/>
                </a:lnTo>
                <a:lnTo>
                  <a:pt x="549441" y="468891"/>
                </a:lnTo>
                <a:lnTo>
                  <a:pt x="526264" y="496449"/>
                </a:lnTo>
                <a:lnTo>
                  <a:pt x="510509" y="523578"/>
                </a:lnTo>
                <a:lnTo>
                  <a:pt x="504697" y="551091"/>
                </a:lnTo>
                <a:lnTo>
                  <a:pt x="504697" y="612813"/>
                </a:lnTo>
                <a:lnTo>
                  <a:pt x="508751" y="612813"/>
                </a:lnTo>
                <a:lnTo>
                  <a:pt x="509485" y="609269"/>
                </a:lnTo>
                <a:lnTo>
                  <a:pt x="518712" y="578297"/>
                </a:lnTo>
                <a:lnTo>
                  <a:pt x="532412" y="553507"/>
                </a:lnTo>
                <a:lnTo>
                  <a:pt x="551623" y="530274"/>
                </a:lnTo>
                <a:lnTo>
                  <a:pt x="577380" y="503974"/>
                </a:lnTo>
                <a:lnTo>
                  <a:pt x="634974" y="446519"/>
                </a:lnTo>
                <a:lnTo>
                  <a:pt x="667990" y="401743"/>
                </a:lnTo>
                <a:lnTo>
                  <a:pt x="679309" y="360015"/>
                </a:lnTo>
                <a:lnTo>
                  <a:pt x="673795" y="323755"/>
                </a:lnTo>
                <a:lnTo>
                  <a:pt x="656308" y="295386"/>
                </a:lnTo>
                <a:lnTo>
                  <a:pt x="631710" y="277329"/>
                </a:lnTo>
                <a:lnTo>
                  <a:pt x="627824" y="275564"/>
                </a:lnTo>
                <a:close/>
              </a:path>
              <a:path w="971550" h="871855">
                <a:moveTo>
                  <a:pt x="556933" y="101777"/>
                </a:moveTo>
                <a:lnTo>
                  <a:pt x="533271" y="161285"/>
                </a:lnTo>
                <a:lnTo>
                  <a:pt x="488314" y="210997"/>
                </a:lnTo>
                <a:lnTo>
                  <a:pt x="332104" y="367080"/>
                </a:lnTo>
                <a:lnTo>
                  <a:pt x="294055" y="412081"/>
                </a:lnTo>
                <a:lnTo>
                  <a:pt x="270522" y="455355"/>
                </a:lnTo>
                <a:lnTo>
                  <a:pt x="260977" y="495760"/>
                </a:lnTo>
                <a:lnTo>
                  <a:pt x="264891" y="532155"/>
                </a:lnTo>
                <a:lnTo>
                  <a:pt x="281736" y="563397"/>
                </a:lnTo>
                <a:lnTo>
                  <a:pt x="284302" y="566534"/>
                </a:lnTo>
                <a:lnTo>
                  <a:pt x="287070" y="564654"/>
                </a:lnTo>
                <a:lnTo>
                  <a:pt x="285394" y="560870"/>
                </a:lnTo>
                <a:lnTo>
                  <a:pt x="280664" y="517512"/>
                </a:lnTo>
                <a:lnTo>
                  <a:pt x="297291" y="476184"/>
                </a:lnTo>
                <a:lnTo>
                  <a:pt x="324152" y="440217"/>
                </a:lnTo>
                <a:lnTo>
                  <a:pt x="350126" y="412940"/>
                </a:lnTo>
                <a:lnTo>
                  <a:pt x="488162" y="274904"/>
                </a:lnTo>
                <a:lnTo>
                  <a:pt x="516241" y="246105"/>
                </a:lnTo>
                <a:lnTo>
                  <a:pt x="539418" y="218547"/>
                </a:lnTo>
                <a:lnTo>
                  <a:pt x="555172" y="191418"/>
                </a:lnTo>
                <a:lnTo>
                  <a:pt x="560984" y="163906"/>
                </a:lnTo>
                <a:lnTo>
                  <a:pt x="560984" y="101790"/>
                </a:lnTo>
                <a:lnTo>
                  <a:pt x="556933" y="101777"/>
                </a:lnTo>
                <a:close/>
              </a:path>
              <a:path w="971550" h="871855">
                <a:moveTo>
                  <a:pt x="556793" y="0"/>
                </a:moveTo>
                <a:lnTo>
                  <a:pt x="533104" y="59356"/>
                </a:lnTo>
                <a:lnTo>
                  <a:pt x="488111" y="108927"/>
                </a:lnTo>
                <a:lnTo>
                  <a:pt x="315671" y="281457"/>
                </a:lnTo>
                <a:lnTo>
                  <a:pt x="276773" y="330632"/>
                </a:lnTo>
                <a:lnTo>
                  <a:pt x="255812" y="378618"/>
                </a:lnTo>
                <a:lnTo>
                  <a:pt x="249687" y="422814"/>
                </a:lnTo>
                <a:lnTo>
                  <a:pt x="255318" y="460692"/>
                </a:lnTo>
                <a:lnTo>
                  <a:pt x="256476" y="464438"/>
                </a:lnTo>
                <a:lnTo>
                  <a:pt x="259791" y="464692"/>
                </a:lnTo>
                <a:lnTo>
                  <a:pt x="259760" y="460616"/>
                </a:lnTo>
                <a:lnTo>
                  <a:pt x="262338" y="432682"/>
                </a:lnTo>
                <a:lnTo>
                  <a:pt x="273524" y="402748"/>
                </a:lnTo>
                <a:lnTo>
                  <a:pt x="297709" y="366966"/>
                </a:lnTo>
                <a:lnTo>
                  <a:pt x="339293" y="321411"/>
                </a:lnTo>
                <a:lnTo>
                  <a:pt x="488022" y="172719"/>
                </a:lnTo>
                <a:lnTo>
                  <a:pt x="516101" y="143928"/>
                </a:lnTo>
                <a:lnTo>
                  <a:pt x="539278" y="116374"/>
                </a:lnTo>
                <a:lnTo>
                  <a:pt x="555033" y="89247"/>
                </a:lnTo>
                <a:lnTo>
                  <a:pt x="560844" y="61734"/>
                </a:lnTo>
                <a:lnTo>
                  <a:pt x="560844" y="12"/>
                </a:lnTo>
                <a:lnTo>
                  <a:pt x="556793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1820575" y="1236543"/>
            <a:ext cx="48895" cy="48895"/>
          </a:xfrm>
          <a:custGeom>
            <a:avLst/>
            <a:gdLst/>
            <a:ahLst/>
            <a:cxnLst/>
            <a:rect l="l" t="t" r="r" b="b"/>
            <a:pathLst>
              <a:path w="48895" h="48894">
                <a:moveTo>
                  <a:pt x="24133" y="0"/>
                </a:moveTo>
                <a:lnTo>
                  <a:pt x="0" y="24841"/>
                </a:lnTo>
                <a:lnTo>
                  <a:pt x="1698" y="33974"/>
                </a:lnTo>
                <a:lnTo>
                  <a:pt x="6734" y="41648"/>
                </a:lnTo>
                <a:lnTo>
                  <a:pt x="14408" y="46681"/>
                </a:lnTo>
                <a:lnTo>
                  <a:pt x="24133" y="48488"/>
                </a:lnTo>
                <a:lnTo>
                  <a:pt x="33857" y="46681"/>
                </a:lnTo>
                <a:lnTo>
                  <a:pt x="36446" y="44983"/>
                </a:lnTo>
                <a:lnTo>
                  <a:pt x="24133" y="44983"/>
                </a:lnTo>
                <a:lnTo>
                  <a:pt x="15880" y="43350"/>
                </a:lnTo>
                <a:lnTo>
                  <a:pt x="9377" y="38900"/>
                </a:lnTo>
                <a:lnTo>
                  <a:pt x="5114" y="32306"/>
                </a:lnTo>
                <a:lnTo>
                  <a:pt x="3584" y="24244"/>
                </a:lnTo>
                <a:lnTo>
                  <a:pt x="5114" y="15901"/>
                </a:lnTo>
                <a:lnTo>
                  <a:pt x="9377" y="9334"/>
                </a:lnTo>
                <a:lnTo>
                  <a:pt x="15880" y="5034"/>
                </a:lnTo>
                <a:lnTo>
                  <a:pt x="24133" y="3492"/>
                </a:lnTo>
                <a:lnTo>
                  <a:pt x="36154" y="3492"/>
                </a:lnTo>
                <a:lnTo>
                  <a:pt x="33579" y="1809"/>
                </a:lnTo>
                <a:lnTo>
                  <a:pt x="24133" y="0"/>
                </a:lnTo>
                <a:close/>
              </a:path>
              <a:path w="48895" h="48894">
                <a:moveTo>
                  <a:pt x="36154" y="3492"/>
                </a:moveTo>
                <a:lnTo>
                  <a:pt x="24133" y="3492"/>
                </a:lnTo>
                <a:lnTo>
                  <a:pt x="32381" y="5127"/>
                </a:lnTo>
                <a:lnTo>
                  <a:pt x="38862" y="9582"/>
                </a:lnTo>
                <a:lnTo>
                  <a:pt x="43099" y="16179"/>
                </a:lnTo>
                <a:lnTo>
                  <a:pt x="44419" y="23190"/>
                </a:lnTo>
                <a:lnTo>
                  <a:pt x="44503" y="24841"/>
                </a:lnTo>
                <a:lnTo>
                  <a:pt x="43007" y="32585"/>
                </a:lnTo>
                <a:lnTo>
                  <a:pt x="38614" y="39147"/>
                </a:lnTo>
                <a:lnTo>
                  <a:pt x="32102" y="43443"/>
                </a:lnTo>
                <a:lnTo>
                  <a:pt x="24133" y="44983"/>
                </a:lnTo>
                <a:lnTo>
                  <a:pt x="36446" y="44983"/>
                </a:lnTo>
                <a:lnTo>
                  <a:pt x="41532" y="41648"/>
                </a:lnTo>
                <a:lnTo>
                  <a:pt x="46568" y="33974"/>
                </a:lnTo>
                <a:lnTo>
                  <a:pt x="48377" y="24244"/>
                </a:lnTo>
                <a:lnTo>
                  <a:pt x="46475" y="14519"/>
                </a:lnTo>
                <a:lnTo>
                  <a:pt x="41284" y="6845"/>
                </a:lnTo>
                <a:lnTo>
                  <a:pt x="36154" y="3492"/>
                </a:lnTo>
                <a:close/>
              </a:path>
              <a:path w="48895" h="48894">
                <a:moveTo>
                  <a:pt x="30737" y="9842"/>
                </a:moveTo>
                <a:lnTo>
                  <a:pt x="15078" y="9842"/>
                </a:lnTo>
                <a:lnTo>
                  <a:pt x="15078" y="38722"/>
                </a:lnTo>
                <a:lnTo>
                  <a:pt x="20107" y="38722"/>
                </a:lnTo>
                <a:lnTo>
                  <a:pt x="20107" y="27279"/>
                </a:lnTo>
                <a:lnTo>
                  <a:pt x="29647" y="27279"/>
                </a:lnTo>
                <a:lnTo>
                  <a:pt x="28819" y="25895"/>
                </a:lnTo>
                <a:lnTo>
                  <a:pt x="31461" y="24841"/>
                </a:lnTo>
                <a:lnTo>
                  <a:pt x="33257" y="23190"/>
                </a:lnTo>
                <a:lnTo>
                  <a:pt x="20107" y="23190"/>
                </a:lnTo>
                <a:lnTo>
                  <a:pt x="20107" y="14071"/>
                </a:lnTo>
                <a:lnTo>
                  <a:pt x="33975" y="14071"/>
                </a:lnTo>
                <a:lnTo>
                  <a:pt x="33975" y="12687"/>
                </a:lnTo>
                <a:lnTo>
                  <a:pt x="30737" y="9842"/>
                </a:lnTo>
                <a:close/>
              </a:path>
              <a:path w="48895" h="48894">
                <a:moveTo>
                  <a:pt x="29647" y="27279"/>
                </a:moveTo>
                <a:lnTo>
                  <a:pt x="24196" y="27279"/>
                </a:lnTo>
                <a:lnTo>
                  <a:pt x="30813" y="38722"/>
                </a:lnTo>
                <a:lnTo>
                  <a:pt x="36490" y="38722"/>
                </a:lnTo>
                <a:lnTo>
                  <a:pt x="29647" y="27279"/>
                </a:lnTo>
                <a:close/>
              </a:path>
              <a:path w="48895" h="48894">
                <a:moveTo>
                  <a:pt x="33975" y="14071"/>
                </a:moveTo>
                <a:lnTo>
                  <a:pt x="27168" y="14071"/>
                </a:lnTo>
                <a:lnTo>
                  <a:pt x="28895" y="15392"/>
                </a:lnTo>
                <a:lnTo>
                  <a:pt x="28895" y="21272"/>
                </a:lnTo>
                <a:lnTo>
                  <a:pt x="26838" y="23190"/>
                </a:lnTo>
                <a:lnTo>
                  <a:pt x="33257" y="23190"/>
                </a:lnTo>
                <a:lnTo>
                  <a:pt x="33975" y="22529"/>
                </a:lnTo>
                <a:lnTo>
                  <a:pt x="33975" y="14071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3">
            <a:extLst>
              <a:ext uri="{FF2B5EF4-FFF2-40B4-BE49-F238E27FC236}">
                <a16:creationId xmlns:a16="http://schemas.microsoft.com/office/drawing/2014/main" id="{651AF9BF-C264-4806-A175-6A1A23DA02C6}"/>
              </a:ext>
            </a:extLst>
          </p:cNvPr>
          <p:cNvSpPr txBox="1"/>
          <p:nvPr/>
        </p:nvSpPr>
        <p:spPr>
          <a:xfrm>
            <a:off x="1828800" y="685800"/>
            <a:ext cx="7772400" cy="409150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  <a:tabLst>
                <a:tab pos="3209290" algn="l"/>
              </a:tabLst>
            </a:pPr>
            <a:r>
              <a:rPr lang="en-US" sz="4800" b="1" spc="5" dirty="0">
                <a:solidFill>
                  <a:schemeClr val="tx2">
                    <a:lumMod val="75000"/>
                  </a:schemeClr>
                </a:solidFill>
                <a:latin typeface="Noto Sans"/>
                <a:cs typeface="Noto Sans"/>
              </a:rPr>
              <a:t>Mateo 6:33</a:t>
            </a:r>
          </a:p>
          <a:p>
            <a:pPr marL="12700">
              <a:lnSpc>
                <a:spcPct val="100000"/>
              </a:lnSpc>
              <a:spcBef>
                <a:spcPts val="125"/>
              </a:spcBef>
              <a:tabLst>
                <a:tab pos="3209290" algn="l"/>
              </a:tabLst>
            </a:pPr>
            <a:r>
              <a:rPr lang="es-ES" sz="5400" b="0" i="0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ystem-ui"/>
              </a:rPr>
              <a:t>Mas buscad primeramente el reino de Dios y su justicia, y todas estas cosas os serán añadidas.</a:t>
            </a:r>
            <a:endParaRPr lang="en-US" sz="5400" spc="5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oto Sans"/>
              <a:cs typeface="Noto Sans"/>
            </a:endParaRPr>
          </a:p>
        </p:txBody>
      </p:sp>
      <p:pic>
        <p:nvPicPr>
          <p:cNvPr id="9" name="Graphic 8" descr="Deciduous tree with solid fill">
            <a:extLst>
              <a:ext uri="{FF2B5EF4-FFF2-40B4-BE49-F238E27FC236}">
                <a16:creationId xmlns:a16="http://schemas.microsoft.com/office/drawing/2014/main" id="{85BD817D-614C-411E-B91A-921F5911D2B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12596" y="711200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187135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FF2AF937-1AA8-4646-B6C6-117FB3D36E8F}"/>
              </a:ext>
            </a:extLst>
          </p:cNvPr>
          <p:cNvSpPr/>
          <p:nvPr/>
        </p:nvSpPr>
        <p:spPr>
          <a:xfrm>
            <a:off x="10444479" y="0"/>
            <a:ext cx="1747521" cy="6858000"/>
          </a:xfrm>
          <a:prstGeom prst="rect">
            <a:avLst/>
          </a:prstGeom>
          <a:gradFill flip="none" rotWithShape="1">
            <a:gsLst>
              <a:gs pos="0">
                <a:schemeClr val="tx2">
                  <a:lumMod val="75000"/>
                  <a:shade val="30000"/>
                  <a:satMod val="115000"/>
                </a:schemeClr>
              </a:gs>
              <a:gs pos="50000">
                <a:schemeClr val="tx2">
                  <a:lumMod val="75000"/>
                  <a:shade val="67500"/>
                  <a:satMod val="115000"/>
                </a:schemeClr>
              </a:gs>
              <a:gs pos="100000">
                <a:schemeClr val="tx2">
                  <a:lumMod val="75000"/>
                  <a:shade val="100000"/>
                  <a:satMod val="115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object 4"/>
          <p:cNvSpPr/>
          <p:nvPr/>
        </p:nvSpPr>
        <p:spPr>
          <a:xfrm>
            <a:off x="10899009" y="502025"/>
            <a:ext cx="971550" cy="871855"/>
          </a:xfrm>
          <a:custGeom>
            <a:avLst/>
            <a:gdLst/>
            <a:ahLst/>
            <a:cxnLst/>
            <a:rect l="l" t="t" r="r" b="b"/>
            <a:pathLst>
              <a:path w="971550" h="871855">
                <a:moveTo>
                  <a:pt x="466369" y="811040"/>
                </a:moveTo>
                <a:lnTo>
                  <a:pt x="383694" y="811040"/>
                </a:lnTo>
                <a:lnTo>
                  <a:pt x="421303" y="823194"/>
                </a:lnTo>
                <a:lnTo>
                  <a:pt x="447158" y="843979"/>
                </a:lnTo>
                <a:lnTo>
                  <a:pt x="461771" y="868654"/>
                </a:lnTo>
                <a:lnTo>
                  <a:pt x="462851" y="871613"/>
                </a:lnTo>
                <a:lnTo>
                  <a:pt x="466369" y="871169"/>
                </a:lnTo>
                <a:lnTo>
                  <a:pt x="466369" y="811040"/>
                </a:lnTo>
                <a:close/>
              </a:path>
              <a:path w="971550" h="871855">
                <a:moveTo>
                  <a:pt x="642899" y="681507"/>
                </a:moveTo>
                <a:lnTo>
                  <a:pt x="577507" y="746963"/>
                </a:lnTo>
                <a:lnTo>
                  <a:pt x="549428" y="775761"/>
                </a:lnTo>
                <a:lnTo>
                  <a:pt x="510496" y="830448"/>
                </a:lnTo>
                <a:lnTo>
                  <a:pt x="504685" y="857961"/>
                </a:lnTo>
                <a:lnTo>
                  <a:pt x="504710" y="871169"/>
                </a:lnTo>
                <a:lnTo>
                  <a:pt x="508228" y="871613"/>
                </a:lnTo>
                <a:lnTo>
                  <a:pt x="509308" y="868654"/>
                </a:lnTo>
                <a:lnTo>
                  <a:pt x="523921" y="843979"/>
                </a:lnTo>
                <a:lnTo>
                  <a:pt x="549776" y="823194"/>
                </a:lnTo>
                <a:lnTo>
                  <a:pt x="587385" y="811040"/>
                </a:lnTo>
                <a:lnTo>
                  <a:pt x="916652" y="811040"/>
                </a:lnTo>
                <a:lnTo>
                  <a:pt x="817143" y="711479"/>
                </a:lnTo>
                <a:lnTo>
                  <a:pt x="642899" y="681507"/>
                </a:lnTo>
                <a:close/>
              </a:path>
              <a:path w="971550" h="871855">
                <a:moveTo>
                  <a:pt x="408247" y="671961"/>
                </a:moveTo>
                <a:lnTo>
                  <a:pt x="351713" y="677481"/>
                </a:lnTo>
                <a:lnTo>
                  <a:pt x="153936" y="711479"/>
                </a:lnTo>
                <a:lnTo>
                  <a:pt x="48020" y="817410"/>
                </a:lnTo>
                <a:lnTo>
                  <a:pt x="5123" y="860376"/>
                </a:lnTo>
                <a:lnTo>
                  <a:pt x="0" y="866025"/>
                </a:lnTo>
                <a:lnTo>
                  <a:pt x="1574" y="869162"/>
                </a:lnTo>
                <a:lnTo>
                  <a:pt x="4762" y="868883"/>
                </a:lnTo>
                <a:lnTo>
                  <a:pt x="304023" y="817397"/>
                </a:lnTo>
                <a:lnTo>
                  <a:pt x="333819" y="812253"/>
                </a:lnTo>
                <a:lnTo>
                  <a:pt x="383694" y="811040"/>
                </a:lnTo>
                <a:lnTo>
                  <a:pt x="466369" y="811040"/>
                </a:lnTo>
                <a:lnTo>
                  <a:pt x="466369" y="754430"/>
                </a:lnTo>
                <a:lnTo>
                  <a:pt x="465302" y="753363"/>
                </a:lnTo>
                <a:lnTo>
                  <a:pt x="405523" y="753363"/>
                </a:lnTo>
                <a:lnTo>
                  <a:pt x="404456" y="752309"/>
                </a:lnTo>
                <a:lnTo>
                  <a:pt x="404456" y="715911"/>
                </a:lnTo>
                <a:lnTo>
                  <a:pt x="405523" y="714844"/>
                </a:lnTo>
                <a:lnTo>
                  <a:pt x="465277" y="714844"/>
                </a:lnTo>
                <a:lnTo>
                  <a:pt x="466331" y="713790"/>
                </a:lnTo>
                <a:lnTo>
                  <a:pt x="466230" y="712076"/>
                </a:lnTo>
                <a:lnTo>
                  <a:pt x="461239" y="691977"/>
                </a:lnTo>
                <a:lnTo>
                  <a:pt x="443317" y="677632"/>
                </a:lnTo>
                <a:lnTo>
                  <a:pt x="408247" y="671961"/>
                </a:lnTo>
                <a:close/>
              </a:path>
              <a:path w="971550" h="871855">
                <a:moveTo>
                  <a:pt x="916652" y="811040"/>
                </a:moveTo>
                <a:lnTo>
                  <a:pt x="587385" y="811040"/>
                </a:lnTo>
                <a:lnTo>
                  <a:pt x="637260" y="812253"/>
                </a:lnTo>
                <a:lnTo>
                  <a:pt x="959633" y="867862"/>
                </a:lnTo>
                <a:lnTo>
                  <a:pt x="966317" y="868883"/>
                </a:lnTo>
                <a:lnTo>
                  <a:pt x="969505" y="869162"/>
                </a:lnTo>
                <a:lnTo>
                  <a:pt x="971080" y="866025"/>
                </a:lnTo>
                <a:lnTo>
                  <a:pt x="969022" y="863574"/>
                </a:lnTo>
                <a:lnTo>
                  <a:pt x="916652" y="811040"/>
                </a:lnTo>
                <a:close/>
              </a:path>
              <a:path w="971550" h="871855">
                <a:moveTo>
                  <a:pt x="535851" y="753363"/>
                </a:moveTo>
                <a:lnTo>
                  <a:pt x="507060" y="753389"/>
                </a:lnTo>
                <a:lnTo>
                  <a:pt x="505739" y="753389"/>
                </a:lnTo>
                <a:lnTo>
                  <a:pt x="504710" y="754430"/>
                </a:lnTo>
                <a:lnTo>
                  <a:pt x="504685" y="817397"/>
                </a:lnTo>
                <a:lnTo>
                  <a:pt x="508736" y="817410"/>
                </a:lnTo>
                <a:lnTo>
                  <a:pt x="509460" y="813866"/>
                </a:lnTo>
                <a:lnTo>
                  <a:pt x="514060" y="795762"/>
                </a:lnTo>
                <a:lnTo>
                  <a:pt x="519879" y="780157"/>
                </a:lnTo>
                <a:lnTo>
                  <a:pt x="527085" y="766282"/>
                </a:lnTo>
                <a:lnTo>
                  <a:pt x="535851" y="753363"/>
                </a:lnTo>
                <a:close/>
              </a:path>
              <a:path w="971550" h="871855">
                <a:moveTo>
                  <a:pt x="687057" y="345033"/>
                </a:moveTo>
                <a:lnTo>
                  <a:pt x="684288" y="346913"/>
                </a:lnTo>
                <a:lnTo>
                  <a:pt x="685965" y="350710"/>
                </a:lnTo>
                <a:lnTo>
                  <a:pt x="690695" y="394060"/>
                </a:lnTo>
                <a:lnTo>
                  <a:pt x="674068" y="435386"/>
                </a:lnTo>
                <a:lnTo>
                  <a:pt x="647206" y="471355"/>
                </a:lnTo>
                <a:lnTo>
                  <a:pt x="621233" y="498640"/>
                </a:lnTo>
                <a:lnTo>
                  <a:pt x="577367" y="542518"/>
                </a:lnTo>
                <a:lnTo>
                  <a:pt x="549286" y="571309"/>
                </a:lnTo>
                <a:lnTo>
                  <a:pt x="526105" y="598863"/>
                </a:lnTo>
                <a:lnTo>
                  <a:pt x="510346" y="625991"/>
                </a:lnTo>
                <a:lnTo>
                  <a:pt x="504532" y="653503"/>
                </a:lnTo>
                <a:lnTo>
                  <a:pt x="504532" y="715619"/>
                </a:lnTo>
                <a:lnTo>
                  <a:pt x="508596" y="715632"/>
                </a:lnTo>
                <a:lnTo>
                  <a:pt x="509320" y="712076"/>
                </a:lnTo>
                <a:lnTo>
                  <a:pt x="518552" y="681046"/>
                </a:lnTo>
                <a:lnTo>
                  <a:pt x="532252" y="656129"/>
                </a:lnTo>
                <a:lnTo>
                  <a:pt x="551459" y="632769"/>
                </a:lnTo>
                <a:lnTo>
                  <a:pt x="577214" y="606412"/>
                </a:lnTo>
                <a:lnTo>
                  <a:pt x="639254" y="544499"/>
                </a:lnTo>
                <a:lnTo>
                  <a:pt x="677303" y="499498"/>
                </a:lnTo>
                <a:lnTo>
                  <a:pt x="700836" y="456225"/>
                </a:lnTo>
                <a:lnTo>
                  <a:pt x="710382" y="415819"/>
                </a:lnTo>
                <a:lnTo>
                  <a:pt x="706467" y="379425"/>
                </a:lnTo>
                <a:lnTo>
                  <a:pt x="689622" y="348183"/>
                </a:lnTo>
                <a:lnTo>
                  <a:pt x="687057" y="345033"/>
                </a:lnTo>
                <a:close/>
              </a:path>
              <a:path w="971550" h="871855">
                <a:moveTo>
                  <a:pt x="711580" y="446887"/>
                </a:moveTo>
                <a:lnTo>
                  <a:pt x="697834" y="508825"/>
                </a:lnTo>
                <a:lnTo>
                  <a:pt x="673649" y="544606"/>
                </a:lnTo>
                <a:lnTo>
                  <a:pt x="632066" y="590156"/>
                </a:lnTo>
                <a:lnTo>
                  <a:pt x="577507" y="644690"/>
                </a:lnTo>
                <a:lnTo>
                  <a:pt x="559451" y="662942"/>
                </a:lnTo>
                <a:lnTo>
                  <a:pt x="542958" y="680589"/>
                </a:lnTo>
                <a:lnTo>
                  <a:pt x="528649" y="697832"/>
                </a:lnTo>
                <a:lnTo>
                  <a:pt x="517143" y="714870"/>
                </a:lnTo>
                <a:lnTo>
                  <a:pt x="571030" y="714870"/>
                </a:lnTo>
                <a:lnTo>
                  <a:pt x="655700" y="630123"/>
                </a:lnTo>
                <a:lnTo>
                  <a:pt x="694597" y="580948"/>
                </a:lnTo>
                <a:lnTo>
                  <a:pt x="715552" y="532961"/>
                </a:lnTo>
                <a:lnTo>
                  <a:pt x="721673" y="488766"/>
                </a:lnTo>
                <a:lnTo>
                  <a:pt x="716040" y="450888"/>
                </a:lnTo>
                <a:lnTo>
                  <a:pt x="714882" y="447141"/>
                </a:lnTo>
                <a:lnTo>
                  <a:pt x="711580" y="446887"/>
                </a:lnTo>
                <a:close/>
              </a:path>
              <a:path w="971550" h="871855">
                <a:moveTo>
                  <a:pt x="465277" y="714844"/>
                </a:moveTo>
                <a:lnTo>
                  <a:pt x="405523" y="714844"/>
                </a:lnTo>
                <a:lnTo>
                  <a:pt x="463943" y="714857"/>
                </a:lnTo>
                <a:lnTo>
                  <a:pt x="465277" y="714844"/>
                </a:lnTo>
                <a:close/>
              </a:path>
              <a:path w="971550" h="871855">
                <a:moveTo>
                  <a:pt x="556767" y="204596"/>
                </a:moveTo>
                <a:lnTo>
                  <a:pt x="533107" y="263912"/>
                </a:lnTo>
                <a:lnTo>
                  <a:pt x="488149" y="313435"/>
                </a:lnTo>
                <a:lnTo>
                  <a:pt x="336384" y="465061"/>
                </a:lnTo>
                <a:lnTo>
                  <a:pt x="303370" y="509836"/>
                </a:lnTo>
                <a:lnTo>
                  <a:pt x="292053" y="551565"/>
                </a:lnTo>
                <a:lnTo>
                  <a:pt x="297569" y="587824"/>
                </a:lnTo>
                <a:lnTo>
                  <a:pt x="315055" y="616194"/>
                </a:lnTo>
                <a:lnTo>
                  <a:pt x="339648" y="634250"/>
                </a:lnTo>
                <a:lnTo>
                  <a:pt x="343534" y="636015"/>
                </a:lnTo>
                <a:lnTo>
                  <a:pt x="345071" y="632866"/>
                </a:lnTo>
                <a:lnTo>
                  <a:pt x="342112" y="630301"/>
                </a:lnTo>
                <a:lnTo>
                  <a:pt x="323990" y="603769"/>
                </a:lnTo>
                <a:lnTo>
                  <a:pt x="322040" y="572007"/>
                </a:lnTo>
                <a:lnTo>
                  <a:pt x="335101" y="537646"/>
                </a:lnTo>
                <a:lnTo>
                  <a:pt x="362013" y="503313"/>
                </a:lnTo>
                <a:lnTo>
                  <a:pt x="487997" y="377316"/>
                </a:lnTo>
                <a:lnTo>
                  <a:pt x="516078" y="348518"/>
                </a:lnTo>
                <a:lnTo>
                  <a:pt x="539259" y="320960"/>
                </a:lnTo>
                <a:lnTo>
                  <a:pt x="555018" y="293831"/>
                </a:lnTo>
                <a:lnTo>
                  <a:pt x="560831" y="266318"/>
                </a:lnTo>
                <a:lnTo>
                  <a:pt x="560831" y="204609"/>
                </a:lnTo>
                <a:lnTo>
                  <a:pt x="556767" y="204596"/>
                </a:lnTo>
                <a:close/>
              </a:path>
              <a:path w="971550" h="871855">
                <a:moveTo>
                  <a:pt x="627824" y="275564"/>
                </a:moveTo>
                <a:lnTo>
                  <a:pt x="626287" y="278714"/>
                </a:lnTo>
                <a:lnTo>
                  <a:pt x="629246" y="281279"/>
                </a:lnTo>
                <a:lnTo>
                  <a:pt x="647374" y="307809"/>
                </a:lnTo>
                <a:lnTo>
                  <a:pt x="649325" y="339566"/>
                </a:lnTo>
                <a:lnTo>
                  <a:pt x="636265" y="373923"/>
                </a:lnTo>
                <a:lnTo>
                  <a:pt x="609358" y="408254"/>
                </a:lnTo>
                <a:lnTo>
                  <a:pt x="577398" y="440217"/>
                </a:lnTo>
                <a:lnTo>
                  <a:pt x="549441" y="468891"/>
                </a:lnTo>
                <a:lnTo>
                  <a:pt x="526264" y="496449"/>
                </a:lnTo>
                <a:lnTo>
                  <a:pt x="510509" y="523578"/>
                </a:lnTo>
                <a:lnTo>
                  <a:pt x="504697" y="551091"/>
                </a:lnTo>
                <a:lnTo>
                  <a:pt x="504697" y="612813"/>
                </a:lnTo>
                <a:lnTo>
                  <a:pt x="508751" y="612813"/>
                </a:lnTo>
                <a:lnTo>
                  <a:pt x="509485" y="609269"/>
                </a:lnTo>
                <a:lnTo>
                  <a:pt x="518712" y="578297"/>
                </a:lnTo>
                <a:lnTo>
                  <a:pt x="532412" y="553507"/>
                </a:lnTo>
                <a:lnTo>
                  <a:pt x="551623" y="530274"/>
                </a:lnTo>
                <a:lnTo>
                  <a:pt x="577380" y="503974"/>
                </a:lnTo>
                <a:lnTo>
                  <a:pt x="634974" y="446519"/>
                </a:lnTo>
                <a:lnTo>
                  <a:pt x="667990" y="401743"/>
                </a:lnTo>
                <a:lnTo>
                  <a:pt x="679309" y="360015"/>
                </a:lnTo>
                <a:lnTo>
                  <a:pt x="673795" y="323755"/>
                </a:lnTo>
                <a:lnTo>
                  <a:pt x="656308" y="295386"/>
                </a:lnTo>
                <a:lnTo>
                  <a:pt x="631710" y="277329"/>
                </a:lnTo>
                <a:lnTo>
                  <a:pt x="627824" y="275564"/>
                </a:lnTo>
                <a:close/>
              </a:path>
              <a:path w="971550" h="871855">
                <a:moveTo>
                  <a:pt x="556933" y="101777"/>
                </a:moveTo>
                <a:lnTo>
                  <a:pt x="533271" y="161285"/>
                </a:lnTo>
                <a:lnTo>
                  <a:pt x="488314" y="210997"/>
                </a:lnTo>
                <a:lnTo>
                  <a:pt x="332104" y="367080"/>
                </a:lnTo>
                <a:lnTo>
                  <a:pt x="294055" y="412081"/>
                </a:lnTo>
                <a:lnTo>
                  <a:pt x="270522" y="455355"/>
                </a:lnTo>
                <a:lnTo>
                  <a:pt x="260977" y="495760"/>
                </a:lnTo>
                <a:lnTo>
                  <a:pt x="264891" y="532155"/>
                </a:lnTo>
                <a:lnTo>
                  <a:pt x="281736" y="563397"/>
                </a:lnTo>
                <a:lnTo>
                  <a:pt x="284302" y="566534"/>
                </a:lnTo>
                <a:lnTo>
                  <a:pt x="287070" y="564654"/>
                </a:lnTo>
                <a:lnTo>
                  <a:pt x="285394" y="560870"/>
                </a:lnTo>
                <a:lnTo>
                  <a:pt x="280664" y="517512"/>
                </a:lnTo>
                <a:lnTo>
                  <a:pt x="297291" y="476184"/>
                </a:lnTo>
                <a:lnTo>
                  <a:pt x="324152" y="440217"/>
                </a:lnTo>
                <a:lnTo>
                  <a:pt x="350126" y="412940"/>
                </a:lnTo>
                <a:lnTo>
                  <a:pt x="488162" y="274904"/>
                </a:lnTo>
                <a:lnTo>
                  <a:pt x="516241" y="246105"/>
                </a:lnTo>
                <a:lnTo>
                  <a:pt x="539418" y="218547"/>
                </a:lnTo>
                <a:lnTo>
                  <a:pt x="555172" y="191418"/>
                </a:lnTo>
                <a:lnTo>
                  <a:pt x="560984" y="163906"/>
                </a:lnTo>
                <a:lnTo>
                  <a:pt x="560984" y="101790"/>
                </a:lnTo>
                <a:lnTo>
                  <a:pt x="556933" y="101777"/>
                </a:lnTo>
                <a:close/>
              </a:path>
              <a:path w="971550" h="871855">
                <a:moveTo>
                  <a:pt x="556793" y="0"/>
                </a:moveTo>
                <a:lnTo>
                  <a:pt x="533104" y="59356"/>
                </a:lnTo>
                <a:lnTo>
                  <a:pt x="488111" y="108927"/>
                </a:lnTo>
                <a:lnTo>
                  <a:pt x="315671" y="281457"/>
                </a:lnTo>
                <a:lnTo>
                  <a:pt x="276773" y="330632"/>
                </a:lnTo>
                <a:lnTo>
                  <a:pt x="255812" y="378618"/>
                </a:lnTo>
                <a:lnTo>
                  <a:pt x="249687" y="422814"/>
                </a:lnTo>
                <a:lnTo>
                  <a:pt x="255318" y="460692"/>
                </a:lnTo>
                <a:lnTo>
                  <a:pt x="256476" y="464438"/>
                </a:lnTo>
                <a:lnTo>
                  <a:pt x="259791" y="464692"/>
                </a:lnTo>
                <a:lnTo>
                  <a:pt x="259760" y="460616"/>
                </a:lnTo>
                <a:lnTo>
                  <a:pt x="262338" y="432682"/>
                </a:lnTo>
                <a:lnTo>
                  <a:pt x="273524" y="402748"/>
                </a:lnTo>
                <a:lnTo>
                  <a:pt x="297709" y="366966"/>
                </a:lnTo>
                <a:lnTo>
                  <a:pt x="339293" y="321411"/>
                </a:lnTo>
                <a:lnTo>
                  <a:pt x="488022" y="172719"/>
                </a:lnTo>
                <a:lnTo>
                  <a:pt x="516101" y="143928"/>
                </a:lnTo>
                <a:lnTo>
                  <a:pt x="539278" y="116374"/>
                </a:lnTo>
                <a:lnTo>
                  <a:pt x="555033" y="89247"/>
                </a:lnTo>
                <a:lnTo>
                  <a:pt x="560844" y="61734"/>
                </a:lnTo>
                <a:lnTo>
                  <a:pt x="560844" y="12"/>
                </a:lnTo>
                <a:lnTo>
                  <a:pt x="556793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1820575" y="1236543"/>
            <a:ext cx="48895" cy="48895"/>
          </a:xfrm>
          <a:custGeom>
            <a:avLst/>
            <a:gdLst/>
            <a:ahLst/>
            <a:cxnLst/>
            <a:rect l="l" t="t" r="r" b="b"/>
            <a:pathLst>
              <a:path w="48895" h="48894">
                <a:moveTo>
                  <a:pt x="24133" y="0"/>
                </a:moveTo>
                <a:lnTo>
                  <a:pt x="0" y="24841"/>
                </a:lnTo>
                <a:lnTo>
                  <a:pt x="1698" y="33974"/>
                </a:lnTo>
                <a:lnTo>
                  <a:pt x="6734" y="41648"/>
                </a:lnTo>
                <a:lnTo>
                  <a:pt x="14408" y="46681"/>
                </a:lnTo>
                <a:lnTo>
                  <a:pt x="24133" y="48488"/>
                </a:lnTo>
                <a:lnTo>
                  <a:pt x="33857" y="46681"/>
                </a:lnTo>
                <a:lnTo>
                  <a:pt x="36446" y="44983"/>
                </a:lnTo>
                <a:lnTo>
                  <a:pt x="24133" y="44983"/>
                </a:lnTo>
                <a:lnTo>
                  <a:pt x="15880" y="43350"/>
                </a:lnTo>
                <a:lnTo>
                  <a:pt x="9377" y="38900"/>
                </a:lnTo>
                <a:lnTo>
                  <a:pt x="5114" y="32306"/>
                </a:lnTo>
                <a:lnTo>
                  <a:pt x="3584" y="24244"/>
                </a:lnTo>
                <a:lnTo>
                  <a:pt x="5114" y="15901"/>
                </a:lnTo>
                <a:lnTo>
                  <a:pt x="9377" y="9334"/>
                </a:lnTo>
                <a:lnTo>
                  <a:pt x="15880" y="5034"/>
                </a:lnTo>
                <a:lnTo>
                  <a:pt x="24133" y="3492"/>
                </a:lnTo>
                <a:lnTo>
                  <a:pt x="36154" y="3492"/>
                </a:lnTo>
                <a:lnTo>
                  <a:pt x="33579" y="1809"/>
                </a:lnTo>
                <a:lnTo>
                  <a:pt x="24133" y="0"/>
                </a:lnTo>
                <a:close/>
              </a:path>
              <a:path w="48895" h="48894">
                <a:moveTo>
                  <a:pt x="36154" y="3492"/>
                </a:moveTo>
                <a:lnTo>
                  <a:pt x="24133" y="3492"/>
                </a:lnTo>
                <a:lnTo>
                  <a:pt x="32381" y="5127"/>
                </a:lnTo>
                <a:lnTo>
                  <a:pt x="38862" y="9582"/>
                </a:lnTo>
                <a:lnTo>
                  <a:pt x="43099" y="16179"/>
                </a:lnTo>
                <a:lnTo>
                  <a:pt x="44419" y="23190"/>
                </a:lnTo>
                <a:lnTo>
                  <a:pt x="44503" y="24841"/>
                </a:lnTo>
                <a:lnTo>
                  <a:pt x="43007" y="32585"/>
                </a:lnTo>
                <a:lnTo>
                  <a:pt x="38614" y="39147"/>
                </a:lnTo>
                <a:lnTo>
                  <a:pt x="32102" y="43443"/>
                </a:lnTo>
                <a:lnTo>
                  <a:pt x="24133" y="44983"/>
                </a:lnTo>
                <a:lnTo>
                  <a:pt x="36446" y="44983"/>
                </a:lnTo>
                <a:lnTo>
                  <a:pt x="41532" y="41648"/>
                </a:lnTo>
                <a:lnTo>
                  <a:pt x="46568" y="33974"/>
                </a:lnTo>
                <a:lnTo>
                  <a:pt x="48377" y="24244"/>
                </a:lnTo>
                <a:lnTo>
                  <a:pt x="46475" y="14519"/>
                </a:lnTo>
                <a:lnTo>
                  <a:pt x="41284" y="6845"/>
                </a:lnTo>
                <a:lnTo>
                  <a:pt x="36154" y="3492"/>
                </a:lnTo>
                <a:close/>
              </a:path>
              <a:path w="48895" h="48894">
                <a:moveTo>
                  <a:pt x="30737" y="9842"/>
                </a:moveTo>
                <a:lnTo>
                  <a:pt x="15078" y="9842"/>
                </a:lnTo>
                <a:lnTo>
                  <a:pt x="15078" y="38722"/>
                </a:lnTo>
                <a:lnTo>
                  <a:pt x="20107" y="38722"/>
                </a:lnTo>
                <a:lnTo>
                  <a:pt x="20107" y="27279"/>
                </a:lnTo>
                <a:lnTo>
                  <a:pt x="29647" y="27279"/>
                </a:lnTo>
                <a:lnTo>
                  <a:pt x="28819" y="25895"/>
                </a:lnTo>
                <a:lnTo>
                  <a:pt x="31461" y="24841"/>
                </a:lnTo>
                <a:lnTo>
                  <a:pt x="33257" y="23190"/>
                </a:lnTo>
                <a:lnTo>
                  <a:pt x="20107" y="23190"/>
                </a:lnTo>
                <a:lnTo>
                  <a:pt x="20107" y="14071"/>
                </a:lnTo>
                <a:lnTo>
                  <a:pt x="33975" y="14071"/>
                </a:lnTo>
                <a:lnTo>
                  <a:pt x="33975" y="12687"/>
                </a:lnTo>
                <a:lnTo>
                  <a:pt x="30737" y="9842"/>
                </a:lnTo>
                <a:close/>
              </a:path>
              <a:path w="48895" h="48894">
                <a:moveTo>
                  <a:pt x="29647" y="27279"/>
                </a:moveTo>
                <a:lnTo>
                  <a:pt x="24196" y="27279"/>
                </a:lnTo>
                <a:lnTo>
                  <a:pt x="30813" y="38722"/>
                </a:lnTo>
                <a:lnTo>
                  <a:pt x="36490" y="38722"/>
                </a:lnTo>
                <a:lnTo>
                  <a:pt x="29647" y="27279"/>
                </a:lnTo>
                <a:close/>
              </a:path>
              <a:path w="48895" h="48894">
                <a:moveTo>
                  <a:pt x="33975" y="14071"/>
                </a:moveTo>
                <a:lnTo>
                  <a:pt x="27168" y="14071"/>
                </a:lnTo>
                <a:lnTo>
                  <a:pt x="28895" y="15392"/>
                </a:lnTo>
                <a:lnTo>
                  <a:pt x="28895" y="21272"/>
                </a:lnTo>
                <a:lnTo>
                  <a:pt x="26838" y="23190"/>
                </a:lnTo>
                <a:lnTo>
                  <a:pt x="33257" y="23190"/>
                </a:lnTo>
                <a:lnTo>
                  <a:pt x="33975" y="22529"/>
                </a:lnTo>
                <a:lnTo>
                  <a:pt x="33975" y="14071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3">
            <a:extLst>
              <a:ext uri="{FF2B5EF4-FFF2-40B4-BE49-F238E27FC236}">
                <a16:creationId xmlns:a16="http://schemas.microsoft.com/office/drawing/2014/main" id="{651AF9BF-C264-4806-A175-6A1A23DA02C6}"/>
              </a:ext>
            </a:extLst>
          </p:cNvPr>
          <p:cNvSpPr txBox="1"/>
          <p:nvPr/>
        </p:nvSpPr>
        <p:spPr>
          <a:xfrm>
            <a:off x="1828800" y="685800"/>
            <a:ext cx="7800596" cy="297068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  <a:tabLst>
                <a:tab pos="3209290" algn="l"/>
              </a:tabLst>
            </a:pPr>
            <a:r>
              <a:rPr lang="es-MX" sz="4800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La persona que hacia el voto de nazareo se comprometía a poner a Dios primero y por encima de todo y de todos.</a:t>
            </a:r>
            <a:endParaRPr lang="es-MX" sz="4800" spc="5" dirty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oto Sans"/>
              <a:cs typeface="Noto Sans"/>
            </a:endParaRPr>
          </a:p>
        </p:txBody>
      </p:sp>
      <p:pic>
        <p:nvPicPr>
          <p:cNvPr id="9" name="Graphic 8" descr="Deciduous tree with solid fill">
            <a:extLst>
              <a:ext uri="{FF2B5EF4-FFF2-40B4-BE49-F238E27FC236}">
                <a16:creationId xmlns:a16="http://schemas.microsoft.com/office/drawing/2014/main" id="{70074455-C208-4991-AB9A-56D5FDA2B38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12596" y="711200"/>
            <a:ext cx="914400" cy="914400"/>
          </a:xfrm>
          <a:prstGeom prst="rect">
            <a:avLst/>
          </a:prstGeom>
        </p:spPr>
      </p:pic>
      <p:pic>
        <p:nvPicPr>
          <p:cNvPr id="3" name="Picture 2" descr="A person in a dress standing in a field with a mountain in the background&#10;&#10;Description automatically generated with low confidence">
            <a:extLst>
              <a:ext uri="{FF2B5EF4-FFF2-40B4-BE49-F238E27FC236}">
                <a16:creationId xmlns:a16="http://schemas.microsoft.com/office/drawing/2014/main" id="{33EC0DE4-3348-6F6D-6899-EC50C6BAE43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5178" y="3810000"/>
            <a:ext cx="4343222" cy="2897743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008839EE-BCFE-51FF-5B7C-0723EF996F60}"/>
              </a:ext>
            </a:extLst>
          </p:cNvPr>
          <p:cNvSpPr txBox="1"/>
          <p:nvPr/>
        </p:nvSpPr>
        <p:spPr>
          <a:xfrm rot="16200000">
            <a:off x="8500286" y="4791790"/>
            <a:ext cx="32766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0" i="0" dirty="0">
                <a:solidFill>
                  <a:srgbClr val="191B26"/>
                </a:solidFill>
                <a:effectLst/>
                <a:latin typeface="Open Sans" panose="020B0606030504020204" pitchFamily="34" charset="0"/>
              </a:rPr>
              <a:t>Image by </a:t>
            </a:r>
            <a:r>
              <a:rPr lang="en-US" sz="1000" b="0" i="0" u="sng" dirty="0">
                <a:solidFill>
                  <a:srgbClr val="191B26"/>
                </a:solidFill>
                <a:effectLst/>
                <a:latin typeface="Open Sans" panose="020B0606030504020204" pitchFamily="34" charset="0"/>
                <a:hlinkClick r:id="rId6"/>
              </a:rPr>
              <a:t>Barbara Jackson</a:t>
            </a:r>
            <a:r>
              <a:rPr lang="en-US" sz="1000" b="0" i="0" dirty="0">
                <a:solidFill>
                  <a:srgbClr val="191B26"/>
                </a:solidFill>
                <a:effectLst/>
                <a:latin typeface="Open Sans" panose="020B0606030504020204" pitchFamily="34" charset="0"/>
              </a:rPr>
              <a:t> from </a:t>
            </a:r>
            <a:r>
              <a:rPr lang="en-US" sz="1000" b="0" i="0" u="sng" dirty="0" err="1">
                <a:solidFill>
                  <a:srgbClr val="191B26"/>
                </a:solidFill>
                <a:effectLst/>
                <a:latin typeface="Open Sans" panose="020B0606030504020204" pitchFamily="34" charset="0"/>
                <a:hlinkClick r:id="rId7"/>
              </a:rPr>
              <a:t>Pixabay</a:t>
            </a:r>
            <a:r>
              <a:rPr lang="en-US" sz="1000" b="0" i="0" dirty="0">
                <a:solidFill>
                  <a:srgbClr val="191B26"/>
                </a:solidFill>
                <a:effectLst/>
                <a:latin typeface="Open Sans" panose="020B0606030504020204" pitchFamily="34" charset="0"/>
              </a:rPr>
              <a:t> </a:t>
            </a:r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399320885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FF2AF937-1AA8-4646-B6C6-117FB3D36E8F}"/>
              </a:ext>
            </a:extLst>
          </p:cNvPr>
          <p:cNvSpPr/>
          <p:nvPr/>
        </p:nvSpPr>
        <p:spPr>
          <a:xfrm>
            <a:off x="10444479" y="0"/>
            <a:ext cx="1747521" cy="6858000"/>
          </a:xfrm>
          <a:prstGeom prst="rect">
            <a:avLst/>
          </a:prstGeom>
          <a:gradFill flip="none" rotWithShape="1">
            <a:gsLst>
              <a:gs pos="0">
                <a:schemeClr val="tx2">
                  <a:lumMod val="75000"/>
                  <a:shade val="30000"/>
                  <a:satMod val="115000"/>
                </a:schemeClr>
              </a:gs>
              <a:gs pos="50000">
                <a:schemeClr val="tx2">
                  <a:lumMod val="75000"/>
                  <a:shade val="67500"/>
                  <a:satMod val="115000"/>
                </a:schemeClr>
              </a:gs>
              <a:gs pos="100000">
                <a:schemeClr val="tx2">
                  <a:lumMod val="75000"/>
                  <a:shade val="100000"/>
                  <a:satMod val="115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object 4"/>
          <p:cNvSpPr/>
          <p:nvPr/>
        </p:nvSpPr>
        <p:spPr>
          <a:xfrm>
            <a:off x="10899009" y="502025"/>
            <a:ext cx="971550" cy="871855"/>
          </a:xfrm>
          <a:custGeom>
            <a:avLst/>
            <a:gdLst/>
            <a:ahLst/>
            <a:cxnLst/>
            <a:rect l="l" t="t" r="r" b="b"/>
            <a:pathLst>
              <a:path w="971550" h="871855">
                <a:moveTo>
                  <a:pt x="466369" y="811040"/>
                </a:moveTo>
                <a:lnTo>
                  <a:pt x="383694" y="811040"/>
                </a:lnTo>
                <a:lnTo>
                  <a:pt x="421303" y="823194"/>
                </a:lnTo>
                <a:lnTo>
                  <a:pt x="447158" y="843979"/>
                </a:lnTo>
                <a:lnTo>
                  <a:pt x="461771" y="868654"/>
                </a:lnTo>
                <a:lnTo>
                  <a:pt x="462851" y="871613"/>
                </a:lnTo>
                <a:lnTo>
                  <a:pt x="466369" y="871169"/>
                </a:lnTo>
                <a:lnTo>
                  <a:pt x="466369" y="811040"/>
                </a:lnTo>
                <a:close/>
              </a:path>
              <a:path w="971550" h="871855">
                <a:moveTo>
                  <a:pt x="642899" y="681507"/>
                </a:moveTo>
                <a:lnTo>
                  <a:pt x="577507" y="746963"/>
                </a:lnTo>
                <a:lnTo>
                  <a:pt x="549428" y="775761"/>
                </a:lnTo>
                <a:lnTo>
                  <a:pt x="510496" y="830448"/>
                </a:lnTo>
                <a:lnTo>
                  <a:pt x="504685" y="857961"/>
                </a:lnTo>
                <a:lnTo>
                  <a:pt x="504710" y="871169"/>
                </a:lnTo>
                <a:lnTo>
                  <a:pt x="508228" y="871613"/>
                </a:lnTo>
                <a:lnTo>
                  <a:pt x="509308" y="868654"/>
                </a:lnTo>
                <a:lnTo>
                  <a:pt x="523921" y="843979"/>
                </a:lnTo>
                <a:lnTo>
                  <a:pt x="549776" y="823194"/>
                </a:lnTo>
                <a:lnTo>
                  <a:pt x="587385" y="811040"/>
                </a:lnTo>
                <a:lnTo>
                  <a:pt x="916652" y="811040"/>
                </a:lnTo>
                <a:lnTo>
                  <a:pt x="817143" y="711479"/>
                </a:lnTo>
                <a:lnTo>
                  <a:pt x="642899" y="681507"/>
                </a:lnTo>
                <a:close/>
              </a:path>
              <a:path w="971550" h="871855">
                <a:moveTo>
                  <a:pt x="408247" y="671961"/>
                </a:moveTo>
                <a:lnTo>
                  <a:pt x="351713" y="677481"/>
                </a:lnTo>
                <a:lnTo>
                  <a:pt x="153936" y="711479"/>
                </a:lnTo>
                <a:lnTo>
                  <a:pt x="48020" y="817410"/>
                </a:lnTo>
                <a:lnTo>
                  <a:pt x="5123" y="860376"/>
                </a:lnTo>
                <a:lnTo>
                  <a:pt x="0" y="866025"/>
                </a:lnTo>
                <a:lnTo>
                  <a:pt x="1574" y="869162"/>
                </a:lnTo>
                <a:lnTo>
                  <a:pt x="4762" y="868883"/>
                </a:lnTo>
                <a:lnTo>
                  <a:pt x="304023" y="817397"/>
                </a:lnTo>
                <a:lnTo>
                  <a:pt x="333819" y="812253"/>
                </a:lnTo>
                <a:lnTo>
                  <a:pt x="383694" y="811040"/>
                </a:lnTo>
                <a:lnTo>
                  <a:pt x="466369" y="811040"/>
                </a:lnTo>
                <a:lnTo>
                  <a:pt x="466369" y="754430"/>
                </a:lnTo>
                <a:lnTo>
                  <a:pt x="465302" y="753363"/>
                </a:lnTo>
                <a:lnTo>
                  <a:pt x="405523" y="753363"/>
                </a:lnTo>
                <a:lnTo>
                  <a:pt x="404456" y="752309"/>
                </a:lnTo>
                <a:lnTo>
                  <a:pt x="404456" y="715911"/>
                </a:lnTo>
                <a:lnTo>
                  <a:pt x="405523" y="714844"/>
                </a:lnTo>
                <a:lnTo>
                  <a:pt x="465277" y="714844"/>
                </a:lnTo>
                <a:lnTo>
                  <a:pt x="466331" y="713790"/>
                </a:lnTo>
                <a:lnTo>
                  <a:pt x="466230" y="712076"/>
                </a:lnTo>
                <a:lnTo>
                  <a:pt x="461239" y="691977"/>
                </a:lnTo>
                <a:lnTo>
                  <a:pt x="443317" y="677632"/>
                </a:lnTo>
                <a:lnTo>
                  <a:pt x="408247" y="671961"/>
                </a:lnTo>
                <a:close/>
              </a:path>
              <a:path w="971550" h="871855">
                <a:moveTo>
                  <a:pt x="916652" y="811040"/>
                </a:moveTo>
                <a:lnTo>
                  <a:pt x="587385" y="811040"/>
                </a:lnTo>
                <a:lnTo>
                  <a:pt x="637260" y="812253"/>
                </a:lnTo>
                <a:lnTo>
                  <a:pt x="959633" y="867862"/>
                </a:lnTo>
                <a:lnTo>
                  <a:pt x="966317" y="868883"/>
                </a:lnTo>
                <a:lnTo>
                  <a:pt x="969505" y="869162"/>
                </a:lnTo>
                <a:lnTo>
                  <a:pt x="971080" y="866025"/>
                </a:lnTo>
                <a:lnTo>
                  <a:pt x="969022" y="863574"/>
                </a:lnTo>
                <a:lnTo>
                  <a:pt x="916652" y="811040"/>
                </a:lnTo>
                <a:close/>
              </a:path>
              <a:path w="971550" h="871855">
                <a:moveTo>
                  <a:pt x="535851" y="753363"/>
                </a:moveTo>
                <a:lnTo>
                  <a:pt x="507060" y="753389"/>
                </a:lnTo>
                <a:lnTo>
                  <a:pt x="505739" y="753389"/>
                </a:lnTo>
                <a:lnTo>
                  <a:pt x="504710" y="754430"/>
                </a:lnTo>
                <a:lnTo>
                  <a:pt x="504685" y="817397"/>
                </a:lnTo>
                <a:lnTo>
                  <a:pt x="508736" y="817410"/>
                </a:lnTo>
                <a:lnTo>
                  <a:pt x="509460" y="813866"/>
                </a:lnTo>
                <a:lnTo>
                  <a:pt x="514060" y="795762"/>
                </a:lnTo>
                <a:lnTo>
                  <a:pt x="519879" y="780157"/>
                </a:lnTo>
                <a:lnTo>
                  <a:pt x="527085" y="766282"/>
                </a:lnTo>
                <a:lnTo>
                  <a:pt x="535851" y="753363"/>
                </a:lnTo>
                <a:close/>
              </a:path>
              <a:path w="971550" h="871855">
                <a:moveTo>
                  <a:pt x="687057" y="345033"/>
                </a:moveTo>
                <a:lnTo>
                  <a:pt x="684288" y="346913"/>
                </a:lnTo>
                <a:lnTo>
                  <a:pt x="685965" y="350710"/>
                </a:lnTo>
                <a:lnTo>
                  <a:pt x="690695" y="394060"/>
                </a:lnTo>
                <a:lnTo>
                  <a:pt x="674068" y="435386"/>
                </a:lnTo>
                <a:lnTo>
                  <a:pt x="647206" y="471355"/>
                </a:lnTo>
                <a:lnTo>
                  <a:pt x="621233" y="498640"/>
                </a:lnTo>
                <a:lnTo>
                  <a:pt x="577367" y="542518"/>
                </a:lnTo>
                <a:lnTo>
                  <a:pt x="549286" y="571309"/>
                </a:lnTo>
                <a:lnTo>
                  <a:pt x="526105" y="598863"/>
                </a:lnTo>
                <a:lnTo>
                  <a:pt x="510346" y="625991"/>
                </a:lnTo>
                <a:lnTo>
                  <a:pt x="504532" y="653503"/>
                </a:lnTo>
                <a:lnTo>
                  <a:pt x="504532" y="715619"/>
                </a:lnTo>
                <a:lnTo>
                  <a:pt x="508596" y="715632"/>
                </a:lnTo>
                <a:lnTo>
                  <a:pt x="509320" y="712076"/>
                </a:lnTo>
                <a:lnTo>
                  <a:pt x="518552" y="681046"/>
                </a:lnTo>
                <a:lnTo>
                  <a:pt x="532252" y="656129"/>
                </a:lnTo>
                <a:lnTo>
                  <a:pt x="551459" y="632769"/>
                </a:lnTo>
                <a:lnTo>
                  <a:pt x="577214" y="606412"/>
                </a:lnTo>
                <a:lnTo>
                  <a:pt x="639254" y="544499"/>
                </a:lnTo>
                <a:lnTo>
                  <a:pt x="677303" y="499498"/>
                </a:lnTo>
                <a:lnTo>
                  <a:pt x="700836" y="456225"/>
                </a:lnTo>
                <a:lnTo>
                  <a:pt x="710382" y="415819"/>
                </a:lnTo>
                <a:lnTo>
                  <a:pt x="706467" y="379425"/>
                </a:lnTo>
                <a:lnTo>
                  <a:pt x="689622" y="348183"/>
                </a:lnTo>
                <a:lnTo>
                  <a:pt x="687057" y="345033"/>
                </a:lnTo>
                <a:close/>
              </a:path>
              <a:path w="971550" h="871855">
                <a:moveTo>
                  <a:pt x="711580" y="446887"/>
                </a:moveTo>
                <a:lnTo>
                  <a:pt x="697834" y="508825"/>
                </a:lnTo>
                <a:lnTo>
                  <a:pt x="673649" y="544606"/>
                </a:lnTo>
                <a:lnTo>
                  <a:pt x="632066" y="590156"/>
                </a:lnTo>
                <a:lnTo>
                  <a:pt x="577507" y="644690"/>
                </a:lnTo>
                <a:lnTo>
                  <a:pt x="559451" y="662942"/>
                </a:lnTo>
                <a:lnTo>
                  <a:pt x="542958" y="680589"/>
                </a:lnTo>
                <a:lnTo>
                  <a:pt x="528649" y="697832"/>
                </a:lnTo>
                <a:lnTo>
                  <a:pt x="517143" y="714870"/>
                </a:lnTo>
                <a:lnTo>
                  <a:pt x="571030" y="714870"/>
                </a:lnTo>
                <a:lnTo>
                  <a:pt x="655700" y="630123"/>
                </a:lnTo>
                <a:lnTo>
                  <a:pt x="694597" y="580948"/>
                </a:lnTo>
                <a:lnTo>
                  <a:pt x="715552" y="532961"/>
                </a:lnTo>
                <a:lnTo>
                  <a:pt x="721673" y="488766"/>
                </a:lnTo>
                <a:lnTo>
                  <a:pt x="716040" y="450888"/>
                </a:lnTo>
                <a:lnTo>
                  <a:pt x="714882" y="447141"/>
                </a:lnTo>
                <a:lnTo>
                  <a:pt x="711580" y="446887"/>
                </a:lnTo>
                <a:close/>
              </a:path>
              <a:path w="971550" h="871855">
                <a:moveTo>
                  <a:pt x="465277" y="714844"/>
                </a:moveTo>
                <a:lnTo>
                  <a:pt x="405523" y="714844"/>
                </a:lnTo>
                <a:lnTo>
                  <a:pt x="463943" y="714857"/>
                </a:lnTo>
                <a:lnTo>
                  <a:pt x="465277" y="714844"/>
                </a:lnTo>
                <a:close/>
              </a:path>
              <a:path w="971550" h="871855">
                <a:moveTo>
                  <a:pt x="556767" y="204596"/>
                </a:moveTo>
                <a:lnTo>
                  <a:pt x="533107" y="263912"/>
                </a:lnTo>
                <a:lnTo>
                  <a:pt x="488149" y="313435"/>
                </a:lnTo>
                <a:lnTo>
                  <a:pt x="336384" y="465061"/>
                </a:lnTo>
                <a:lnTo>
                  <a:pt x="303370" y="509836"/>
                </a:lnTo>
                <a:lnTo>
                  <a:pt x="292053" y="551565"/>
                </a:lnTo>
                <a:lnTo>
                  <a:pt x="297569" y="587824"/>
                </a:lnTo>
                <a:lnTo>
                  <a:pt x="315055" y="616194"/>
                </a:lnTo>
                <a:lnTo>
                  <a:pt x="339648" y="634250"/>
                </a:lnTo>
                <a:lnTo>
                  <a:pt x="343534" y="636015"/>
                </a:lnTo>
                <a:lnTo>
                  <a:pt x="345071" y="632866"/>
                </a:lnTo>
                <a:lnTo>
                  <a:pt x="342112" y="630301"/>
                </a:lnTo>
                <a:lnTo>
                  <a:pt x="323990" y="603769"/>
                </a:lnTo>
                <a:lnTo>
                  <a:pt x="322040" y="572007"/>
                </a:lnTo>
                <a:lnTo>
                  <a:pt x="335101" y="537646"/>
                </a:lnTo>
                <a:lnTo>
                  <a:pt x="362013" y="503313"/>
                </a:lnTo>
                <a:lnTo>
                  <a:pt x="487997" y="377316"/>
                </a:lnTo>
                <a:lnTo>
                  <a:pt x="516078" y="348518"/>
                </a:lnTo>
                <a:lnTo>
                  <a:pt x="539259" y="320960"/>
                </a:lnTo>
                <a:lnTo>
                  <a:pt x="555018" y="293831"/>
                </a:lnTo>
                <a:lnTo>
                  <a:pt x="560831" y="266318"/>
                </a:lnTo>
                <a:lnTo>
                  <a:pt x="560831" y="204609"/>
                </a:lnTo>
                <a:lnTo>
                  <a:pt x="556767" y="204596"/>
                </a:lnTo>
                <a:close/>
              </a:path>
              <a:path w="971550" h="871855">
                <a:moveTo>
                  <a:pt x="627824" y="275564"/>
                </a:moveTo>
                <a:lnTo>
                  <a:pt x="626287" y="278714"/>
                </a:lnTo>
                <a:lnTo>
                  <a:pt x="629246" y="281279"/>
                </a:lnTo>
                <a:lnTo>
                  <a:pt x="647374" y="307809"/>
                </a:lnTo>
                <a:lnTo>
                  <a:pt x="649325" y="339566"/>
                </a:lnTo>
                <a:lnTo>
                  <a:pt x="636265" y="373923"/>
                </a:lnTo>
                <a:lnTo>
                  <a:pt x="609358" y="408254"/>
                </a:lnTo>
                <a:lnTo>
                  <a:pt x="577398" y="440217"/>
                </a:lnTo>
                <a:lnTo>
                  <a:pt x="549441" y="468891"/>
                </a:lnTo>
                <a:lnTo>
                  <a:pt x="526264" y="496449"/>
                </a:lnTo>
                <a:lnTo>
                  <a:pt x="510509" y="523578"/>
                </a:lnTo>
                <a:lnTo>
                  <a:pt x="504697" y="551091"/>
                </a:lnTo>
                <a:lnTo>
                  <a:pt x="504697" y="612813"/>
                </a:lnTo>
                <a:lnTo>
                  <a:pt x="508751" y="612813"/>
                </a:lnTo>
                <a:lnTo>
                  <a:pt x="509485" y="609269"/>
                </a:lnTo>
                <a:lnTo>
                  <a:pt x="518712" y="578297"/>
                </a:lnTo>
                <a:lnTo>
                  <a:pt x="532412" y="553507"/>
                </a:lnTo>
                <a:lnTo>
                  <a:pt x="551623" y="530274"/>
                </a:lnTo>
                <a:lnTo>
                  <a:pt x="577380" y="503974"/>
                </a:lnTo>
                <a:lnTo>
                  <a:pt x="634974" y="446519"/>
                </a:lnTo>
                <a:lnTo>
                  <a:pt x="667990" y="401743"/>
                </a:lnTo>
                <a:lnTo>
                  <a:pt x="679309" y="360015"/>
                </a:lnTo>
                <a:lnTo>
                  <a:pt x="673795" y="323755"/>
                </a:lnTo>
                <a:lnTo>
                  <a:pt x="656308" y="295386"/>
                </a:lnTo>
                <a:lnTo>
                  <a:pt x="631710" y="277329"/>
                </a:lnTo>
                <a:lnTo>
                  <a:pt x="627824" y="275564"/>
                </a:lnTo>
                <a:close/>
              </a:path>
              <a:path w="971550" h="871855">
                <a:moveTo>
                  <a:pt x="556933" y="101777"/>
                </a:moveTo>
                <a:lnTo>
                  <a:pt x="533271" y="161285"/>
                </a:lnTo>
                <a:lnTo>
                  <a:pt x="488314" y="210997"/>
                </a:lnTo>
                <a:lnTo>
                  <a:pt x="332104" y="367080"/>
                </a:lnTo>
                <a:lnTo>
                  <a:pt x="294055" y="412081"/>
                </a:lnTo>
                <a:lnTo>
                  <a:pt x="270522" y="455355"/>
                </a:lnTo>
                <a:lnTo>
                  <a:pt x="260977" y="495760"/>
                </a:lnTo>
                <a:lnTo>
                  <a:pt x="264891" y="532155"/>
                </a:lnTo>
                <a:lnTo>
                  <a:pt x="281736" y="563397"/>
                </a:lnTo>
                <a:lnTo>
                  <a:pt x="284302" y="566534"/>
                </a:lnTo>
                <a:lnTo>
                  <a:pt x="287070" y="564654"/>
                </a:lnTo>
                <a:lnTo>
                  <a:pt x="285394" y="560870"/>
                </a:lnTo>
                <a:lnTo>
                  <a:pt x="280664" y="517512"/>
                </a:lnTo>
                <a:lnTo>
                  <a:pt x="297291" y="476184"/>
                </a:lnTo>
                <a:lnTo>
                  <a:pt x="324152" y="440217"/>
                </a:lnTo>
                <a:lnTo>
                  <a:pt x="350126" y="412940"/>
                </a:lnTo>
                <a:lnTo>
                  <a:pt x="488162" y="274904"/>
                </a:lnTo>
                <a:lnTo>
                  <a:pt x="516241" y="246105"/>
                </a:lnTo>
                <a:lnTo>
                  <a:pt x="539418" y="218547"/>
                </a:lnTo>
                <a:lnTo>
                  <a:pt x="555172" y="191418"/>
                </a:lnTo>
                <a:lnTo>
                  <a:pt x="560984" y="163906"/>
                </a:lnTo>
                <a:lnTo>
                  <a:pt x="560984" y="101790"/>
                </a:lnTo>
                <a:lnTo>
                  <a:pt x="556933" y="101777"/>
                </a:lnTo>
                <a:close/>
              </a:path>
              <a:path w="971550" h="871855">
                <a:moveTo>
                  <a:pt x="556793" y="0"/>
                </a:moveTo>
                <a:lnTo>
                  <a:pt x="533104" y="59356"/>
                </a:lnTo>
                <a:lnTo>
                  <a:pt x="488111" y="108927"/>
                </a:lnTo>
                <a:lnTo>
                  <a:pt x="315671" y="281457"/>
                </a:lnTo>
                <a:lnTo>
                  <a:pt x="276773" y="330632"/>
                </a:lnTo>
                <a:lnTo>
                  <a:pt x="255812" y="378618"/>
                </a:lnTo>
                <a:lnTo>
                  <a:pt x="249687" y="422814"/>
                </a:lnTo>
                <a:lnTo>
                  <a:pt x="255318" y="460692"/>
                </a:lnTo>
                <a:lnTo>
                  <a:pt x="256476" y="464438"/>
                </a:lnTo>
                <a:lnTo>
                  <a:pt x="259791" y="464692"/>
                </a:lnTo>
                <a:lnTo>
                  <a:pt x="259760" y="460616"/>
                </a:lnTo>
                <a:lnTo>
                  <a:pt x="262338" y="432682"/>
                </a:lnTo>
                <a:lnTo>
                  <a:pt x="273524" y="402748"/>
                </a:lnTo>
                <a:lnTo>
                  <a:pt x="297709" y="366966"/>
                </a:lnTo>
                <a:lnTo>
                  <a:pt x="339293" y="321411"/>
                </a:lnTo>
                <a:lnTo>
                  <a:pt x="488022" y="172719"/>
                </a:lnTo>
                <a:lnTo>
                  <a:pt x="516101" y="143928"/>
                </a:lnTo>
                <a:lnTo>
                  <a:pt x="539278" y="116374"/>
                </a:lnTo>
                <a:lnTo>
                  <a:pt x="555033" y="89247"/>
                </a:lnTo>
                <a:lnTo>
                  <a:pt x="560844" y="61734"/>
                </a:lnTo>
                <a:lnTo>
                  <a:pt x="560844" y="12"/>
                </a:lnTo>
                <a:lnTo>
                  <a:pt x="556793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1820575" y="1236543"/>
            <a:ext cx="48895" cy="48895"/>
          </a:xfrm>
          <a:custGeom>
            <a:avLst/>
            <a:gdLst/>
            <a:ahLst/>
            <a:cxnLst/>
            <a:rect l="l" t="t" r="r" b="b"/>
            <a:pathLst>
              <a:path w="48895" h="48894">
                <a:moveTo>
                  <a:pt x="24133" y="0"/>
                </a:moveTo>
                <a:lnTo>
                  <a:pt x="0" y="24841"/>
                </a:lnTo>
                <a:lnTo>
                  <a:pt x="1698" y="33974"/>
                </a:lnTo>
                <a:lnTo>
                  <a:pt x="6734" y="41648"/>
                </a:lnTo>
                <a:lnTo>
                  <a:pt x="14408" y="46681"/>
                </a:lnTo>
                <a:lnTo>
                  <a:pt x="24133" y="48488"/>
                </a:lnTo>
                <a:lnTo>
                  <a:pt x="33857" y="46681"/>
                </a:lnTo>
                <a:lnTo>
                  <a:pt x="36446" y="44983"/>
                </a:lnTo>
                <a:lnTo>
                  <a:pt x="24133" y="44983"/>
                </a:lnTo>
                <a:lnTo>
                  <a:pt x="15880" y="43350"/>
                </a:lnTo>
                <a:lnTo>
                  <a:pt x="9377" y="38900"/>
                </a:lnTo>
                <a:lnTo>
                  <a:pt x="5114" y="32306"/>
                </a:lnTo>
                <a:lnTo>
                  <a:pt x="3584" y="24244"/>
                </a:lnTo>
                <a:lnTo>
                  <a:pt x="5114" y="15901"/>
                </a:lnTo>
                <a:lnTo>
                  <a:pt x="9377" y="9334"/>
                </a:lnTo>
                <a:lnTo>
                  <a:pt x="15880" y="5034"/>
                </a:lnTo>
                <a:lnTo>
                  <a:pt x="24133" y="3492"/>
                </a:lnTo>
                <a:lnTo>
                  <a:pt x="36154" y="3492"/>
                </a:lnTo>
                <a:lnTo>
                  <a:pt x="33579" y="1809"/>
                </a:lnTo>
                <a:lnTo>
                  <a:pt x="24133" y="0"/>
                </a:lnTo>
                <a:close/>
              </a:path>
              <a:path w="48895" h="48894">
                <a:moveTo>
                  <a:pt x="36154" y="3492"/>
                </a:moveTo>
                <a:lnTo>
                  <a:pt x="24133" y="3492"/>
                </a:lnTo>
                <a:lnTo>
                  <a:pt x="32381" y="5127"/>
                </a:lnTo>
                <a:lnTo>
                  <a:pt x="38862" y="9582"/>
                </a:lnTo>
                <a:lnTo>
                  <a:pt x="43099" y="16179"/>
                </a:lnTo>
                <a:lnTo>
                  <a:pt x="44419" y="23190"/>
                </a:lnTo>
                <a:lnTo>
                  <a:pt x="44503" y="24841"/>
                </a:lnTo>
                <a:lnTo>
                  <a:pt x="43007" y="32585"/>
                </a:lnTo>
                <a:lnTo>
                  <a:pt x="38614" y="39147"/>
                </a:lnTo>
                <a:lnTo>
                  <a:pt x="32102" y="43443"/>
                </a:lnTo>
                <a:lnTo>
                  <a:pt x="24133" y="44983"/>
                </a:lnTo>
                <a:lnTo>
                  <a:pt x="36446" y="44983"/>
                </a:lnTo>
                <a:lnTo>
                  <a:pt x="41532" y="41648"/>
                </a:lnTo>
                <a:lnTo>
                  <a:pt x="46568" y="33974"/>
                </a:lnTo>
                <a:lnTo>
                  <a:pt x="48377" y="24244"/>
                </a:lnTo>
                <a:lnTo>
                  <a:pt x="46475" y="14519"/>
                </a:lnTo>
                <a:lnTo>
                  <a:pt x="41284" y="6845"/>
                </a:lnTo>
                <a:lnTo>
                  <a:pt x="36154" y="3492"/>
                </a:lnTo>
                <a:close/>
              </a:path>
              <a:path w="48895" h="48894">
                <a:moveTo>
                  <a:pt x="30737" y="9842"/>
                </a:moveTo>
                <a:lnTo>
                  <a:pt x="15078" y="9842"/>
                </a:lnTo>
                <a:lnTo>
                  <a:pt x="15078" y="38722"/>
                </a:lnTo>
                <a:lnTo>
                  <a:pt x="20107" y="38722"/>
                </a:lnTo>
                <a:lnTo>
                  <a:pt x="20107" y="27279"/>
                </a:lnTo>
                <a:lnTo>
                  <a:pt x="29647" y="27279"/>
                </a:lnTo>
                <a:lnTo>
                  <a:pt x="28819" y="25895"/>
                </a:lnTo>
                <a:lnTo>
                  <a:pt x="31461" y="24841"/>
                </a:lnTo>
                <a:lnTo>
                  <a:pt x="33257" y="23190"/>
                </a:lnTo>
                <a:lnTo>
                  <a:pt x="20107" y="23190"/>
                </a:lnTo>
                <a:lnTo>
                  <a:pt x="20107" y="14071"/>
                </a:lnTo>
                <a:lnTo>
                  <a:pt x="33975" y="14071"/>
                </a:lnTo>
                <a:lnTo>
                  <a:pt x="33975" y="12687"/>
                </a:lnTo>
                <a:lnTo>
                  <a:pt x="30737" y="9842"/>
                </a:lnTo>
                <a:close/>
              </a:path>
              <a:path w="48895" h="48894">
                <a:moveTo>
                  <a:pt x="29647" y="27279"/>
                </a:moveTo>
                <a:lnTo>
                  <a:pt x="24196" y="27279"/>
                </a:lnTo>
                <a:lnTo>
                  <a:pt x="30813" y="38722"/>
                </a:lnTo>
                <a:lnTo>
                  <a:pt x="36490" y="38722"/>
                </a:lnTo>
                <a:lnTo>
                  <a:pt x="29647" y="27279"/>
                </a:lnTo>
                <a:close/>
              </a:path>
              <a:path w="48895" h="48894">
                <a:moveTo>
                  <a:pt x="33975" y="14071"/>
                </a:moveTo>
                <a:lnTo>
                  <a:pt x="27168" y="14071"/>
                </a:lnTo>
                <a:lnTo>
                  <a:pt x="28895" y="15392"/>
                </a:lnTo>
                <a:lnTo>
                  <a:pt x="28895" y="21272"/>
                </a:lnTo>
                <a:lnTo>
                  <a:pt x="26838" y="23190"/>
                </a:lnTo>
                <a:lnTo>
                  <a:pt x="33257" y="23190"/>
                </a:lnTo>
                <a:lnTo>
                  <a:pt x="33975" y="22529"/>
                </a:lnTo>
                <a:lnTo>
                  <a:pt x="33975" y="14071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3">
            <a:extLst>
              <a:ext uri="{FF2B5EF4-FFF2-40B4-BE49-F238E27FC236}">
                <a16:creationId xmlns:a16="http://schemas.microsoft.com/office/drawing/2014/main" id="{651AF9BF-C264-4806-A175-6A1A23DA02C6}"/>
              </a:ext>
            </a:extLst>
          </p:cNvPr>
          <p:cNvSpPr txBox="1"/>
          <p:nvPr/>
        </p:nvSpPr>
        <p:spPr>
          <a:xfrm>
            <a:off x="1512438" y="337214"/>
            <a:ext cx="8610600" cy="1370247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  <a:tabLst>
                <a:tab pos="3209290" algn="l"/>
              </a:tabLst>
            </a:pPr>
            <a:r>
              <a:rPr lang="es-MX" sz="4400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¿Cómo se puede ejercitar tal grado de compromiso? </a:t>
            </a:r>
            <a:endParaRPr lang="es-MX" sz="8800" spc="5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oto Sans"/>
              <a:cs typeface="Noto Sans"/>
            </a:endParaRPr>
          </a:p>
        </p:txBody>
      </p:sp>
      <p:pic>
        <p:nvPicPr>
          <p:cNvPr id="9" name="Graphic 8" descr="Deciduous tree with solid fill">
            <a:extLst>
              <a:ext uri="{FF2B5EF4-FFF2-40B4-BE49-F238E27FC236}">
                <a16:creationId xmlns:a16="http://schemas.microsoft.com/office/drawing/2014/main" id="{3F499ACD-AEDC-4185-BC7C-4539C01CFEE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12596" y="711200"/>
            <a:ext cx="914400" cy="914400"/>
          </a:xfrm>
          <a:prstGeom prst="rect">
            <a:avLst/>
          </a:prstGeom>
        </p:spPr>
      </p:pic>
      <p:sp>
        <p:nvSpPr>
          <p:cNvPr id="2" name="object 3">
            <a:extLst>
              <a:ext uri="{FF2B5EF4-FFF2-40B4-BE49-F238E27FC236}">
                <a16:creationId xmlns:a16="http://schemas.microsoft.com/office/drawing/2014/main" id="{ACD12EE5-2401-C0BF-9E29-C5FE78163209}"/>
              </a:ext>
            </a:extLst>
          </p:cNvPr>
          <p:cNvSpPr txBox="1"/>
          <p:nvPr/>
        </p:nvSpPr>
        <p:spPr>
          <a:xfrm>
            <a:off x="228601" y="1828800"/>
            <a:ext cx="10215878" cy="4350550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927100" indent="-914400">
              <a:lnSpc>
                <a:spcPct val="100000"/>
              </a:lnSpc>
              <a:spcBef>
                <a:spcPts val="125"/>
              </a:spcBef>
              <a:buAutoNum type="arabicPeriod"/>
              <a:tabLst>
                <a:tab pos="3209290" algn="l"/>
              </a:tabLst>
            </a:pPr>
            <a:r>
              <a:rPr lang="es-MX" sz="4000" spc="5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Times New Roman" panose="02020603050405020304" pitchFamily="18" charset="0"/>
              </a:rPr>
              <a:t>Hay que apartar cierto tiempo exclusivamente para Dios. </a:t>
            </a:r>
          </a:p>
          <a:p>
            <a:pPr marL="927100" indent="-914400">
              <a:lnSpc>
                <a:spcPct val="100000"/>
              </a:lnSpc>
              <a:spcBef>
                <a:spcPts val="125"/>
              </a:spcBef>
              <a:buAutoNum type="arabicPeriod"/>
              <a:tabLst>
                <a:tab pos="3209290" algn="l"/>
              </a:tabLst>
            </a:pPr>
            <a:r>
              <a:rPr lang="es-MX" sz="4000" spc="5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Times New Roman" panose="02020603050405020304" pitchFamily="18" charset="0"/>
              </a:rPr>
              <a:t>Hay que adoptar un estilo de vida caracterizado por la total abstinencia de cosas malas.</a:t>
            </a:r>
          </a:p>
          <a:p>
            <a:pPr marL="927100" indent="-914400">
              <a:lnSpc>
                <a:spcPct val="100000"/>
              </a:lnSpc>
              <a:spcBef>
                <a:spcPts val="125"/>
              </a:spcBef>
              <a:buAutoNum type="arabicPeriod"/>
              <a:tabLst>
                <a:tab pos="3209290" algn="l"/>
              </a:tabLst>
            </a:pPr>
            <a:r>
              <a:rPr lang="es-MX" sz="4000" spc="5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Times New Roman" panose="02020603050405020304" pitchFamily="18" charset="0"/>
              </a:rPr>
              <a:t>Recordar eventos en la vida que te han ayudado a renovar tu compromiso con Dios. </a:t>
            </a:r>
            <a:endParaRPr lang="es-MX" sz="8000" spc="5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oto Sans"/>
              <a:cs typeface="Noto Sans"/>
            </a:endParaRPr>
          </a:p>
        </p:txBody>
      </p:sp>
    </p:spTree>
    <p:extLst>
      <p:ext uri="{BB962C8B-B14F-4D97-AF65-F5344CB8AC3E}">
        <p14:creationId xmlns:p14="http://schemas.microsoft.com/office/powerpoint/2010/main" val="258459728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FF2AF937-1AA8-4646-B6C6-117FB3D36E8F}"/>
              </a:ext>
            </a:extLst>
          </p:cNvPr>
          <p:cNvSpPr/>
          <p:nvPr/>
        </p:nvSpPr>
        <p:spPr>
          <a:xfrm>
            <a:off x="10444479" y="0"/>
            <a:ext cx="1747521" cy="6858000"/>
          </a:xfrm>
          <a:prstGeom prst="rect">
            <a:avLst/>
          </a:prstGeom>
          <a:gradFill flip="none" rotWithShape="1">
            <a:gsLst>
              <a:gs pos="0">
                <a:schemeClr val="tx2">
                  <a:lumMod val="75000"/>
                  <a:shade val="30000"/>
                  <a:satMod val="115000"/>
                </a:schemeClr>
              </a:gs>
              <a:gs pos="50000">
                <a:schemeClr val="tx2">
                  <a:lumMod val="75000"/>
                  <a:shade val="67500"/>
                  <a:satMod val="115000"/>
                </a:schemeClr>
              </a:gs>
              <a:gs pos="100000">
                <a:schemeClr val="tx2">
                  <a:lumMod val="75000"/>
                  <a:shade val="100000"/>
                  <a:satMod val="115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object 4"/>
          <p:cNvSpPr/>
          <p:nvPr/>
        </p:nvSpPr>
        <p:spPr>
          <a:xfrm>
            <a:off x="10899009" y="502025"/>
            <a:ext cx="971550" cy="871855"/>
          </a:xfrm>
          <a:custGeom>
            <a:avLst/>
            <a:gdLst/>
            <a:ahLst/>
            <a:cxnLst/>
            <a:rect l="l" t="t" r="r" b="b"/>
            <a:pathLst>
              <a:path w="971550" h="871855">
                <a:moveTo>
                  <a:pt x="466369" y="811040"/>
                </a:moveTo>
                <a:lnTo>
                  <a:pt x="383694" y="811040"/>
                </a:lnTo>
                <a:lnTo>
                  <a:pt x="421303" y="823194"/>
                </a:lnTo>
                <a:lnTo>
                  <a:pt x="447158" y="843979"/>
                </a:lnTo>
                <a:lnTo>
                  <a:pt x="461771" y="868654"/>
                </a:lnTo>
                <a:lnTo>
                  <a:pt x="462851" y="871613"/>
                </a:lnTo>
                <a:lnTo>
                  <a:pt x="466369" y="871169"/>
                </a:lnTo>
                <a:lnTo>
                  <a:pt x="466369" y="811040"/>
                </a:lnTo>
                <a:close/>
              </a:path>
              <a:path w="971550" h="871855">
                <a:moveTo>
                  <a:pt x="642899" y="681507"/>
                </a:moveTo>
                <a:lnTo>
                  <a:pt x="577507" y="746963"/>
                </a:lnTo>
                <a:lnTo>
                  <a:pt x="549428" y="775761"/>
                </a:lnTo>
                <a:lnTo>
                  <a:pt x="510496" y="830448"/>
                </a:lnTo>
                <a:lnTo>
                  <a:pt x="504685" y="857961"/>
                </a:lnTo>
                <a:lnTo>
                  <a:pt x="504710" y="871169"/>
                </a:lnTo>
                <a:lnTo>
                  <a:pt x="508228" y="871613"/>
                </a:lnTo>
                <a:lnTo>
                  <a:pt x="509308" y="868654"/>
                </a:lnTo>
                <a:lnTo>
                  <a:pt x="523921" y="843979"/>
                </a:lnTo>
                <a:lnTo>
                  <a:pt x="549776" y="823194"/>
                </a:lnTo>
                <a:lnTo>
                  <a:pt x="587385" y="811040"/>
                </a:lnTo>
                <a:lnTo>
                  <a:pt x="916652" y="811040"/>
                </a:lnTo>
                <a:lnTo>
                  <a:pt x="817143" y="711479"/>
                </a:lnTo>
                <a:lnTo>
                  <a:pt x="642899" y="681507"/>
                </a:lnTo>
                <a:close/>
              </a:path>
              <a:path w="971550" h="871855">
                <a:moveTo>
                  <a:pt x="408247" y="671961"/>
                </a:moveTo>
                <a:lnTo>
                  <a:pt x="351713" y="677481"/>
                </a:lnTo>
                <a:lnTo>
                  <a:pt x="153936" y="711479"/>
                </a:lnTo>
                <a:lnTo>
                  <a:pt x="48020" y="817410"/>
                </a:lnTo>
                <a:lnTo>
                  <a:pt x="5123" y="860376"/>
                </a:lnTo>
                <a:lnTo>
                  <a:pt x="0" y="866025"/>
                </a:lnTo>
                <a:lnTo>
                  <a:pt x="1574" y="869162"/>
                </a:lnTo>
                <a:lnTo>
                  <a:pt x="4762" y="868883"/>
                </a:lnTo>
                <a:lnTo>
                  <a:pt x="304023" y="817397"/>
                </a:lnTo>
                <a:lnTo>
                  <a:pt x="333819" y="812253"/>
                </a:lnTo>
                <a:lnTo>
                  <a:pt x="383694" y="811040"/>
                </a:lnTo>
                <a:lnTo>
                  <a:pt x="466369" y="811040"/>
                </a:lnTo>
                <a:lnTo>
                  <a:pt x="466369" y="754430"/>
                </a:lnTo>
                <a:lnTo>
                  <a:pt x="465302" y="753363"/>
                </a:lnTo>
                <a:lnTo>
                  <a:pt x="405523" y="753363"/>
                </a:lnTo>
                <a:lnTo>
                  <a:pt x="404456" y="752309"/>
                </a:lnTo>
                <a:lnTo>
                  <a:pt x="404456" y="715911"/>
                </a:lnTo>
                <a:lnTo>
                  <a:pt x="405523" y="714844"/>
                </a:lnTo>
                <a:lnTo>
                  <a:pt x="465277" y="714844"/>
                </a:lnTo>
                <a:lnTo>
                  <a:pt x="466331" y="713790"/>
                </a:lnTo>
                <a:lnTo>
                  <a:pt x="466230" y="712076"/>
                </a:lnTo>
                <a:lnTo>
                  <a:pt x="461239" y="691977"/>
                </a:lnTo>
                <a:lnTo>
                  <a:pt x="443317" y="677632"/>
                </a:lnTo>
                <a:lnTo>
                  <a:pt x="408247" y="671961"/>
                </a:lnTo>
                <a:close/>
              </a:path>
              <a:path w="971550" h="871855">
                <a:moveTo>
                  <a:pt x="916652" y="811040"/>
                </a:moveTo>
                <a:lnTo>
                  <a:pt x="587385" y="811040"/>
                </a:lnTo>
                <a:lnTo>
                  <a:pt x="637260" y="812253"/>
                </a:lnTo>
                <a:lnTo>
                  <a:pt x="959633" y="867862"/>
                </a:lnTo>
                <a:lnTo>
                  <a:pt x="966317" y="868883"/>
                </a:lnTo>
                <a:lnTo>
                  <a:pt x="969505" y="869162"/>
                </a:lnTo>
                <a:lnTo>
                  <a:pt x="971080" y="866025"/>
                </a:lnTo>
                <a:lnTo>
                  <a:pt x="969022" y="863574"/>
                </a:lnTo>
                <a:lnTo>
                  <a:pt x="916652" y="811040"/>
                </a:lnTo>
                <a:close/>
              </a:path>
              <a:path w="971550" h="871855">
                <a:moveTo>
                  <a:pt x="535851" y="753363"/>
                </a:moveTo>
                <a:lnTo>
                  <a:pt x="507060" y="753389"/>
                </a:lnTo>
                <a:lnTo>
                  <a:pt x="505739" y="753389"/>
                </a:lnTo>
                <a:lnTo>
                  <a:pt x="504710" y="754430"/>
                </a:lnTo>
                <a:lnTo>
                  <a:pt x="504685" y="817397"/>
                </a:lnTo>
                <a:lnTo>
                  <a:pt x="508736" y="817410"/>
                </a:lnTo>
                <a:lnTo>
                  <a:pt x="509460" y="813866"/>
                </a:lnTo>
                <a:lnTo>
                  <a:pt x="514060" y="795762"/>
                </a:lnTo>
                <a:lnTo>
                  <a:pt x="519879" y="780157"/>
                </a:lnTo>
                <a:lnTo>
                  <a:pt x="527085" y="766282"/>
                </a:lnTo>
                <a:lnTo>
                  <a:pt x="535851" y="753363"/>
                </a:lnTo>
                <a:close/>
              </a:path>
              <a:path w="971550" h="871855">
                <a:moveTo>
                  <a:pt x="687057" y="345033"/>
                </a:moveTo>
                <a:lnTo>
                  <a:pt x="684288" y="346913"/>
                </a:lnTo>
                <a:lnTo>
                  <a:pt x="685965" y="350710"/>
                </a:lnTo>
                <a:lnTo>
                  <a:pt x="690695" y="394060"/>
                </a:lnTo>
                <a:lnTo>
                  <a:pt x="674068" y="435386"/>
                </a:lnTo>
                <a:lnTo>
                  <a:pt x="647206" y="471355"/>
                </a:lnTo>
                <a:lnTo>
                  <a:pt x="621233" y="498640"/>
                </a:lnTo>
                <a:lnTo>
                  <a:pt x="577367" y="542518"/>
                </a:lnTo>
                <a:lnTo>
                  <a:pt x="549286" y="571309"/>
                </a:lnTo>
                <a:lnTo>
                  <a:pt x="526105" y="598863"/>
                </a:lnTo>
                <a:lnTo>
                  <a:pt x="510346" y="625991"/>
                </a:lnTo>
                <a:lnTo>
                  <a:pt x="504532" y="653503"/>
                </a:lnTo>
                <a:lnTo>
                  <a:pt x="504532" y="715619"/>
                </a:lnTo>
                <a:lnTo>
                  <a:pt x="508596" y="715632"/>
                </a:lnTo>
                <a:lnTo>
                  <a:pt x="509320" y="712076"/>
                </a:lnTo>
                <a:lnTo>
                  <a:pt x="518552" y="681046"/>
                </a:lnTo>
                <a:lnTo>
                  <a:pt x="532252" y="656129"/>
                </a:lnTo>
                <a:lnTo>
                  <a:pt x="551459" y="632769"/>
                </a:lnTo>
                <a:lnTo>
                  <a:pt x="577214" y="606412"/>
                </a:lnTo>
                <a:lnTo>
                  <a:pt x="639254" y="544499"/>
                </a:lnTo>
                <a:lnTo>
                  <a:pt x="677303" y="499498"/>
                </a:lnTo>
                <a:lnTo>
                  <a:pt x="700836" y="456225"/>
                </a:lnTo>
                <a:lnTo>
                  <a:pt x="710382" y="415819"/>
                </a:lnTo>
                <a:lnTo>
                  <a:pt x="706467" y="379425"/>
                </a:lnTo>
                <a:lnTo>
                  <a:pt x="689622" y="348183"/>
                </a:lnTo>
                <a:lnTo>
                  <a:pt x="687057" y="345033"/>
                </a:lnTo>
                <a:close/>
              </a:path>
              <a:path w="971550" h="871855">
                <a:moveTo>
                  <a:pt x="711580" y="446887"/>
                </a:moveTo>
                <a:lnTo>
                  <a:pt x="697834" y="508825"/>
                </a:lnTo>
                <a:lnTo>
                  <a:pt x="673649" y="544606"/>
                </a:lnTo>
                <a:lnTo>
                  <a:pt x="632066" y="590156"/>
                </a:lnTo>
                <a:lnTo>
                  <a:pt x="577507" y="644690"/>
                </a:lnTo>
                <a:lnTo>
                  <a:pt x="559451" y="662942"/>
                </a:lnTo>
                <a:lnTo>
                  <a:pt x="542958" y="680589"/>
                </a:lnTo>
                <a:lnTo>
                  <a:pt x="528649" y="697832"/>
                </a:lnTo>
                <a:lnTo>
                  <a:pt x="517143" y="714870"/>
                </a:lnTo>
                <a:lnTo>
                  <a:pt x="571030" y="714870"/>
                </a:lnTo>
                <a:lnTo>
                  <a:pt x="655700" y="630123"/>
                </a:lnTo>
                <a:lnTo>
                  <a:pt x="694597" y="580948"/>
                </a:lnTo>
                <a:lnTo>
                  <a:pt x="715552" y="532961"/>
                </a:lnTo>
                <a:lnTo>
                  <a:pt x="721673" y="488766"/>
                </a:lnTo>
                <a:lnTo>
                  <a:pt x="716040" y="450888"/>
                </a:lnTo>
                <a:lnTo>
                  <a:pt x="714882" y="447141"/>
                </a:lnTo>
                <a:lnTo>
                  <a:pt x="711580" y="446887"/>
                </a:lnTo>
                <a:close/>
              </a:path>
              <a:path w="971550" h="871855">
                <a:moveTo>
                  <a:pt x="465277" y="714844"/>
                </a:moveTo>
                <a:lnTo>
                  <a:pt x="405523" y="714844"/>
                </a:lnTo>
                <a:lnTo>
                  <a:pt x="463943" y="714857"/>
                </a:lnTo>
                <a:lnTo>
                  <a:pt x="465277" y="714844"/>
                </a:lnTo>
                <a:close/>
              </a:path>
              <a:path w="971550" h="871855">
                <a:moveTo>
                  <a:pt x="556767" y="204596"/>
                </a:moveTo>
                <a:lnTo>
                  <a:pt x="533107" y="263912"/>
                </a:lnTo>
                <a:lnTo>
                  <a:pt x="488149" y="313435"/>
                </a:lnTo>
                <a:lnTo>
                  <a:pt x="336384" y="465061"/>
                </a:lnTo>
                <a:lnTo>
                  <a:pt x="303370" y="509836"/>
                </a:lnTo>
                <a:lnTo>
                  <a:pt x="292053" y="551565"/>
                </a:lnTo>
                <a:lnTo>
                  <a:pt x="297569" y="587824"/>
                </a:lnTo>
                <a:lnTo>
                  <a:pt x="315055" y="616194"/>
                </a:lnTo>
                <a:lnTo>
                  <a:pt x="339648" y="634250"/>
                </a:lnTo>
                <a:lnTo>
                  <a:pt x="343534" y="636015"/>
                </a:lnTo>
                <a:lnTo>
                  <a:pt x="345071" y="632866"/>
                </a:lnTo>
                <a:lnTo>
                  <a:pt x="342112" y="630301"/>
                </a:lnTo>
                <a:lnTo>
                  <a:pt x="323990" y="603769"/>
                </a:lnTo>
                <a:lnTo>
                  <a:pt x="322040" y="572007"/>
                </a:lnTo>
                <a:lnTo>
                  <a:pt x="335101" y="537646"/>
                </a:lnTo>
                <a:lnTo>
                  <a:pt x="362013" y="503313"/>
                </a:lnTo>
                <a:lnTo>
                  <a:pt x="487997" y="377316"/>
                </a:lnTo>
                <a:lnTo>
                  <a:pt x="516078" y="348518"/>
                </a:lnTo>
                <a:lnTo>
                  <a:pt x="539259" y="320960"/>
                </a:lnTo>
                <a:lnTo>
                  <a:pt x="555018" y="293831"/>
                </a:lnTo>
                <a:lnTo>
                  <a:pt x="560831" y="266318"/>
                </a:lnTo>
                <a:lnTo>
                  <a:pt x="560831" y="204609"/>
                </a:lnTo>
                <a:lnTo>
                  <a:pt x="556767" y="204596"/>
                </a:lnTo>
                <a:close/>
              </a:path>
              <a:path w="971550" h="871855">
                <a:moveTo>
                  <a:pt x="627824" y="275564"/>
                </a:moveTo>
                <a:lnTo>
                  <a:pt x="626287" y="278714"/>
                </a:lnTo>
                <a:lnTo>
                  <a:pt x="629246" y="281279"/>
                </a:lnTo>
                <a:lnTo>
                  <a:pt x="647374" y="307809"/>
                </a:lnTo>
                <a:lnTo>
                  <a:pt x="649325" y="339566"/>
                </a:lnTo>
                <a:lnTo>
                  <a:pt x="636265" y="373923"/>
                </a:lnTo>
                <a:lnTo>
                  <a:pt x="609358" y="408254"/>
                </a:lnTo>
                <a:lnTo>
                  <a:pt x="577398" y="440217"/>
                </a:lnTo>
                <a:lnTo>
                  <a:pt x="549441" y="468891"/>
                </a:lnTo>
                <a:lnTo>
                  <a:pt x="526264" y="496449"/>
                </a:lnTo>
                <a:lnTo>
                  <a:pt x="510509" y="523578"/>
                </a:lnTo>
                <a:lnTo>
                  <a:pt x="504697" y="551091"/>
                </a:lnTo>
                <a:lnTo>
                  <a:pt x="504697" y="612813"/>
                </a:lnTo>
                <a:lnTo>
                  <a:pt x="508751" y="612813"/>
                </a:lnTo>
                <a:lnTo>
                  <a:pt x="509485" y="609269"/>
                </a:lnTo>
                <a:lnTo>
                  <a:pt x="518712" y="578297"/>
                </a:lnTo>
                <a:lnTo>
                  <a:pt x="532412" y="553507"/>
                </a:lnTo>
                <a:lnTo>
                  <a:pt x="551623" y="530274"/>
                </a:lnTo>
                <a:lnTo>
                  <a:pt x="577380" y="503974"/>
                </a:lnTo>
                <a:lnTo>
                  <a:pt x="634974" y="446519"/>
                </a:lnTo>
                <a:lnTo>
                  <a:pt x="667990" y="401743"/>
                </a:lnTo>
                <a:lnTo>
                  <a:pt x="679309" y="360015"/>
                </a:lnTo>
                <a:lnTo>
                  <a:pt x="673795" y="323755"/>
                </a:lnTo>
                <a:lnTo>
                  <a:pt x="656308" y="295386"/>
                </a:lnTo>
                <a:lnTo>
                  <a:pt x="631710" y="277329"/>
                </a:lnTo>
                <a:lnTo>
                  <a:pt x="627824" y="275564"/>
                </a:lnTo>
                <a:close/>
              </a:path>
              <a:path w="971550" h="871855">
                <a:moveTo>
                  <a:pt x="556933" y="101777"/>
                </a:moveTo>
                <a:lnTo>
                  <a:pt x="533271" y="161285"/>
                </a:lnTo>
                <a:lnTo>
                  <a:pt x="488314" y="210997"/>
                </a:lnTo>
                <a:lnTo>
                  <a:pt x="332104" y="367080"/>
                </a:lnTo>
                <a:lnTo>
                  <a:pt x="294055" y="412081"/>
                </a:lnTo>
                <a:lnTo>
                  <a:pt x="270522" y="455355"/>
                </a:lnTo>
                <a:lnTo>
                  <a:pt x="260977" y="495760"/>
                </a:lnTo>
                <a:lnTo>
                  <a:pt x="264891" y="532155"/>
                </a:lnTo>
                <a:lnTo>
                  <a:pt x="281736" y="563397"/>
                </a:lnTo>
                <a:lnTo>
                  <a:pt x="284302" y="566534"/>
                </a:lnTo>
                <a:lnTo>
                  <a:pt x="287070" y="564654"/>
                </a:lnTo>
                <a:lnTo>
                  <a:pt x="285394" y="560870"/>
                </a:lnTo>
                <a:lnTo>
                  <a:pt x="280664" y="517512"/>
                </a:lnTo>
                <a:lnTo>
                  <a:pt x="297291" y="476184"/>
                </a:lnTo>
                <a:lnTo>
                  <a:pt x="324152" y="440217"/>
                </a:lnTo>
                <a:lnTo>
                  <a:pt x="350126" y="412940"/>
                </a:lnTo>
                <a:lnTo>
                  <a:pt x="488162" y="274904"/>
                </a:lnTo>
                <a:lnTo>
                  <a:pt x="516241" y="246105"/>
                </a:lnTo>
                <a:lnTo>
                  <a:pt x="539418" y="218547"/>
                </a:lnTo>
                <a:lnTo>
                  <a:pt x="555172" y="191418"/>
                </a:lnTo>
                <a:lnTo>
                  <a:pt x="560984" y="163906"/>
                </a:lnTo>
                <a:lnTo>
                  <a:pt x="560984" y="101790"/>
                </a:lnTo>
                <a:lnTo>
                  <a:pt x="556933" y="101777"/>
                </a:lnTo>
                <a:close/>
              </a:path>
              <a:path w="971550" h="871855">
                <a:moveTo>
                  <a:pt x="556793" y="0"/>
                </a:moveTo>
                <a:lnTo>
                  <a:pt x="533104" y="59356"/>
                </a:lnTo>
                <a:lnTo>
                  <a:pt x="488111" y="108927"/>
                </a:lnTo>
                <a:lnTo>
                  <a:pt x="315671" y="281457"/>
                </a:lnTo>
                <a:lnTo>
                  <a:pt x="276773" y="330632"/>
                </a:lnTo>
                <a:lnTo>
                  <a:pt x="255812" y="378618"/>
                </a:lnTo>
                <a:lnTo>
                  <a:pt x="249687" y="422814"/>
                </a:lnTo>
                <a:lnTo>
                  <a:pt x="255318" y="460692"/>
                </a:lnTo>
                <a:lnTo>
                  <a:pt x="256476" y="464438"/>
                </a:lnTo>
                <a:lnTo>
                  <a:pt x="259791" y="464692"/>
                </a:lnTo>
                <a:lnTo>
                  <a:pt x="259760" y="460616"/>
                </a:lnTo>
                <a:lnTo>
                  <a:pt x="262338" y="432682"/>
                </a:lnTo>
                <a:lnTo>
                  <a:pt x="273524" y="402748"/>
                </a:lnTo>
                <a:lnTo>
                  <a:pt x="297709" y="366966"/>
                </a:lnTo>
                <a:lnTo>
                  <a:pt x="339293" y="321411"/>
                </a:lnTo>
                <a:lnTo>
                  <a:pt x="488022" y="172719"/>
                </a:lnTo>
                <a:lnTo>
                  <a:pt x="516101" y="143928"/>
                </a:lnTo>
                <a:lnTo>
                  <a:pt x="539278" y="116374"/>
                </a:lnTo>
                <a:lnTo>
                  <a:pt x="555033" y="89247"/>
                </a:lnTo>
                <a:lnTo>
                  <a:pt x="560844" y="61734"/>
                </a:lnTo>
                <a:lnTo>
                  <a:pt x="560844" y="12"/>
                </a:lnTo>
                <a:lnTo>
                  <a:pt x="556793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1820575" y="1236543"/>
            <a:ext cx="48895" cy="48895"/>
          </a:xfrm>
          <a:custGeom>
            <a:avLst/>
            <a:gdLst/>
            <a:ahLst/>
            <a:cxnLst/>
            <a:rect l="l" t="t" r="r" b="b"/>
            <a:pathLst>
              <a:path w="48895" h="48894">
                <a:moveTo>
                  <a:pt x="24133" y="0"/>
                </a:moveTo>
                <a:lnTo>
                  <a:pt x="0" y="24841"/>
                </a:lnTo>
                <a:lnTo>
                  <a:pt x="1698" y="33974"/>
                </a:lnTo>
                <a:lnTo>
                  <a:pt x="6734" y="41648"/>
                </a:lnTo>
                <a:lnTo>
                  <a:pt x="14408" y="46681"/>
                </a:lnTo>
                <a:lnTo>
                  <a:pt x="24133" y="48488"/>
                </a:lnTo>
                <a:lnTo>
                  <a:pt x="33857" y="46681"/>
                </a:lnTo>
                <a:lnTo>
                  <a:pt x="36446" y="44983"/>
                </a:lnTo>
                <a:lnTo>
                  <a:pt x="24133" y="44983"/>
                </a:lnTo>
                <a:lnTo>
                  <a:pt x="15880" y="43350"/>
                </a:lnTo>
                <a:lnTo>
                  <a:pt x="9377" y="38900"/>
                </a:lnTo>
                <a:lnTo>
                  <a:pt x="5114" y="32306"/>
                </a:lnTo>
                <a:lnTo>
                  <a:pt x="3584" y="24244"/>
                </a:lnTo>
                <a:lnTo>
                  <a:pt x="5114" y="15901"/>
                </a:lnTo>
                <a:lnTo>
                  <a:pt x="9377" y="9334"/>
                </a:lnTo>
                <a:lnTo>
                  <a:pt x="15880" y="5034"/>
                </a:lnTo>
                <a:lnTo>
                  <a:pt x="24133" y="3492"/>
                </a:lnTo>
                <a:lnTo>
                  <a:pt x="36154" y="3492"/>
                </a:lnTo>
                <a:lnTo>
                  <a:pt x="33579" y="1809"/>
                </a:lnTo>
                <a:lnTo>
                  <a:pt x="24133" y="0"/>
                </a:lnTo>
                <a:close/>
              </a:path>
              <a:path w="48895" h="48894">
                <a:moveTo>
                  <a:pt x="36154" y="3492"/>
                </a:moveTo>
                <a:lnTo>
                  <a:pt x="24133" y="3492"/>
                </a:lnTo>
                <a:lnTo>
                  <a:pt x="32381" y="5127"/>
                </a:lnTo>
                <a:lnTo>
                  <a:pt x="38862" y="9582"/>
                </a:lnTo>
                <a:lnTo>
                  <a:pt x="43099" y="16179"/>
                </a:lnTo>
                <a:lnTo>
                  <a:pt x="44419" y="23190"/>
                </a:lnTo>
                <a:lnTo>
                  <a:pt x="44503" y="24841"/>
                </a:lnTo>
                <a:lnTo>
                  <a:pt x="43007" y="32585"/>
                </a:lnTo>
                <a:lnTo>
                  <a:pt x="38614" y="39147"/>
                </a:lnTo>
                <a:lnTo>
                  <a:pt x="32102" y="43443"/>
                </a:lnTo>
                <a:lnTo>
                  <a:pt x="24133" y="44983"/>
                </a:lnTo>
                <a:lnTo>
                  <a:pt x="36446" y="44983"/>
                </a:lnTo>
                <a:lnTo>
                  <a:pt x="41532" y="41648"/>
                </a:lnTo>
                <a:lnTo>
                  <a:pt x="46568" y="33974"/>
                </a:lnTo>
                <a:lnTo>
                  <a:pt x="48377" y="24244"/>
                </a:lnTo>
                <a:lnTo>
                  <a:pt x="46475" y="14519"/>
                </a:lnTo>
                <a:lnTo>
                  <a:pt x="41284" y="6845"/>
                </a:lnTo>
                <a:lnTo>
                  <a:pt x="36154" y="3492"/>
                </a:lnTo>
                <a:close/>
              </a:path>
              <a:path w="48895" h="48894">
                <a:moveTo>
                  <a:pt x="30737" y="9842"/>
                </a:moveTo>
                <a:lnTo>
                  <a:pt x="15078" y="9842"/>
                </a:lnTo>
                <a:lnTo>
                  <a:pt x="15078" y="38722"/>
                </a:lnTo>
                <a:lnTo>
                  <a:pt x="20107" y="38722"/>
                </a:lnTo>
                <a:lnTo>
                  <a:pt x="20107" y="27279"/>
                </a:lnTo>
                <a:lnTo>
                  <a:pt x="29647" y="27279"/>
                </a:lnTo>
                <a:lnTo>
                  <a:pt x="28819" y="25895"/>
                </a:lnTo>
                <a:lnTo>
                  <a:pt x="31461" y="24841"/>
                </a:lnTo>
                <a:lnTo>
                  <a:pt x="33257" y="23190"/>
                </a:lnTo>
                <a:lnTo>
                  <a:pt x="20107" y="23190"/>
                </a:lnTo>
                <a:lnTo>
                  <a:pt x="20107" y="14071"/>
                </a:lnTo>
                <a:lnTo>
                  <a:pt x="33975" y="14071"/>
                </a:lnTo>
                <a:lnTo>
                  <a:pt x="33975" y="12687"/>
                </a:lnTo>
                <a:lnTo>
                  <a:pt x="30737" y="9842"/>
                </a:lnTo>
                <a:close/>
              </a:path>
              <a:path w="48895" h="48894">
                <a:moveTo>
                  <a:pt x="29647" y="27279"/>
                </a:moveTo>
                <a:lnTo>
                  <a:pt x="24196" y="27279"/>
                </a:lnTo>
                <a:lnTo>
                  <a:pt x="30813" y="38722"/>
                </a:lnTo>
                <a:lnTo>
                  <a:pt x="36490" y="38722"/>
                </a:lnTo>
                <a:lnTo>
                  <a:pt x="29647" y="27279"/>
                </a:lnTo>
                <a:close/>
              </a:path>
              <a:path w="48895" h="48894">
                <a:moveTo>
                  <a:pt x="33975" y="14071"/>
                </a:moveTo>
                <a:lnTo>
                  <a:pt x="27168" y="14071"/>
                </a:lnTo>
                <a:lnTo>
                  <a:pt x="28895" y="15392"/>
                </a:lnTo>
                <a:lnTo>
                  <a:pt x="28895" y="21272"/>
                </a:lnTo>
                <a:lnTo>
                  <a:pt x="26838" y="23190"/>
                </a:lnTo>
                <a:lnTo>
                  <a:pt x="33257" y="23190"/>
                </a:lnTo>
                <a:lnTo>
                  <a:pt x="33975" y="22529"/>
                </a:lnTo>
                <a:lnTo>
                  <a:pt x="33975" y="14071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3">
            <a:extLst>
              <a:ext uri="{FF2B5EF4-FFF2-40B4-BE49-F238E27FC236}">
                <a16:creationId xmlns:a16="http://schemas.microsoft.com/office/drawing/2014/main" id="{651AF9BF-C264-4806-A175-6A1A23DA02C6}"/>
              </a:ext>
            </a:extLst>
          </p:cNvPr>
          <p:cNvSpPr txBox="1"/>
          <p:nvPr/>
        </p:nvSpPr>
        <p:spPr>
          <a:xfrm>
            <a:off x="1828800" y="685800"/>
            <a:ext cx="7800596" cy="4917372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  <a:tabLst>
                <a:tab pos="3209290" algn="l"/>
              </a:tabLst>
            </a:pPr>
            <a:r>
              <a:rPr lang="es-MX" sz="4800" b="1" spc="5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oto Sans"/>
                <a:cs typeface="Noto Sans"/>
              </a:rPr>
              <a:t>¿</a:t>
            </a:r>
            <a:r>
              <a:rPr lang="es-MX" sz="4800" b="1" spc="5" dirty="0" err="1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oto Sans"/>
                <a:cs typeface="Noto Sans"/>
              </a:rPr>
              <a:t>Cúal</a:t>
            </a:r>
            <a:r>
              <a:rPr lang="es-MX" sz="4800" b="1" spc="5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oto Sans"/>
                <a:cs typeface="Noto Sans"/>
              </a:rPr>
              <a:t> era el resultado de ese conocimiento y compromiso a un voto?</a:t>
            </a:r>
          </a:p>
          <a:p>
            <a:pPr marL="12700">
              <a:lnSpc>
                <a:spcPct val="100000"/>
              </a:lnSpc>
              <a:spcBef>
                <a:spcPts val="125"/>
              </a:spcBef>
              <a:tabLst>
                <a:tab pos="3209290" algn="l"/>
              </a:tabLst>
            </a:pPr>
            <a:endParaRPr lang="es-MX" sz="6600" b="1" spc="5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oto Sans"/>
              <a:cs typeface="Noto Sans"/>
            </a:endParaRPr>
          </a:p>
          <a:p>
            <a:pPr marL="12700">
              <a:lnSpc>
                <a:spcPct val="100000"/>
              </a:lnSpc>
              <a:spcBef>
                <a:spcPts val="125"/>
              </a:spcBef>
              <a:tabLst>
                <a:tab pos="3209290" algn="l"/>
              </a:tabLst>
            </a:pPr>
            <a:r>
              <a:rPr lang="es-MX" sz="6600" b="1" spc="5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oto Sans"/>
                <a:cs typeface="Noto Sans"/>
              </a:rPr>
              <a:t>Transformación</a:t>
            </a:r>
          </a:p>
          <a:p>
            <a:pPr marL="12700">
              <a:lnSpc>
                <a:spcPct val="100000"/>
              </a:lnSpc>
              <a:spcBef>
                <a:spcPts val="125"/>
              </a:spcBef>
              <a:tabLst>
                <a:tab pos="3209290" algn="l"/>
              </a:tabLst>
            </a:pPr>
            <a:endParaRPr lang="en-US" sz="4000" spc="5" dirty="0">
              <a:solidFill>
                <a:schemeClr val="tx2">
                  <a:lumMod val="75000"/>
                </a:schemeClr>
              </a:solidFill>
              <a:latin typeface="Noto Sans"/>
              <a:cs typeface="Noto Sans"/>
            </a:endParaRPr>
          </a:p>
        </p:txBody>
      </p:sp>
      <p:pic>
        <p:nvPicPr>
          <p:cNvPr id="3" name="Graphic 2" descr="Deciduous tree with solid fill">
            <a:extLst>
              <a:ext uri="{FF2B5EF4-FFF2-40B4-BE49-F238E27FC236}">
                <a16:creationId xmlns:a16="http://schemas.microsoft.com/office/drawing/2014/main" id="{F6D54B9A-ACAE-438F-96F0-B0672BD847D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12596" y="711200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802765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FF2AF937-1AA8-4646-B6C6-117FB3D36E8F}"/>
              </a:ext>
            </a:extLst>
          </p:cNvPr>
          <p:cNvSpPr/>
          <p:nvPr/>
        </p:nvSpPr>
        <p:spPr>
          <a:xfrm>
            <a:off x="10444479" y="0"/>
            <a:ext cx="1747521" cy="6858000"/>
          </a:xfrm>
          <a:prstGeom prst="rect">
            <a:avLst/>
          </a:prstGeom>
          <a:gradFill flip="none" rotWithShape="1">
            <a:gsLst>
              <a:gs pos="0">
                <a:schemeClr val="tx2">
                  <a:lumMod val="75000"/>
                  <a:shade val="30000"/>
                  <a:satMod val="115000"/>
                </a:schemeClr>
              </a:gs>
              <a:gs pos="50000">
                <a:schemeClr val="tx2">
                  <a:lumMod val="75000"/>
                  <a:shade val="67500"/>
                  <a:satMod val="115000"/>
                </a:schemeClr>
              </a:gs>
              <a:gs pos="100000">
                <a:schemeClr val="tx2">
                  <a:lumMod val="75000"/>
                  <a:shade val="100000"/>
                  <a:satMod val="115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object 4"/>
          <p:cNvSpPr/>
          <p:nvPr/>
        </p:nvSpPr>
        <p:spPr>
          <a:xfrm>
            <a:off x="10899009" y="502025"/>
            <a:ext cx="971550" cy="871855"/>
          </a:xfrm>
          <a:custGeom>
            <a:avLst/>
            <a:gdLst/>
            <a:ahLst/>
            <a:cxnLst/>
            <a:rect l="l" t="t" r="r" b="b"/>
            <a:pathLst>
              <a:path w="971550" h="871855">
                <a:moveTo>
                  <a:pt x="466369" y="811040"/>
                </a:moveTo>
                <a:lnTo>
                  <a:pt x="383694" y="811040"/>
                </a:lnTo>
                <a:lnTo>
                  <a:pt x="421303" y="823194"/>
                </a:lnTo>
                <a:lnTo>
                  <a:pt x="447158" y="843979"/>
                </a:lnTo>
                <a:lnTo>
                  <a:pt x="461771" y="868654"/>
                </a:lnTo>
                <a:lnTo>
                  <a:pt x="462851" y="871613"/>
                </a:lnTo>
                <a:lnTo>
                  <a:pt x="466369" y="871169"/>
                </a:lnTo>
                <a:lnTo>
                  <a:pt x="466369" y="811040"/>
                </a:lnTo>
                <a:close/>
              </a:path>
              <a:path w="971550" h="871855">
                <a:moveTo>
                  <a:pt x="642899" y="681507"/>
                </a:moveTo>
                <a:lnTo>
                  <a:pt x="577507" y="746963"/>
                </a:lnTo>
                <a:lnTo>
                  <a:pt x="549428" y="775761"/>
                </a:lnTo>
                <a:lnTo>
                  <a:pt x="510496" y="830448"/>
                </a:lnTo>
                <a:lnTo>
                  <a:pt x="504685" y="857961"/>
                </a:lnTo>
                <a:lnTo>
                  <a:pt x="504710" y="871169"/>
                </a:lnTo>
                <a:lnTo>
                  <a:pt x="508228" y="871613"/>
                </a:lnTo>
                <a:lnTo>
                  <a:pt x="509308" y="868654"/>
                </a:lnTo>
                <a:lnTo>
                  <a:pt x="523921" y="843979"/>
                </a:lnTo>
                <a:lnTo>
                  <a:pt x="549776" y="823194"/>
                </a:lnTo>
                <a:lnTo>
                  <a:pt x="587385" y="811040"/>
                </a:lnTo>
                <a:lnTo>
                  <a:pt x="916652" y="811040"/>
                </a:lnTo>
                <a:lnTo>
                  <a:pt x="817143" y="711479"/>
                </a:lnTo>
                <a:lnTo>
                  <a:pt x="642899" y="681507"/>
                </a:lnTo>
                <a:close/>
              </a:path>
              <a:path w="971550" h="871855">
                <a:moveTo>
                  <a:pt x="408247" y="671961"/>
                </a:moveTo>
                <a:lnTo>
                  <a:pt x="351713" y="677481"/>
                </a:lnTo>
                <a:lnTo>
                  <a:pt x="153936" y="711479"/>
                </a:lnTo>
                <a:lnTo>
                  <a:pt x="48020" y="817410"/>
                </a:lnTo>
                <a:lnTo>
                  <a:pt x="5123" y="860376"/>
                </a:lnTo>
                <a:lnTo>
                  <a:pt x="0" y="866025"/>
                </a:lnTo>
                <a:lnTo>
                  <a:pt x="1574" y="869162"/>
                </a:lnTo>
                <a:lnTo>
                  <a:pt x="4762" y="868883"/>
                </a:lnTo>
                <a:lnTo>
                  <a:pt x="304023" y="817397"/>
                </a:lnTo>
                <a:lnTo>
                  <a:pt x="333819" y="812253"/>
                </a:lnTo>
                <a:lnTo>
                  <a:pt x="383694" y="811040"/>
                </a:lnTo>
                <a:lnTo>
                  <a:pt x="466369" y="811040"/>
                </a:lnTo>
                <a:lnTo>
                  <a:pt x="466369" y="754430"/>
                </a:lnTo>
                <a:lnTo>
                  <a:pt x="465302" y="753363"/>
                </a:lnTo>
                <a:lnTo>
                  <a:pt x="405523" y="753363"/>
                </a:lnTo>
                <a:lnTo>
                  <a:pt x="404456" y="752309"/>
                </a:lnTo>
                <a:lnTo>
                  <a:pt x="404456" y="715911"/>
                </a:lnTo>
                <a:lnTo>
                  <a:pt x="405523" y="714844"/>
                </a:lnTo>
                <a:lnTo>
                  <a:pt x="465277" y="714844"/>
                </a:lnTo>
                <a:lnTo>
                  <a:pt x="466331" y="713790"/>
                </a:lnTo>
                <a:lnTo>
                  <a:pt x="466230" y="712076"/>
                </a:lnTo>
                <a:lnTo>
                  <a:pt x="461239" y="691977"/>
                </a:lnTo>
                <a:lnTo>
                  <a:pt x="443317" y="677632"/>
                </a:lnTo>
                <a:lnTo>
                  <a:pt x="408247" y="671961"/>
                </a:lnTo>
                <a:close/>
              </a:path>
              <a:path w="971550" h="871855">
                <a:moveTo>
                  <a:pt x="916652" y="811040"/>
                </a:moveTo>
                <a:lnTo>
                  <a:pt x="587385" y="811040"/>
                </a:lnTo>
                <a:lnTo>
                  <a:pt x="637260" y="812253"/>
                </a:lnTo>
                <a:lnTo>
                  <a:pt x="959633" y="867862"/>
                </a:lnTo>
                <a:lnTo>
                  <a:pt x="966317" y="868883"/>
                </a:lnTo>
                <a:lnTo>
                  <a:pt x="969505" y="869162"/>
                </a:lnTo>
                <a:lnTo>
                  <a:pt x="971080" y="866025"/>
                </a:lnTo>
                <a:lnTo>
                  <a:pt x="969022" y="863574"/>
                </a:lnTo>
                <a:lnTo>
                  <a:pt x="916652" y="811040"/>
                </a:lnTo>
                <a:close/>
              </a:path>
              <a:path w="971550" h="871855">
                <a:moveTo>
                  <a:pt x="535851" y="753363"/>
                </a:moveTo>
                <a:lnTo>
                  <a:pt x="507060" y="753389"/>
                </a:lnTo>
                <a:lnTo>
                  <a:pt x="505739" y="753389"/>
                </a:lnTo>
                <a:lnTo>
                  <a:pt x="504710" y="754430"/>
                </a:lnTo>
                <a:lnTo>
                  <a:pt x="504685" y="817397"/>
                </a:lnTo>
                <a:lnTo>
                  <a:pt x="508736" y="817410"/>
                </a:lnTo>
                <a:lnTo>
                  <a:pt x="509460" y="813866"/>
                </a:lnTo>
                <a:lnTo>
                  <a:pt x="514060" y="795762"/>
                </a:lnTo>
                <a:lnTo>
                  <a:pt x="519879" y="780157"/>
                </a:lnTo>
                <a:lnTo>
                  <a:pt x="527085" y="766282"/>
                </a:lnTo>
                <a:lnTo>
                  <a:pt x="535851" y="753363"/>
                </a:lnTo>
                <a:close/>
              </a:path>
              <a:path w="971550" h="871855">
                <a:moveTo>
                  <a:pt x="687057" y="345033"/>
                </a:moveTo>
                <a:lnTo>
                  <a:pt x="684288" y="346913"/>
                </a:lnTo>
                <a:lnTo>
                  <a:pt x="685965" y="350710"/>
                </a:lnTo>
                <a:lnTo>
                  <a:pt x="690695" y="394060"/>
                </a:lnTo>
                <a:lnTo>
                  <a:pt x="674068" y="435386"/>
                </a:lnTo>
                <a:lnTo>
                  <a:pt x="647206" y="471355"/>
                </a:lnTo>
                <a:lnTo>
                  <a:pt x="621233" y="498640"/>
                </a:lnTo>
                <a:lnTo>
                  <a:pt x="577367" y="542518"/>
                </a:lnTo>
                <a:lnTo>
                  <a:pt x="549286" y="571309"/>
                </a:lnTo>
                <a:lnTo>
                  <a:pt x="526105" y="598863"/>
                </a:lnTo>
                <a:lnTo>
                  <a:pt x="510346" y="625991"/>
                </a:lnTo>
                <a:lnTo>
                  <a:pt x="504532" y="653503"/>
                </a:lnTo>
                <a:lnTo>
                  <a:pt x="504532" y="715619"/>
                </a:lnTo>
                <a:lnTo>
                  <a:pt x="508596" y="715632"/>
                </a:lnTo>
                <a:lnTo>
                  <a:pt x="509320" y="712076"/>
                </a:lnTo>
                <a:lnTo>
                  <a:pt x="518552" y="681046"/>
                </a:lnTo>
                <a:lnTo>
                  <a:pt x="532252" y="656129"/>
                </a:lnTo>
                <a:lnTo>
                  <a:pt x="551459" y="632769"/>
                </a:lnTo>
                <a:lnTo>
                  <a:pt x="577214" y="606412"/>
                </a:lnTo>
                <a:lnTo>
                  <a:pt x="639254" y="544499"/>
                </a:lnTo>
                <a:lnTo>
                  <a:pt x="677303" y="499498"/>
                </a:lnTo>
                <a:lnTo>
                  <a:pt x="700836" y="456225"/>
                </a:lnTo>
                <a:lnTo>
                  <a:pt x="710382" y="415819"/>
                </a:lnTo>
                <a:lnTo>
                  <a:pt x="706467" y="379425"/>
                </a:lnTo>
                <a:lnTo>
                  <a:pt x="689622" y="348183"/>
                </a:lnTo>
                <a:lnTo>
                  <a:pt x="687057" y="345033"/>
                </a:lnTo>
                <a:close/>
              </a:path>
              <a:path w="971550" h="871855">
                <a:moveTo>
                  <a:pt x="711580" y="446887"/>
                </a:moveTo>
                <a:lnTo>
                  <a:pt x="697834" y="508825"/>
                </a:lnTo>
                <a:lnTo>
                  <a:pt x="673649" y="544606"/>
                </a:lnTo>
                <a:lnTo>
                  <a:pt x="632066" y="590156"/>
                </a:lnTo>
                <a:lnTo>
                  <a:pt x="577507" y="644690"/>
                </a:lnTo>
                <a:lnTo>
                  <a:pt x="559451" y="662942"/>
                </a:lnTo>
                <a:lnTo>
                  <a:pt x="542958" y="680589"/>
                </a:lnTo>
                <a:lnTo>
                  <a:pt x="528649" y="697832"/>
                </a:lnTo>
                <a:lnTo>
                  <a:pt x="517143" y="714870"/>
                </a:lnTo>
                <a:lnTo>
                  <a:pt x="571030" y="714870"/>
                </a:lnTo>
                <a:lnTo>
                  <a:pt x="655700" y="630123"/>
                </a:lnTo>
                <a:lnTo>
                  <a:pt x="694597" y="580948"/>
                </a:lnTo>
                <a:lnTo>
                  <a:pt x="715552" y="532961"/>
                </a:lnTo>
                <a:lnTo>
                  <a:pt x="721673" y="488766"/>
                </a:lnTo>
                <a:lnTo>
                  <a:pt x="716040" y="450888"/>
                </a:lnTo>
                <a:lnTo>
                  <a:pt x="714882" y="447141"/>
                </a:lnTo>
                <a:lnTo>
                  <a:pt x="711580" y="446887"/>
                </a:lnTo>
                <a:close/>
              </a:path>
              <a:path w="971550" h="871855">
                <a:moveTo>
                  <a:pt x="465277" y="714844"/>
                </a:moveTo>
                <a:lnTo>
                  <a:pt x="405523" y="714844"/>
                </a:lnTo>
                <a:lnTo>
                  <a:pt x="463943" y="714857"/>
                </a:lnTo>
                <a:lnTo>
                  <a:pt x="465277" y="714844"/>
                </a:lnTo>
                <a:close/>
              </a:path>
              <a:path w="971550" h="871855">
                <a:moveTo>
                  <a:pt x="556767" y="204596"/>
                </a:moveTo>
                <a:lnTo>
                  <a:pt x="533107" y="263912"/>
                </a:lnTo>
                <a:lnTo>
                  <a:pt x="488149" y="313435"/>
                </a:lnTo>
                <a:lnTo>
                  <a:pt x="336384" y="465061"/>
                </a:lnTo>
                <a:lnTo>
                  <a:pt x="303370" y="509836"/>
                </a:lnTo>
                <a:lnTo>
                  <a:pt x="292053" y="551565"/>
                </a:lnTo>
                <a:lnTo>
                  <a:pt x="297569" y="587824"/>
                </a:lnTo>
                <a:lnTo>
                  <a:pt x="315055" y="616194"/>
                </a:lnTo>
                <a:lnTo>
                  <a:pt x="339648" y="634250"/>
                </a:lnTo>
                <a:lnTo>
                  <a:pt x="343534" y="636015"/>
                </a:lnTo>
                <a:lnTo>
                  <a:pt x="345071" y="632866"/>
                </a:lnTo>
                <a:lnTo>
                  <a:pt x="342112" y="630301"/>
                </a:lnTo>
                <a:lnTo>
                  <a:pt x="323990" y="603769"/>
                </a:lnTo>
                <a:lnTo>
                  <a:pt x="322040" y="572007"/>
                </a:lnTo>
                <a:lnTo>
                  <a:pt x="335101" y="537646"/>
                </a:lnTo>
                <a:lnTo>
                  <a:pt x="362013" y="503313"/>
                </a:lnTo>
                <a:lnTo>
                  <a:pt x="487997" y="377316"/>
                </a:lnTo>
                <a:lnTo>
                  <a:pt x="516078" y="348518"/>
                </a:lnTo>
                <a:lnTo>
                  <a:pt x="539259" y="320960"/>
                </a:lnTo>
                <a:lnTo>
                  <a:pt x="555018" y="293831"/>
                </a:lnTo>
                <a:lnTo>
                  <a:pt x="560831" y="266318"/>
                </a:lnTo>
                <a:lnTo>
                  <a:pt x="560831" y="204609"/>
                </a:lnTo>
                <a:lnTo>
                  <a:pt x="556767" y="204596"/>
                </a:lnTo>
                <a:close/>
              </a:path>
              <a:path w="971550" h="871855">
                <a:moveTo>
                  <a:pt x="627824" y="275564"/>
                </a:moveTo>
                <a:lnTo>
                  <a:pt x="626287" y="278714"/>
                </a:lnTo>
                <a:lnTo>
                  <a:pt x="629246" y="281279"/>
                </a:lnTo>
                <a:lnTo>
                  <a:pt x="647374" y="307809"/>
                </a:lnTo>
                <a:lnTo>
                  <a:pt x="649325" y="339566"/>
                </a:lnTo>
                <a:lnTo>
                  <a:pt x="636265" y="373923"/>
                </a:lnTo>
                <a:lnTo>
                  <a:pt x="609358" y="408254"/>
                </a:lnTo>
                <a:lnTo>
                  <a:pt x="577398" y="440217"/>
                </a:lnTo>
                <a:lnTo>
                  <a:pt x="549441" y="468891"/>
                </a:lnTo>
                <a:lnTo>
                  <a:pt x="526264" y="496449"/>
                </a:lnTo>
                <a:lnTo>
                  <a:pt x="510509" y="523578"/>
                </a:lnTo>
                <a:lnTo>
                  <a:pt x="504697" y="551091"/>
                </a:lnTo>
                <a:lnTo>
                  <a:pt x="504697" y="612813"/>
                </a:lnTo>
                <a:lnTo>
                  <a:pt x="508751" y="612813"/>
                </a:lnTo>
                <a:lnTo>
                  <a:pt x="509485" y="609269"/>
                </a:lnTo>
                <a:lnTo>
                  <a:pt x="518712" y="578297"/>
                </a:lnTo>
                <a:lnTo>
                  <a:pt x="532412" y="553507"/>
                </a:lnTo>
                <a:lnTo>
                  <a:pt x="551623" y="530274"/>
                </a:lnTo>
                <a:lnTo>
                  <a:pt x="577380" y="503974"/>
                </a:lnTo>
                <a:lnTo>
                  <a:pt x="634974" y="446519"/>
                </a:lnTo>
                <a:lnTo>
                  <a:pt x="667990" y="401743"/>
                </a:lnTo>
                <a:lnTo>
                  <a:pt x="679309" y="360015"/>
                </a:lnTo>
                <a:lnTo>
                  <a:pt x="673795" y="323755"/>
                </a:lnTo>
                <a:lnTo>
                  <a:pt x="656308" y="295386"/>
                </a:lnTo>
                <a:lnTo>
                  <a:pt x="631710" y="277329"/>
                </a:lnTo>
                <a:lnTo>
                  <a:pt x="627824" y="275564"/>
                </a:lnTo>
                <a:close/>
              </a:path>
              <a:path w="971550" h="871855">
                <a:moveTo>
                  <a:pt x="556933" y="101777"/>
                </a:moveTo>
                <a:lnTo>
                  <a:pt x="533271" y="161285"/>
                </a:lnTo>
                <a:lnTo>
                  <a:pt x="488314" y="210997"/>
                </a:lnTo>
                <a:lnTo>
                  <a:pt x="332104" y="367080"/>
                </a:lnTo>
                <a:lnTo>
                  <a:pt x="294055" y="412081"/>
                </a:lnTo>
                <a:lnTo>
                  <a:pt x="270522" y="455355"/>
                </a:lnTo>
                <a:lnTo>
                  <a:pt x="260977" y="495760"/>
                </a:lnTo>
                <a:lnTo>
                  <a:pt x="264891" y="532155"/>
                </a:lnTo>
                <a:lnTo>
                  <a:pt x="281736" y="563397"/>
                </a:lnTo>
                <a:lnTo>
                  <a:pt x="284302" y="566534"/>
                </a:lnTo>
                <a:lnTo>
                  <a:pt x="287070" y="564654"/>
                </a:lnTo>
                <a:lnTo>
                  <a:pt x="285394" y="560870"/>
                </a:lnTo>
                <a:lnTo>
                  <a:pt x="280664" y="517512"/>
                </a:lnTo>
                <a:lnTo>
                  <a:pt x="297291" y="476184"/>
                </a:lnTo>
                <a:lnTo>
                  <a:pt x="324152" y="440217"/>
                </a:lnTo>
                <a:lnTo>
                  <a:pt x="350126" y="412940"/>
                </a:lnTo>
                <a:lnTo>
                  <a:pt x="488162" y="274904"/>
                </a:lnTo>
                <a:lnTo>
                  <a:pt x="516241" y="246105"/>
                </a:lnTo>
                <a:lnTo>
                  <a:pt x="539418" y="218547"/>
                </a:lnTo>
                <a:lnTo>
                  <a:pt x="555172" y="191418"/>
                </a:lnTo>
                <a:lnTo>
                  <a:pt x="560984" y="163906"/>
                </a:lnTo>
                <a:lnTo>
                  <a:pt x="560984" y="101790"/>
                </a:lnTo>
                <a:lnTo>
                  <a:pt x="556933" y="101777"/>
                </a:lnTo>
                <a:close/>
              </a:path>
              <a:path w="971550" h="871855">
                <a:moveTo>
                  <a:pt x="556793" y="0"/>
                </a:moveTo>
                <a:lnTo>
                  <a:pt x="533104" y="59356"/>
                </a:lnTo>
                <a:lnTo>
                  <a:pt x="488111" y="108927"/>
                </a:lnTo>
                <a:lnTo>
                  <a:pt x="315671" y="281457"/>
                </a:lnTo>
                <a:lnTo>
                  <a:pt x="276773" y="330632"/>
                </a:lnTo>
                <a:lnTo>
                  <a:pt x="255812" y="378618"/>
                </a:lnTo>
                <a:lnTo>
                  <a:pt x="249687" y="422814"/>
                </a:lnTo>
                <a:lnTo>
                  <a:pt x="255318" y="460692"/>
                </a:lnTo>
                <a:lnTo>
                  <a:pt x="256476" y="464438"/>
                </a:lnTo>
                <a:lnTo>
                  <a:pt x="259791" y="464692"/>
                </a:lnTo>
                <a:lnTo>
                  <a:pt x="259760" y="460616"/>
                </a:lnTo>
                <a:lnTo>
                  <a:pt x="262338" y="432682"/>
                </a:lnTo>
                <a:lnTo>
                  <a:pt x="273524" y="402748"/>
                </a:lnTo>
                <a:lnTo>
                  <a:pt x="297709" y="366966"/>
                </a:lnTo>
                <a:lnTo>
                  <a:pt x="339293" y="321411"/>
                </a:lnTo>
                <a:lnTo>
                  <a:pt x="488022" y="172719"/>
                </a:lnTo>
                <a:lnTo>
                  <a:pt x="516101" y="143928"/>
                </a:lnTo>
                <a:lnTo>
                  <a:pt x="539278" y="116374"/>
                </a:lnTo>
                <a:lnTo>
                  <a:pt x="555033" y="89247"/>
                </a:lnTo>
                <a:lnTo>
                  <a:pt x="560844" y="61734"/>
                </a:lnTo>
                <a:lnTo>
                  <a:pt x="560844" y="12"/>
                </a:lnTo>
                <a:lnTo>
                  <a:pt x="556793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1820575" y="1236543"/>
            <a:ext cx="48895" cy="48895"/>
          </a:xfrm>
          <a:custGeom>
            <a:avLst/>
            <a:gdLst/>
            <a:ahLst/>
            <a:cxnLst/>
            <a:rect l="l" t="t" r="r" b="b"/>
            <a:pathLst>
              <a:path w="48895" h="48894">
                <a:moveTo>
                  <a:pt x="24133" y="0"/>
                </a:moveTo>
                <a:lnTo>
                  <a:pt x="0" y="24841"/>
                </a:lnTo>
                <a:lnTo>
                  <a:pt x="1698" y="33974"/>
                </a:lnTo>
                <a:lnTo>
                  <a:pt x="6734" y="41648"/>
                </a:lnTo>
                <a:lnTo>
                  <a:pt x="14408" y="46681"/>
                </a:lnTo>
                <a:lnTo>
                  <a:pt x="24133" y="48488"/>
                </a:lnTo>
                <a:lnTo>
                  <a:pt x="33857" y="46681"/>
                </a:lnTo>
                <a:lnTo>
                  <a:pt x="36446" y="44983"/>
                </a:lnTo>
                <a:lnTo>
                  <a:pt x="24133" y="44983"/>
                </a:lnTo>
                <a:lnTo>
                  <a:pt x="15880" y="43350"/>
                </a:lnTo>
                <a:lnTo>
                  <a:pt x="9377" y="38900"/>
                </a:lnTo>
                <a:lnTo>
                  <a:pt x="5114" y="32306"/>
                </a:lnTo>
                <a:lnTo>
                  <a:pt x="3584" y="24244"/>
                </a:lnTo>
                <a:lnTo>
                  <a:pt x="5114" y="15901"/>
                </a:lnTo>
                <a:lnTo>
                  <a:pt x="9377" y="9334"/>
                </a:lnTo>
                <a:lnTo>
                  <a:pt x="15880" y="5034"/>
                </a:lnTo>
                <a:lnTo>
                  <a:pt x="24133" y="3492"/>
                </a:lnTo>
                <a:lnTo>
                  <a:pt x="36154" y="3492"/>
                </a:lnTo>
                <a:lnTo>
                  <a:pt x="33579" y="1809"/>
                </a:lnTo>
                <a:lnTo>
                  <a:pt x="24133" y="0"/>
                </a:lnTo>
                <a:close/>
              </a:path>
              <a:path w="48895" h="48894">
                <a:moveTo>
                  <a:pt x="36154" y="3492"/>
                </a:moveTo>
                <a:lnTo>
                  <a:pt x="24133" y="3492"/>
                </a:lnTo>
                <a:lnTo>
                  <a:pt x="32381" y="5127"/>
                </a:lnTo>
                <a:lnTo>
                  <a:pt x="38862" y="9582"/>
                </a:lnTo>
                <a:lnTo>
                  <a:pt x="43099" y="16179"/>
                </a:lnTo>
                <a:lnTo>
                  <a:pt x="44419" y="23190"/>
                </a:lnTo>
                <a:lnTo>
                  <a:pt x="44503" y="24841"/>
                </a:lnTo>
                <a:lnTo>
                  <a:pt x="43007" y="32585"/>
                </a:lnTo>
                <a:lnTo>
                  <a:pt x="38614" y="39147"/>
                </a:lnTo>
                <a:lnTo>
                  <a:pt x="32102" y="43443"/>
                </a:lnTo>
                <a:lnTo>
                  <a:pt x="24133" y="44983"/>
                </a:lnTo>
                <a:lnTo>
                  <a:pt x="36446" y="44983"/>
                </a:lnTo>
                <a:lnTo>
                  <a:pt x="41532" y="41648"/>
                </a:lnTo>
                <a:lnTo>
                  <a:pt x="46568" y="33974"/>
                </a:lnTo>
                <a:lnTo>
                  <a:pt x="48377" y="24244"/>
                </a:lnTo>
                <a:lnTo>
                  <a:pt x="46475" y="14519"/>
                </a:lnTo>
                <a:lnTo>
                  <a:pt x="41284" y="6845"/>
                </a:lnTo>
                <a:lnTo>
                  <a:pt x="36154" y="3492"/>
                </a:lnTo>
                <a:close/>
              </a:path>
              <a:path w="48895" h="48894">
                <a:moveTo>
                  <a:pt x="30737" y="9842"/>
                </a:moveTo>
                <a:lnTo>
                  <a:pt x="15078" y="9842"/>
                </a:lnTo>
                <a:lnTo>
                  <a:pt x="15078" y="38722"/>
                </a:lnTo>
                <a:lnTo>
                  <a:pt x="20107" y="38722"/>
                </a:lnTo>
                <a:lnTo>
                  <a:pt x="20107" y="27279"/>
                </a:lnTo>
                <a:lnTo>
                  <a:pt x="29647" y="27279"/>
                </a:lnTo>
                <a:lnTo>
                  <a:pt x="28819" y="25895"/>
                </a:lnTo>
                <a:lnTo>
                  <a:pt x="31461" y="24841"/>
                </a:lnTo>
                <a:lnTo>
                  <a:pt x="33257" y="23190"/>
                </a:lnTo>
                <a:lnTo>
                  <a:pt x="20107" y="23190"/>
                </a:lnTo>
                <a:lnTo>
                  <a:pt x="20107" y="14071"/>
                </a:lnTo>
                <a:lnTo>
                  <a:pt x="33975" y="14071"/>
                </a:lnTo>
                <a:lnTo>
                  <a:pt x="33975" y="12687"/>
                </a:lnTo>
                <a:lnTo>
                  <a:pt x="30737" y="9842"/>
                </a:lnTo>
                <a:close/>
              </a:path>
              <a:path w="48895" h="48894">
                <a:moveTo>
                  <a:pt x="29647" y="27279"/>
                </a:moveTo>
                <a:lnTo>
                  <a:pt x="24196" y="27279"/>
                </a:lnTo>
                <a:lnTo>
                  <a:pt x="30813" y="38722"/>
                </a:lnTo>
                <a:lnTo>
                  <a:pt x="36490" y="38722"/>
                </a:lnTo>
                <a:lnTo>
                  <a:pt x="29647" y="27279"/>
                </a:lnTo>
                <a:close/>
              </a:path>
              <a:path w="48895" h="48894">
                <a:moveTo>
                  <a:pt x="33975" y="14071"/>
                </a:moveTo>
                <a:lnTo>
                  <a:pt x="27168" y="14071"/>
                </a:lnTo>
                <a:lnTo>
                  <a:pt x="28895" y="15392"/>
                </a:lnTo>
                <a:lnTo>
                  <a:pt x="28895" y="21272"/>
                </a:lnTo>
                <a:lnTo>
                  <a:pt x="26838" y="23190"/>
                </a:lnTo>
                <a:lnTo>
                  <a:pt x="33257" y="23190"/>
                </a:lnTo>
                <a:lnTo>
                  <a:pt x="33975" y="22529"/>
                </a:lnTo>
                <a:lnTo>
                  <a:pt x="33975" y="14071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3">
            <a:extLst>
              <a:ext uri="{FF2B5EF4-FFF2-40B4-BE49-F238E27FC236}">
                <a16:creationId xmlns:a16="http://schemas.microsoft.com/office/drawing/2014/main" id="{651AF9BF-C264-4806-A175-6A1A23DA02C6}"/>
              </a:ext>
            </a:extLst>
          </p:cNvPr>
          <p:cNvSpPr txBox="1"/>
          <p:nvPr/>
        </p:nvSpPr>
        <p:spPr>
          <a:xfrm>
            <a:off x="1828800" y="685800"/>
            <a:ext cx="8748768" cy="723595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  <a:tabLst>
                <a:tab pos="3209290" algn="l"/>
              </a:tabLst>
            </a:pPr>
            <a:r>
              <a:rPr lang="es-MX" sz="4000" b="1" spc="5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oto Sans"/>
                <a:cs typeface="Noto Sans"/>
              </a:rPr>
              <a:t>Pero a veces… </a:t>
            </a:r>
          </a:p>
          <a:p>
            <a:pPr marL="12700">
              <a:lnSpc>
                <a:spcPct val="100000"/>
              </a:lnSpc>
              <a:spcBef>
                <a:spcPts val="125"/>
              </a:spcBef>
              <a:tabLst>
                <a:tab pos="3209290" algn="l"/>
              </a:tabLst>
            </a:pPr>
            <a:r>
              <a:rPr lang="es-MX" sz="4000" b="1" spc="5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oto Sans"/>
                <a:cs typeface="Noto Sans"/>
              </a:rPr>
              <a:t>la gente no son fieles: </a:t>
            </a:r>
          </a:p>
          <a:p>
            <a:pPr marL="12700">
              <a:lnSpc>
                <a:spcPct val="100000"/>
              </a:lnSpc>
              <a:spcBef>
                <a:spcPts val="125"/>
              </a:spcBef>
              <a:tabLst>
                <a:tab pos="3209290" algn="l"/>
              </a:tabLst>
            </a:pPr>
            <a:endParaRPr lang="es-MX" sz="3200" b="1" spc="5" dirty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oto Sans"/>
              <a:cs typeface="Noto Sans"/>
            </a:endParaRPr>
          </a:p>
          <a:p>
            <a:pPr marL="12700">
              <a:lnSpc>
                <a:spcPct val="100000"/>
              </a:lnSpc>
              <a:spcBef>
                <a:spcPts val="125"/>
              </a:spcBef>
              <a:tabLst>
                <a:tab pos="3209290" algn="l"/>
              </a:tabLst>
            </a:pPr>
            <a:endParaRPr lang="es-MX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98450" indent="-285750">
              <a:lnSpc>
                <a:spcPct val="100000"/>
              </a:lnSpc>
              <a:spcBef>
                <a:spcPts val="125"/>
              </a:spcBef>
              <a:buFontTx/>
              <a:buChar char="-"/>
              <a:tabLst>
                <a:tab pos="3209290" algn="l"/>
              </a:tabLst>
            </a:pPr>
            <a:r>
              <a:rPr lang="es-MX" sz="3200" b="1" spc="5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oto Sans"/>
                <a:cs typeface="Noto Sans"/>
              </a:rPr>
              <a:t>Se rompen promesas </a:t>
            </a:r>
          </a:p>
          <a:p>
            <a:pPr marL="12700">
              <a:lnSpc>
                <a:spcPct val="100000"/>
              </a:lnSpc>
              <a:spcBef>
                <a:spcPts val="125"/>
              </a:spcBef>
              <a:tabLst>
                <a:tab pos="3209290" algn="l"/>
              </a:tabLst>
            </a:pPr>
            <a:r>
              <a:rPr lang="es-MX" sz="3200" b="1" spc="5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oto Sans"/>
                <a:cs typeface="Noto Sans"/>
              </a:rPr>
              <a:t>- Los diezmos y ofrendas disminuyen</a:t>
            </a:r>
          </a:p>
          <a:p>
            <a:pPr marL="12700">
              <a:lnSpc>
                <a:spcPct val="100000"/>
              </a:lnSpc>
              <a:spcBef>
                <a:spcPts val="125"/>
              </a:spcBef>
              <a:tabLst>
                <a:tab pos="3209290" algn="l"/>
              </a:tabLst>
            </a:pPr>
            <a:r>
              <a:rPr lang="es-MX" sz="3200" b="1" spc="5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oto Sans"/>
                <a:cs typeface="Noto Sans"/>
              </a:rPr>
              <a:t>- El estado de ánimo baja </a:t>
            </a:r>
          </a:p>
          <a:p>
            <a:pPr marL="12700">
              <a:lnSpc>
                <a:spcPct val="100000"/>
              </a:lnSpc>
              <a:spcBef>
                <a:spcPts val="125"/>
              </a:spcBef>
              <a:tabLst>
                <a:tab pos="3209290" algn="l"/>
              </a:tabLst>
            </a:pPr>
            <a:endParaRPr lang="es-MX" sz="3200" b="1" spc="5" dirty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oto Sans"/>
              <a:cs typeface="Noto Sans"/>
            </a:endParaRPr>
          </a:p>
          <a:p>
            <a:pPr marL="12700">
              <a:spcBef>
                <a:spcPts val="125"/>
              </a:spcBef>
              <a:tabLst>
                <a:tab pos="3209290" algn="l"/>
              </a:tabLst>
            </a:pPr>
            <a:r>
              <a:rPr lang="es-MX" sz="3200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oto Sans" panose="020B05020405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La situación es peor porque se ha agregado un nuevo elemento: </a:t>
            </a:r>
            <a:r>
              <a:rPr lang="es-MX" sz="32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oto Sans" panose="020B05020405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la culpa</a:t>
            </a:r>
            <a:endParaRPr lang="es-MX" sz="3200" b="1" spc="5" dirty="0">
              <a:solidFill>
                <a:srgbClr val="FF0000"/>
              </a:solidFill>
              <a:latin typeface="Noto Sans"/>
              <a:cs typeface="Noto Sans"/>
            </a:endParaRPr>
          </a:p>
          <a:p>
            <a:pPr marL="12700">
              <a:lnSpc>
                <a:spcPct val="100000"/>
              </a:lnSpc>
              <a:spcBef>
                <a:spcPts val="125"/>
              </a:spcBef>
              <a:tabLst>
                <a:tab pos="3209290" algn="l"/>
              </a:tabLst>
            </a:pPr>
            <a:endParaRPr lang="en-US" sz="3200" b="1" spc="5" dirty="0">
              <a:solidFill>
                <a:schemeClr val="tx2">
                  <a:lumMod val="75000"/>
                </a:schemeClr>
              </a:solidFill>
              <a:latin typeface="Noto Sans"/>
              <a:cs typeface="Noto Sans"/>
            </a:endParaRPr>
          </a:p>
          <a:p>
            <a:pPr marL="12700">
              <a:lnSpc>
                <a:spcPct val="100000"/>
              </a:lnSpc>
              <a:spcBef>
                <a:spcPts val="125"/>
              </a:spcBef>
              <a:tabLst>
                <a:tab pos="3209290" algn="l"/>
              </a:tabLst>
            </a:pPr>
            <a:endParaRPr lang="en-US" sz="4800" b="1" spc="5" dirty="0">
              <a:solidFill>
                <a:schemeClr val="tx2">
                  <a:lumMod val="75000"/>
                </a:schemeClr>
              </a:solidFill>
              <a:latin typeface="Noto Sans"/>
              <a:cs typeface="Noto Sans"/>
            </a:endParaRPr>
          </a:p>
          <a:p>
            <a:pPr marL="12700">
              <a:lnSpc>
                <a:spcPct val="100000"/>
              </a:lnSpc>
              <a:spcBef>
                <a:spcPts val="125"/>
              </a:spcBef>
              <a:tabLst>
                <a:tab pos="3209290" algn="l"/>
              </a:tabLst>
            </a:pPr>
            <a:endParaRPr sz="4000" dirty="0">
              <a:solidFill>
                <a:schemeClr val="tx2">
                  <a:lumMod val="75000"/>
                </a:schemeClr>
              </a:solidFill>
              <a:latin typeface="Noto Sans"/>
              <a:cs typeface="Noto Sans"/>
            </a:endParaRPr>
          </a:p>
        </p:txBody>
      </p:sp>
      <p:pic>
        <p:nvPicPr>
          <p:cNvPr id="9" name="Graphic 8" descr="Packing Box Open with solid fill">
            <a:extLst>
              <a:ext uri="{FF2B5EF4-FFF2-40B4-BE49-F238E27FC236}">
                <a16:creationId xmlns:a16="http://schemas.microsoft.com/office/drawing/2014/main" id="{98C2748A-7254-4081-B818-40F2FFB3BBF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92959" y="685800"/>
            <a:ext cx="914400" cy="914400"/>
          </a:xfrm>
          <a:prstGeom prst="rect">
            <a:avLst/>
          </a:prstGeom>
        </p:spPr>
      </p:pic>
      <p:pic>
        <p:nvPicPr>
          <p:cNvPr id="3" name="Picture 2" descr="Shape&#10;&#10;Description automatically generated with medium confidence">
            <a:extLst>
              <a:ext uri="{FF2B5EF4-FFF2-40B4-BE49-F238E27FC236}">
                <a16:creationId xmlns:a16="http://schemas.microsoft.com/office/drawing/2014/main" id="{3F77164A-E5DA-4F8E-3FC3-E3AED1574C20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083657">
            <a:off x="7580890" y="469900"/>
            <a:ext cx="2809289" cy="226060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801AD790-99EF-8C16-CFDD-9404903D6ABC}"/>
              </a:ext>
            </a:extLst>
          </p:cNvPr>
          <p:cNvSpPr txBox="1"/>
          <p:nvPr/>
        </p:nvSpPr>
        <p:spPr>
          <a:xfrm>
            <a:off x="8835959" y="2743200"/>
            <a:ext cx="1447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0" i="0" dirty="0">
                <a:solidFill>
                  <a:srgbClr val="191B26"/>
                </a:solidFill>
                <a:effectLst/>
                <a:latin typeface="Open Sans" panose="020B0606030504020204" pitchFamily="34" charset="0"/>
              </a:rPr>
              <a:t>Image by </a:t>
            </a:r>
            <a:r>
              <a:rPr lang="en-US" sz="1000" b="0" i="0" u="sng" dirty="0" err="1">
                <a:solidFill>
                  <a:srgbClr val="191B26"/>
                </a:solidFill>
                <a:effectLst/>
                <a:latin typeface="Open Sans" panose="020B0606030504020204" pitchFamily="34" charset="0"/>
                <a:hlinkClick r:id="rId6"/>
              </a:rPr>
              <a:t>mohamed</a:t>
            </a:r>
            <a:r>
              <a:rPr lang="en-US" sz="1000" b="0" i="0" u="sng" dirty="0">
                <a:solidFill>
                  <a:srgbClr val="191B26"/>
                </a:solidFill>
                <a:effectLst/>
                <a:latin typeface="Open Sans" panose="020B0606030504020204" pitchFamily="34" charset="0"/>
                <a:hlinkClick r:id="rId6"/>
              </a:rPr>
              <a:t> Hassan</a:t>
            </a:r>
            <a:r>
              <a:rPr lang="en-US" sz="1000" b="0" i="0" dirty="0">
                <a:solidFill>
                  <a:srgbClr val="191B26"/>
                </a:solidFill>
                <a:effectLst/>
                <a:latin typeface="Open Sans" panose="020B0606030504020204" pitchFamily="34" charset="0"/>
              </a:rPr>
              <a:t> from </a:t>
            </a:r>
            <a:r>
              <a:rPr lang="en-US" sz="1000" b="0" i="0" u="sng" dirty="0" err="1">
                <a:solidFill>
                  <a:srgbClr val="191B26"/>
                </a:solidFill>
                <a:effectLst/>
                <a:latin typeface="Open Sans" panose="020B0606030504020204" pitchFamily="34" charset="0"/>
                <a:hlinkClick r:id="rId7"/>
              </a:rPr>
              <a:t>Pixabay</a:t>
            </a:r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321332288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FF2AF937-1AA8-4646-B6C6-117FB3D36E8F}"/>
              </a:ext>
            </a:extLst>
          </p:cNvPr>
          <p:cNvSpPr/>
          <p:nvPr/>
        </p:nvSpPr>
        <p:spPr>
          <a:xfrm>
            <a:off x="10444479" y="0"/>
            <a:ext cx="1747521" cy="6858000"/>
          </a:xfrm>
          <a:prstGeom prst="rect">
            <a:avLst/>
          </a:prstGeom>
          <a:gradFill flip="none" rotWithShape="1">
            <a:gsLst>
              <a:gs pos="0">
                <a:schemeClr val="tx2">
                  <a:lumMod val="75000"/>
                  <a:shade val="30000"/>
                  <a:satMod val="115000"/>
                </a:schemeClr>
              </a:gs>
              <a:gs pos="50000">
                <a:schemeClr val="tx2">
                  <a:lumMod val="75000"/>
                  <a:shade val="67500"/>
                  <a:satMod val="115000"/>
                </a:schemeClr>
              </a:gs>
              <a:gs pos="100000">
                <a:schemeClr val="tx2">
                  <a:lumMod val="75000"/>
                  <a:shade val="100000"/>
                  <a:satMod val="115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object 4"/>
          <p:cNvSpPr/>
          <p:nvPr/>
        </p:nvSpPr>
        <p:spPr>
          <a:xfrm>
            <a:off x="10899009" y="502025"/>
            <a:ext cx="971550" cy="871855"/>
          </a:xfrm>
          <a:custGeom>
            <a:avLst/>
            <a:gdLst/>
            <a:ahLst/>
            <a:cxnLst/>
            <a:rect l="l" t="t" r="r" b="b"/>
            <a:pathLst>
              <a:path w="971550" h="871855">
                <a:moveTo>
                  <a:pt x="466369" y="811040"/>
                </a:moveTo>
                <a:lnTo>
                  <a:pt x="383694" y="811040"/>
                </a:lnTo>
                <a:lnTo>
                  <a:pt x="421303" y="823194"/>
                </a:lnTo>
                <a:lnTo>
                  <a:pt x="447158" y="843979"/>
                </a:lnTo>
                <a:lnTo>
                  <a:pt x="461771" y="868654"/>
                </a:lnTo>
                <a:lnTo>
                  <a:pt x="462851" y="871613"/>
                </a:lnTo>
                <a:lnTo>
                  <a:pt x="466369" y="871169"/>
                </a:lnTo>
                <a:lnTo>
                  <a:pt x="466369" y="811040"/>
                </a:lnTo>
                <a:close/>
              </a:path>
              <a:path w="971550" h="871855">
                <a:moveTo>
                  <a:pt x="642899" y="681507"/>
                </a:moveTo>
                <a:lnTo>
                  <a:pt x="577507" y="746963"/>
                </a:lnTo>
                <a:lnTo>
                  <a:pt x="549428" y="775761"/>
                </a:lnTo>
                <a:lnTo>
                  <a:pt x="510496" y="830448"/>
                </a:lnTo>
                <a:lnTo>
                  <a:pt x="504685" y="857961"/>
                </a:lnTo>
                <a:lnTo>
                  <a:pt x="504710" y="871169"/>
                </a:lnTo>
                <a:lnTo>
                  <a:pt x="508228" y="871613"/>
                </a:lnTo>
                <a:lnTo>
                  <a:pt x="509308" y="868654"/>
                </a:lnTo>
                <a:lnTo>
                  <a:pt x="523921" y="843979"/>
                </a:lnTo>
                <a:lnTo>
                  <a:pt x="549776" y="823194"/>
                </a:lnTo>
                <a:lnTo>
                  <a:pt x="587385" y="811040"/>
                </a:lnTo>
                <a:lnTo>
                  <a:pt x="916652" y="811040"/>
                </a:lnTo>
                <a:lnTo>
                  <a:pt x="817143" y="711479"/>
                </a:lnTo>
                <a:lnTo>
                  <a:pt x="642899" y="681507"/>
                </a:lnTo>
                <a:close/>
              </a:path>
              <a:path w="971550" h="871855">
                <a:moveTo>
                  <a:pt x="408247" y="671961"/>
                </a:moveTo>
                <a:lnTo>
                  <a:pt x="351713" y="677481"/>
                </a:lnTo>
                <a:lnTo>
                  <a:pt x="153936" y="711479"/>
                </a:lnTo>
                <a:lnTo>
                  <a:pt x="48020" y="817410"/>
                </a:lnTo>
                <a:lnTo>
                  <a:pt x="5123" y="860376"/>
                </a:lnTo>
                <a:lnTo>
                  <a:pt x="0" y="866025"/>
                </a:lnTo>
                <a:lnTo>
                  <a:pt x="1574" y="869162"/>
                </a:lnTo>
                <a:lnTo>
                  <a:pt x="4762" y="868883"/>
                </a:lnTo>
                <a:lnTo>
                  <a:pt x="304023" y="817397"/>
                </a:lnTo>
                <a:lnTo>
                  <a:pt x="333819" y="812253"/>
                </a:lnTo>
                <a:lnTo>
                  <a:pt x="383694" y="811040"/>
                </a:lnTo>
                <a:lnTo>
                  <a:pt x="466369" y="811040"/>
                </a:lnTo>
                <a:lnTo>
                  <a:pt x="466369" y="754430"/>
                </a:lnTo>
                <a:lnTo>
                  <a:pt x="465302" y="753363"/>
                </a:lnTo>
                <a:lnTo>
                  <a:pt x="405523" y="753363"/>
                </a:lnTo>
                <a:lnTo>
                  <a:pt x="404456" y="752309"/>
                </a:lnTo>
                <a:lnTo>
                  <a:pt x="404456" y="715911"/>
                </a:lnTo>
                <a:lnTo>
                  <a:pt x="405523" y="714844"/>
                </a:lnTo>
                <a:lnTo>
                  <a:pt x="465277" y="714844"/>
                </a:lnTo>
                <a:lnTo>
                  <a:pt x="466331" y="713790"/>
                </a:lnTo>
                <a:lnTo>
                  <a:pt x="466230" y="712076"/>
                </a:lnTo>
                <a:lnTo>
                  <a:pt x="461239" y="691977"/>
                </a:lnTo>
                <a:lnTo>
                  <a:pt x="443317" y="677632"/>
                </a:lnTo>
                <a:lnTo>
                  <a:pt x="408247" y="671961"/>
                </a:lnTo>
                <a:close/>
              </a:path>
              <a:path w="971550" h="871855">
                <a:moveTo>
                  <a:pt x="916652" y="811040"/>
                </a:moveTo>
                <a:lnTo>
                  <a:pt x="587385" y="811040"/>
                </a:lnTo>
                <a:lnTo>
                  <a:pt x="637260" y="812253"/>
                </a:lnTo>
                <a:lnTo>
                  <a:pt x="959633" y="867862"/>
                </a:lnTo>
                <a:lnTo>
                  <a:pt x="966317" y="868883"/>
                </a:lnTo>
                <a:lnTo>
                  <a:pt x="969505" y="869162"/>
                </a:lnTo>
                <a:lnTo>
                  <a:pt x="971080" y="866025"/>
                </a:lnTo>
                <a:lnTo>
                  <a:pt x="969022" y="863574"/>
                </a:lnTo>
                <a:lnTo>
                  <a:pt x="916652" y="811040"/>
                </a:lnTo>
                <a:close/>
              </a:path>
              <a:path w="971550" h="871855">
                <a:moveTo>
                  <a:pt x="535851" y="753363"/>
                </a:moveTo>
                <a:lnTo>
                  <a:pt x="507060" y="753389"/>
                </a:lnTo>
                <a:lnTo>
                  <a:pt x="505739" y="753389"/>
                </a:lnTo>
                <a:lnTo>
                  <a:pt x="504710" y="754430"/>
                </a:lnTo>
                <a:lnTo>
                  <a:pt x="504685" y="817397"/>
                </a:lnTo>
                <a:lnTo>
                  <a:pt x="508736" y="817410"/>
                </a:lnTo>
                <a:lnTo>
                  <a:pt x="509460" y="813866"/>
                </a:lnTo>
                <a:lnTo>
                  <a:pt x="514060" y="795762"/>
                </a:lnTo>
                <a:lnTo>
                  <a:pt x="519879" y="780157"/>
                </a:lnTo>
                <a:lnTo>
                  <a:pt x="527085" y="766282"/>
                </a:lnTo>
                <a:lnTo>
                  <a:pt x="535851" y="753363"/>
                </a:lnTo>
                <a:close/>
              </a:path>
              <a:path w="971550" h="871855">
                <a:moveTo>
                  <a:pt x="687057" y="345033"/>
                </a:moveTo>
                <a:lnTo>
                  <a:pt x="684288" y="346913"/>
                </a:lnTo>
                <a:lnTo>
                  <a:pt x="685965" y="350710"/>
                </a:lnTo>
                <a:lnTo>
                  <a:pt x="690695" y="394060"/>
                </a:lnTo>
                <a:lnTo>
                  <a:pt x="674068" y="435386"/>
                </a:lnTo>
                <a:lnTo>
                  <a:pt x="647206" y="471355"/>
                </a:lnTo>
                <a:lnTo>
                  <a:pt x="621233" y="498640"/>
                </a:lnTo>
                <a:lnTo>
                  <a:pt x="577367" y="542518"/>
                </a:lnTo>
                <a:lnTo>
                  <a:pt x="549286" y="571309"/>
                </a:lnTo>
                <a:lnTo>
                  <a:pt x="526105" y="598863"/>
                </a:lnTo>
                <a:lnTo>
                  <a:pt x="510346" y="625991"/>
                </a:lnTo>
                <a:lnTo>
                  <a:pt x="504532" y="653503"/>
                </a:lnTo>
                <a:lnTo>
                  <a:pt x="504532" y="715619"/>
                </a:lnTo>
                <a:lnTo>
                  <a:pt x="508596" y="715632"/>
                </a:lnTo>
                <a:lnTo>
                  <a:pt x="509320" y="712076"/>
                </a:lnTo>
                <a:lnTo>
                  <a:pt x="518552" y="681046"/>
                </a:lnTo>
                <a:lnTo>
                  <a:pt x="532252" y="656129"/>
                </a:lnTo>
                <a:lnTo>
                  <a:pt x="551459" y="632769"/>
                </a:lnTo>
                <a:lnTo>
                  <a:pt x="577214" y="606412"/>
                </a:lnTo>
                <a:lnTo>
                  <a:pt x="639254" y="544499"/>
                </a:lnTo>
                <a:lnTo>
                  <a:pt x="677303" y="499498"/>
                </a:lnTo>
                <a:lnTo>
                  <a:pt x="700836" y="456225"/>
                </a:lnTo>
                <a:lnTo>
                  <a:pt x="710382" y="415819"/>
                </a:lnTo>
                <a:lnTo>
                  <a:pt x="706467" y="379425"/>
                </a:lnTo>
                <a:lnTo>
                  <a:pt x="689622" y="348183"/>
                </a:lnTo>
                <a:lnTo>
                  <a:pt x="687057" y="345033"/>
                </a:lnTo>
                <a:close/>
              </a:path>
              <a:path w="971550" h="871855">
                <a:moveTo>
                  <a:pt x="711580" y="446887"/>
                </a:moveTo>
                <a:lnTo>
                  <a:pt x="697834" y="508825"/>
                </a:lnTo>
                <a:lnTo>
                  <a:pt x="673649" y="544606"/>
                </a:lnTo>
                <a:lnTo>
                  <a:pt x="632066" y="590156"/>
                </a:lnTo>
                <a:lnTo>
                  <a:pt x="577507" y="644690"/>
                </a:lnTo>
                <a:lnTo>
                  <a:pt x="559451" y="662942"/>
                </a:lnTo>
                <a:lnTo>
                  <a:pt x="542958" y="680589"/>
                </a:lnTo>
                <a:lnTo>
                  <a:pt x="528649" y="697832"/>
                </a:lnTo>
                <a:lnTo>
                  <a:pt x="517143" y="714870"/>
                </a:lnTo>
                <a:lnTo>
                  <a:pt x="571030" y="714870"/>
                </a:lnTo>
                <a:lnTo>
                  <a:pt x="655700" y="630123"/>
                </a:lnTo>
                <a:lnTo>
                  <a:pt x="694597" y="580948"/>
                </a:lnTo>
                <a:lnTo>
                  <a:pt x="715552" y="532961"/>
                </a:lnTo>
                <a:lnTo>
                  <a:pt x="721673" y="488766"/>
                </a:lnTo>
                <a:lnTo>
                  <a:pt x="716040" y="450888"/>
                </a:lnTo>
                <a:lnTo>
                  <a:pt x="714882" y="447141"/>
                </a:lnTo>
                <a:lnTo>
                  <a:pt x="711580" y="446887"/>
                </a:lnTo>
                <a:close/>
              </a:path>
              <a:path w="971550" h="871855">
                <a:moveTo>
                  <a:pt x="465277" y="714844"/>
                </a:moveTo>
                <a:lnTo>
                  <a:pt x="405523" y="714844"/>
                </a:lnTo>
                <a:lnTo>
                  <a:pt x="463943" y="714857"/>
                </a:lnTo>
                <a:lnTo>
                  <a:pt x="465277" y="714844"/>
                </a:lnTo>
                <a:close/>
              </a:path>
              <a:path w="971550" h="871855">
                <a:moveTo>
                  <a:pt x="556767" y="204596"/>
                </a:moveTo>
                <a:lnTo>
                  <a:pt x="533107" y="263912"/>
                </a:lnTo>
                <a:lnTo>
                  <a:pt x="488149" y="313435"/>
                </a:lnTo>
                <a:lnTo>
                  <a:pt x="336384" y="465061"/>
                </a:lnTo>
                <a:lnTo>
                  <a:pt x="303370" y="509836"/>
                </a:lnTo>
                <a:lnTo>
                  <a:pt x="292053" y="551565"/>
                </a:lnTo>
                <a:lnTo>
                  <a:pt x="297569" y="587824"/>
                </a:lnTo>
                <a:lnTo>
                  <a:pt x="315055" y="616194"/>
                </a:lnTo>
                <a:lnTo>
                  <a:pt x="339648" y="634250"/>
                </a:lnTo>
                <a:lnTo>
                  <a:pt x="343534" y="636015"/>
                </a:lnTo>
                <a:lnTo>
                  <a:pt x="345071" y="632866"/>
                </a:lnTo>
                <a:lnTo>
                  <a:pt x="342112" y="630301"/>
                </a:lnTo>
                <a:lnTo>
                  <a:pt x="323990" y="603769"/>
                </a:lnTo>
                <a:lnTo>
                  <a:pt x="322040" y="572007"/>
                </a:lnTo>
                <a:lnTo>
                  <a:pt x="335101" y="537646"/>
                </a:lnTo>
                <a:lnTo>
                  <a:pt x="362013" y="503313"/>
                </a:lnTo>
                <a:lnTo>
                  <a:pt x="487997" y="377316"/>
                </a:lnTo>
                <a:lnTo>
                  <a:pt x="516078" y="348518"/>
                </a:lnTo>
                <a:lnTo>
                  <a:pt x="539259" y="320960"/>
                </a:lnTo>
                <a:lnTo>
                  <a:pt x="555018" y="293831"/>
                </a:lnTo>
                <a:lnTo>
                  <a:pt x="560831" y="266318"/>
                </a:lnTo>
                <a:lnTo>
                  <a:pt x="560831" y="204609"/>
                </a:lnTo>
                <a:lnTo>
                  <a:pt x="556767" y="204596"/>
                </a:lnTo>
                <a:close/>
              </a:path>
              <a:path w="971550" h="871855">
                <a:moveTo>
                  <a:pt x="627824" y="275564"/>
                </a:moveTo>
                <a:lnTo>
                  <a:pt x="626287" y="278714"/>
                </a:lnTo>
                <a:lnTo>
                  <a:pt x="629246" y="281279"/>
                </a:lnTo>
                <a:lnTo>
                  <a:pt x="647374" y="307809"/>
                </a:lnTo>
                <a:lnTo>
                  <a:pt x="649325" y="339566"/>
                </a:lnTo>
                <a:lnTo>
                  <a:pt x="636265" y="373923"/>
                </a:lnTo>
                <a:lnTo>
                  <a:pt x="609358" y="408254"/>
                </a:lnTo>
                <a:lnTo>
                  <a:pt x="577398" y="440217"/>
                </a:lnTo>
                <a:lnTo>
                  <a:pt x="549441" y="468891"/>
                </a:lnTo>
                <a:lnTo>
                  <a:pt x="526264" y="496449"/>
                </a:lnTo>
                <a:lnTo>
                  <a:pt x="510509" y="523578"/>
                </a:lnTo>
                <a:lnTo>
                  <a:pt x="504697" y="551091"/>
                </a:lnTo>
                <a:lnTo>
                  <a:pt x="504697" y="612813"/>
                </a:lnTo>
                <a:lnTo>
                  <a:pt x="508751" y="612813"/>
                </a:lnTo>
                <a:lnTo>
                  <a:pt x="509485" y="609269"/>
                </a:lnTo>
                <a:lnTo>
                  <a:pt x="518712" y="578297"/>
                </a:lnTo>
                <a:lnTo>
                  <a:pt x="532412" y="553507"/>
                </a:lnTo>
                <a:lnTo>
                  <a:pt x="551623" y="530274"/>
                </a:lnTo>
                <a:lnTo>
                  <a:pt x="577380" y="503974"/>
                </a:lnTo>
                <a:lnTo>
                  <a:pt x="634974" y="446519"/>
                </a:lnTo>
                <a:lnTo>
                  <a:pt x="667990" y="401743"/>
                </a:lnTo>
                <a:lnTo>
                  <a:pt x="679309" y="360015"/>
                </a:lnTo>
                <a:lnTo>
                  <a:pt x="673795" y="323755"/>
                </a:lnTo>
                <a:lnTo>
                  <a:pt x="656308" y="295386"/>
                </a:lnTo>
                <a:lnTo>
                  <a:pt x="631710" y="277329"/>
                </a:lnTo>
                <a:lnTo>
                  <a:pt x="627824" y="275564"/>
                </a:lnTo>
                <a:close/>
              </a:path>
              <a:path w="971550" h="871855">
                <a:moveTo>
                  <a:pt x="556933" y="101777"/>
                </a:moveTo>
                <a:lnTo>
                  <a:pt x="533271" y="161285"/>
                </a:lnTo>
                <a:lnTo>
                  <a:pt x="488314" y="210997"/>
                </a:lnTo>
                <a:lnTo>
                  <a:pt x="332104" y="367080"/>
                </a:lnTo>
                <a:lnTo>
                  <a:pt x="294055" y="412081"/>
                </a:lnTo>
                <a:lnTo>
                  <a:pt x="270522" y="455355"/>
                </a:lnTo>
                <a:lnTo>
                  <a:pt x="260977" y="495760"/>
                </a:lnTo>
                <a:lnTo>
                  <a:pt x="264891" y="532155"/>
                </a:lnTo>
                <a:lnTo>
                  <a:pt x="281736" y="563397"/>
                </a:lnTo>
                <a:lnTo>
                  <a:pt x="284302" y="566534"/>
                </a:lnTo>
                <a:lnTo>
                  <a:pt x="287070" y="564654"/>
                </a:lnTo>
                <a:lnTo>
                  <a:pt x="285394" y="560870"/>
                </a:lnTo>
                <a:lnTo>
                  <a:pt x="280664" y="517512"/>
                </a:lnTo>
                <a:lnTo>
                  <a:pt x="297291" y="476184"/>
                </a:lnTo>
                <a:lnTo>
                  <a:pt x="324152" y="440217"/>
                </a:lnTo>
                <a:lnTo>
                  <a:pt x="350126" y="412940"/>
                </a:lnTo>
                <a:lnTo>
                  <a:pt x="488162" y="274904"/>
                </a:lnTo>
                <a:lnTo>
                  <a:pt x="516241" y="246105"/>
                </a:lnTo>
                <a:lnTo>
                  <a:pt x="539418" y="218547"/>
                </a:lnTo>
                <a:lnTo>
                  <a:pt x="555172" y="191418"/>
                </a:lnTo>
                <a:lnTo>
                  <a:pt x="560984" y="163906"/>
                </a:lnTo>
                <a:lnTo>
                  <a:pt x="560984" y="101790"/>
                </a:lnTo>
                <a:lnTo>
                  <a:pt x="556933" y="101777"/>
                </a:lnTo>
                <a:close/>
              </a:path>
              <a:path w="971550" h="871855">
                <a:moveTo>
                  <a:pt x="556793" y="0"/>
                </a:moveTo>
                <a:lnTo>
                  <a:pt x="533104" y="59356"/>
                </a:lnTo>
                <a:lnTo>
                  <a:pt x="488111" y="108927"/>
                </a:lnTo>
                <a:lnTo>
                  <a:pt x="315671" y="281457"/>
                </a:lnTo>
                <a:lnTo>
                  <a:pt x="276773" y="330632"/>
                </a:lnTo>
                <a:lnTo>
                  <a:pt x="255812" y="378618"/>
                </a:lnTo>
                <a:lnTo>
                  <a:pt x="249687" y="422814"/>
                </a:lnTo>
                <a:lnTo>
                  <a:pt x="255318" y="460692"/>
                </a:lnTo>
                <a:lnTo>
                  <a:pt x="256476" y="464438"/>
                </a:lnTo>
                <a:lnTo>
                  <a:pt x="259791" y="464692"/>
                </a:lnTo>
                <a:lnTo>
                  <a:pt x="259760" y="460616"/>
                </a:lnTo>
                <a:lnTo>
                  <a:pt x="262338" y="432682"/>
                </a:lnTo>
                <a:lnTo>
                  <a:pt x="273524" y="402748"/>
                </a:lnTo>
                <a:lnTo>
                  <a:pt x="297709" y="366966"/>
                </a:lnTo>
                <a:lnTo>
                  <a:pt x="339293" y="321411"/>
                </a:lnTo>
                <a:lnTo>
                  <a:pt x="488022" y="172719"/>
                </a:lnTo>
                <a:lnTo>
                  <a:pt x="516101" y="143928"/>
                </a:lnTo>
                <a:lnTo>
                  <a:pt x="539278" y="116374"/>
                </a:lnTo>
                <a:lnTo>
                  <a:pt x="555033" y="89247"/>
                </a:lnTo>
                <a:lnTo>
                  <a:pt x="560844" y="61734"/>
                </a:lnTo>
                <a:lnTo>
                  <a:pt x="560844" y="12"/>
                </a:lnTo>
                <a:lnTo>
                  <a:pt x="556793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1820575" y="1236543"/>
            <a:ext cx="48895" cy="48895"/>
          </a:xfrm>
          <a:custGeom>
            <a:avLst/>
            <a:gdLst/>
            <a:ahLst/>
            <a:cxnLst/>
            <a:rect l="l" t="t" r="r" b="b"/>
            <a:pathLst>
              <a:path w="48895" h="48894">
                <a:moveTo>
                  <a:pt x="24133" y="0"/>
                </a:moveTo>
                <a:lnTo>
                  <a:pt x="0" y="24841"/>
                </a:lnTo>
                <a:lnTo>
                  <a:pt x="1698" y="33974"/>
                </a:lnTo>
                <a:lnTo>
                  <a:pt x="6734" y="41648"/>
                </a:lnTo>
                <a:lnTo>
                  <a:pt x="14408" y="46681"/>
                </a:lnTo>
                <a:lnTo>
                  <a:pt x="24133" y="48488"/>
                </a:lnTo>
                <a:lnTo>
                  <a:pt x="33857" y="46681"/>
                </a:lnTo>
                <a:lnTo>
                  <a:pt x="36446" y="44983"/>
                </a:lnTo>
                <a:lnTo>
                  <a:pt x="24133" y="44983"/>
                </a:lnTo>
                <a:lnTo>
                  <a:pt x="15880" y="43350"/>
                </a:lnTo>
                <a:lnTo>
                  <a:pt x="9377" y="38900"/>
                </a:lnTo>
                <a:lnTo>
                  <a:pt x="5114" y="32306"/>
                </a:lnTo>
                <a:lnTo>
                  <a:pt x="3584" y="24244"/>
                </a:lnTo>
                <a:lnTo>
                  <a:pt x="5114" y="15901"/>
                </a:lnTo>
                <a:lnTo>
                  <a:pt x="9377" y="9334"/>
                </a:lnTo>
                <a:lnTo>
                  <a:pt x="15880" y="5034"/>
                </a:lnTo>
                <a:lnTo>
                  <a:pt x="24133" y="3492"/>
                </a:lnTo>
                <a:lnTo>
                  <a:pt x="36154" y="3492"/>
                </a:lnTo>
                <a:lnTo>
                  <a:pt x="33579" y="1809"/>
                </a:lnTo>
                <a:lnTo>
                  <a:pt x="24133" y="0"/>
                </a:lnTo>
                <a:close/>
              </a:path>
              <a:path w="48895" h="48894">
                <a:moveTo>
                  <a:pt x="36154" y="3492"/>
                </a:moveTo>
                <a:lnTo>
                  <a:pt x="24133" y="3492"/>
                </a:lnTo>
                <a:lnTo>
                  <a:pt x="32381" y="5127"/>
                </a:lnTo>
                <a:lnTo>
                  <a:pt x="38862" y="9582"/>
                </a:lnTo>
                <a:lnTo>
                  <a:pt x="43099" y="16179"/>
                </a:lnTo>
                <a:lnTo>
                  <a:pt x="44419" y="23190"/>
                </a:lnTo>
                <a:lnTo>
                  <a:pt x="44503" y="24841"/>
                </a:lnTo>
                <a:lnTo>
                  <a:pt x="43007" y="32585"/>
                </a:lnTo>
                <a:lnTo>
                  <a:pt x="38614" y="39147"/>
                </a:lnTo>
                <a:lnTo>
                  <a:pt x="32102" y="43443"/>
                </a:lnTo>
                <a:lnTo>
                  <a:pt x="24133" y="44983"/>
                </a:lnTo>
                <a:lnTo>
                  <a:pt x="36446" y="44983"/>
                </a:lnTo>
                <a:lnTo>
                  <a:pt x="41532" y="41648"/>
                </a:lnTo>
                <a:lnTo>
                  <a:pt x="46568" y="33974"/>
                </a:lnTo>
                <a:lnTo>
                  <a:pt x="48377" y="24244"/>
                </a:lnTo>
                <a:lnTo>
                  <a:pt x="46475" y="14519"/>
                </a:lnTo>
                <a:lnTo>
                  <a:pt x="41284" y="6845"/>
                </a:lnTo>
                <a:lnTo>
                  <a:pt x="36154" y="3492"/>
                </a:lnTo>
                <a:close/>
              </a:path>
              <a:path w="48895" h="48894">
                <a:moveTo>
                  <a:pt x="30737" y="9842"/>
                </a:moveTo>
                <a:lnTo>
                  <a:pt x="15078" y="9842"/>
                </a:lnTo>
                <a:lnTo>
                  <a:pt x="15078" y="38722"/>
                </a:lnTo>
                <a:lnTo>
                  <a:pt x="20107" y="38722"/>
                </a:lnTo>
                <a:lnTo>
                  <a:pt x="20107" y="27279"/>
                </a:lnTo>
                <a:lnTo>
                  <a:pt x="29647" y="27279"/>
                </a:lnTo>
                <a:lnTo>
                  <a:pt x="28819" y="25895"/>
                </a:lnTo>
                <a:lnTo>
                  <a:pt x="31461" y="24841"/>
                </a:lnTo>
                <a:lnTo>
                  <a:pt x="33257" y="23190"/>
                </a:lnTo>
                <a:lnTo>
                  <a:pt x="20107" y="23190"/>
                </a:lnTo>
                <a:lnTo>
                  <a:pt x="20107" y="14071"/>
                </a:lnTo>
                <a:lnTo>
                  <a:pt x="33975" y="14071"/>
                </a:lnTo>
                <a:lnTo>
                  <a:pt x="33975" y="12687"/>
                </a:lnTo>
                <a:lnTo>
                  <a:pt x="30737" y="9842"/>
                </a:lnTo>
                <a:close/>
              </a:path>
              <a:path w="48895" h="48894">
                <a:moveTo>
                  <a:pt x="29647" y="27279"/>
                </a:moveTo>
                <a:lnTo>
                  <a:pt x="24196" y="27279"/>
                </a:lnTo>
                <a:lnTo>
                  <a:pt x="30813" y="38722"/>
                </a:lnTo>
                <a:lnTo>
                  <a:pt x="36490" y="38722"/>
                </a:lnTo>
                <a:lnTo>
                  <a:pt x="29647" y="27279"/>
                </a:lnTo>
                <a:close/>
              </a:path>
              <a:path w="48895" h="48894">
                <a:moveTo>
                  <a:pt x="33975" y="14071"/>
                </a:moveTo>
                <a:lnTo>
                  <a:pt x="27168" y="14071"/>
                </a:lnTo>
                <a:lnTo>
                  <a:pt x="28895" y="15392"/>
                </a:lnTo>
                <a:lnTo>
                  <a:pt x="28895" y="21272"/>
                </a:lnTo>
                <a:lnTo>
                  <a:pt x="26838" y="23190"/>
                </a:lnTo>
                <a:lnTo>
                  <a:pt x="33257" y="23190"/>
                </a:lnTo>
                <a:lnTo>
                  <a:pt x="33975" y="22529"/>
                </a:lnTo>
                <a:lnTo>
                  <a:pt x="33975" y="14071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3">
            <a:extLst>
              <a:ext uri="{FF2B5EF4-FFF2-40B4-BE49-F238E27FC236}">
                <a16:creationId xmlns:a16="http://schemas.microsoft.com/office/drawing/2014/main" id="{651AF9BF-C264-4806-A175-6A1A23DA02C6}"/>
              </a:ext>
            </a:extLst>
          </p:cNvPr>
          <p:cNvSpPr txBox="1"/>
          <p:nvPr/>
        </p:nvSpPr>
        <p:spPr>
          <a:xfrm>
            <a:off x="1752600" y="502025"/>
            <a:ext cx="8077200" cy="494045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algn="l"/>
            <a:r>
              <a:rPr lang="en-US" sz="4000" spc="5" dirty="0" err="1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oto Sans"/>
                <a:cs typeface="Noto Sans"/>
              </a:rPr>
              <a:t>Números</a:t>
            </a:r>
            <a:r>
              <a:rPr lang="en-US" sz="4000" b="0" i="0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ystem-ui"/>
              </a:rPr>
              <a:t> 6:6-8</a:t>
            </a:r>
          </a:p>
          <a:p>
            <a:pPr algn="l"/>
            <a:r>
              <a:rPr lang="es-ES" sz="4000" b="1" i="0" baseline="30000" dirty="0">
                <a:solidFill>
                  <a:srgbClr val="000000"/>
                </a:solidFill>
                <a:effectLst/>
                <a:latin typeface="system-ui"/>
              </a:rPr>
              <a:t> </a:t>
            </a:r>
            <a:r>
              <a:rPr lang="es-ES" sz="4000" b="0" i="0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ystem-ui"/>
              </a:rPr>
              <a:t>Todo el tiempo que se aparte para Jehová, no se acercará a persona muerta.</a:t>
            </a:r>
            <a:r>
              <a:rPr lang="es-ES" sz="4000" b="1" i="0" baseline="30000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ystem-ui"/>
              </a:rPr>
              <a:t> </a:t>
            </a:r>
            <a:r>
              <a:rPr lang="es-ES" sz="4000" b="0" i="0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ystem-ui"/>
              </a:rPr>
              <a:t>Ni aun por su padre ni por su madre, ni por su hermano ni por su hermana, podrá contaminarse cuando mueran; porque la consagración de su Dios tiene sobre su cabeza.</a:t>
            </a:r>
            <a:r>
              <a:rPr lang="es-ES" sz="4000" b="1" i="0" baseline="30000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ystem-ui"/>
              </a:rPr>
              <a:t> </a:t>
            </a:r>
            <a:endParaRPr lang="en-US" sz="4000" b="0" dirty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ystem-ui"/>
            </a:endParaRPr>
          </a:p>
        </p:txBody>
      </p:sp>
      <p:pic>
        <p:nvPicPr>
          <p:cNvPr id="9" name="Graphic 8" descr="Packing Box Open with solid fill">
            <a:extLst>
              <a:ext uri="{FF2B5EF4-FFF2-40B4-BE49-F238E27FC236}">
                <a16:creationId xmlns:a16="http://schemas.microsoft.com/office/drawing/2014/main" id="{BF284CD0-D4CE-4863-87E3-C589F88D49A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92959" y="685800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949940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FF2AF937-1AA8-4646-B6C6-117FB3D36E8F}"/>
              </a:ext>
            </a:extLst>
          </p:cNvPr>
          <p:cNvSpPr/>
          <p:nvPr/>
        </p:nvSpPr>
        <p:spPr>
          <a:xfrm>
            <a:off x="10444479" y="0"/>
            <a:ext cx="1747521" cy="6858000"/>
          </a:xfrm>
          <a:prstGeom prst="rect">
            <a:avLst/>
          </a:prstGeom>
          <a:gradFill flip="none" rotWithShape="1">
            <a:gsLst>
              <a:gs pos="0">
                <a:schemeClr val="tx2">
                  <a:lumMod val="75000"/>
                  <a:shade val="30000"/>
                  <a:satMod val="115000"/>
                </a:schemeClr>
              </a:gs>
              <a:gs pos="50000">
                <a:schemeClr val="tx2">
                  <a:lumMod val="75000"/>
                  <a:shade val="67500"/>
                  <a:satMod val="115000"/>
                </a:schemeClr>
              </a:gs>
              <a:gs pos="100000">
                <a:schemeClr val="tx2">
                  <a:lumMod val="75000"/>
                  <a:shade val="100000"/>
                  <a:satMod val="115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object 4"/>
          <p:cNvSpPr/>
          <p:nvPr/>
        </p:nvSpPr>
        <p:spPr>
          <a:xfrm>
            <a:off x="10899009" y="502025"/>
            <a:ext cx="971550" cy="871855"/>
          </a:xfrm>
          <a:custGeom>
            <a:avLst/>
            <a:gdLst/>
            <a:ahLst/>
            <a:cxnLst/>
            <a:rect l="l" t="t" r="r" b="b"/>
            <a:pathLst>
              <a:path w="971550" h="871855">
                <a:moveTo>
                  <a:pt x="466369" y="811040"/>
                </a:moveTo>
                <a:lnTo>
                  <a:pt x="383694" y="811040"/>
                </a:lnTo>
                <a:lnTo>
                  <a:pt x="421303" y="823194"/>
                </a:lnTo>
                <a:lnTo>
                  <a:pt x="447158" y="843979"/>
                </a:lnTo>
                <a:lnTo>
                  <a:pt x="461771" y="868654"/>
                </a:lnTo>
                <a:lnTo>
                  <a:pt x="462851" y="871613"/>
                </a:lnTo>
                <a:lnTo>
                  <a:pt x="466369" y="871169"/>
                </a:lnTo>
                <a:lnTo>
                  <a:pt x="466369" y="811040"/>
                </a:lnTo>
                <a:close/>
              </a:path>
              <a:path w="971550" h="871855">
                <a:moveTo>
                  <a:pt x="642899" y="681507"/>
                </a:moveTo>
                <a:lnTo>
                  <a:pt x="577507" y="746963"/>
                </a:lnTo>
                <a:lnTo>
                  <a:pt x="549428" y="775761"/>
                </a:lnTo>
                <a:lnTo>
                  <a:pt x="510496" y="830448"/>
                </a:lnTo>
                <a:lnTo>
                  <a:pt x="504685" y="857961"/>
                </a:lnTo>
                <a:lnTo>
                  <a:pt x="504710" y="871169"/>
                </a:lnTo>
                <a:lnTo>
                  <a:pt x="508228" y="871613"/>
                </a:lnTo>
                <a:lnTo>
                  <a:pt x="509308" y="868654"/>
                </a:lnTo>
                <a:lnTo>
                  <a:pt x="523921" y="843979"/>
                </a:lnTo>
                <a:lnTo>
                  <a:pt x="549776" y="823194"/>
                </a:lnTo>
                <a:lnTo>
                  <a:pt x="587385" y="811040"/>
                </a:lnTo>
                <a:lnTo>
                  <a:pt x="916652" y="811040"/>
                </a:lnTo>
                <a:lnTo>
                  <a:pt x="817143" y="711479"/>
                </a:lnTo>
                <a:lnTo>
                  <a:pt x="642899" y="681507"/>
                </a:lnTo>
                <a:close/>
              </a:path>
              <a:path w="971550" h="871855">
                <a:moveTo>
                  <a:pt x="408247" y="671961"/>
                </a:moveTo>
                <a:lnTo>
                  <a:pt x="351713" y="677481"/>
                </a:lnTo>
                <a:lnTo>
                  <a:pt x="153936" y="711479"/>
                </a:lnTo>
                <a:lnTo>
                  <a:pt x="48020" y="817410"/>
                </a:lnTo>
                <a:lnTo>
                  <a:pt x="5123" y="860376"/>
                </a:lnTo>
                <a:lnTo>
                  <a:pt x="0" y="866025"/>
                </a:lnTo>
                <a:lnTo>
                  <a:pt x="1574" y="869162"/>
                </a:lnTo>
                <a:lnTo>
                  <a:pt x="4762" y="868883"/>
                </a:lnTo>
                <a:lnTo>
                  <a:pt x="304023" y="817397"/>
                </a:lnTo>
                <a:lnTo>
                  <a:pt x="333819" y="812253"/>
                </a:lnTo>
                <a:lnTo>
                  <a:pt x="383694" y="811040"/>
                </a:lnTo>
                <a:lnTo>
                  <a:pt x="466369" y="811040"/>
                </a:lnTo>
                <a:lnTo>
                  <a:pt x="466369" y="754430"/>
                </a:lnTo>
                <a:lnTo>
                  <a:pt x="465302" y="753363"/>
                </a:lnTo>
                <a:lnTo>
                  <a:pt x="405523" y="753363"/>
                </a:lnTo>
                <a:lnTo>
                  <a:pt x="404456" y="752309"/>
                </a:lnTo>
                <a:lnTo>
                  <a:pt x="404456" y="715911"/>
                </a:lnTo>
                <a:lnTo>
                  <a:pt x="405523" y="714844"/>
                </a:lnTo>
                <a:lnTo>
                  <a:pt x="465277" y="714844"/>
                </a:lnTo>
                <a:lnTo>
                  <a:pt x="466331" y="713790"/>
                </a:lnTo>
                <a:lnTo>
                  <a:pt x="466230" y="712076"/>
                </a:lnTo>
                <a:lnTo>
                  <a:pt x="461239" y="691977"/>
                </a:lnTo>
                <a:lnTo>
                  <a:pt x="443317" y="677632"/>
                </a:lnTo>
                <a:lnTo>
                  <a:pt x="408247" y="671961"/>
                </a:lnTo>
                <a:close/>
              </a:path>
              <a:path w="971550" h="871855">
                <a:moveTo>
                  <a:pt x="916652" y="811040"/>
                </a:moveTo>
                <a:lnTo>
                  <a:pt x="587385" y="811040"/>
                </a:lnTo>
                <a:lnTo>
                  <a:pt x="637260" y="812253"/>
                </a:lnTo>
                <a:lnTo>
                  <a:pt x="959633" y="867862"/>
                </a:lnTo>
                <a:lnTo>
                  <a:pt x="966317" y="868883"/>
                </a:lnTo>
                <a:lnTo>
                  <a:pt x="969505" y="869162"/>
                </a:lnTo>
                <a:lnTo>
                  <a:pt x="971080" y="866025"/>
                </a:lnTo>
                <a:lnTo>
                  <a:pt x="969022" y="863574"/>
                </a:lnTo>
                <a:lnTo>
                  <a:pt x="916652" y="811040"/>
                </a:lnTo>
                <a:close/>
              </a:path>
              <a:path w="971550" h="871855">
                <a:moveTo>
                  <a:pt x="535851" y="753363"/>
                </a:moveTo>
                <a:lnTo>
                  <a:pt x="507060" y="753389"/>
                </a:lnTo>
                <a:lnTo>
                  <a:pt x="505739" y="753389"/>
                </a:lnTo>
                <a:lnTo>
                  <a:pt x="504710" y="754430"/>
                </a:lnTo>
                <a:lnTo>
                  <a:pt x="504685" y="817397"/>
                </a:lnTo>
                <a:lnTo>
                  <a:pt x="508736" y="817410"/>
                </a:lnTo>
                <a:lnTo>
                  <a:pt x="509460" y="813866"/>
                </a:lnTo>
                <a:lnTo>
                  <a:pt x="514060" y="795762"/>
                </a:lnTo>
                <a:lnTo>
                  <a:pt x="519879" y="780157"/>
                </a:lnTo>
                <a:lnTo>
                  <a:pt x="527085" y="766282"/>
                </a:lnTo>
                <a:lnTo>
                  <a:pt x="535851" y="753363"/>
                </a:lnTo>
                <a:close/>
              </a:path>
              <a:path w="971550" h="871855">
                <a:moveTo>
                  <a:pt x="687057" y="345033"/>
                </a:moveTo>
                <a:lnTo>
                  <a:pt x="684288" y="346913"/>
                </a:lnTo>
                <a:lnTo>
                  <a:pt x="685965" y="350710"/>
                </a:lnTo>
                <a:lnTo>
                  <a:pt x="690695" y="394060"/>
                </a:lnTo>
                <a:lnTo>
                  <a:pt x="674068" y="435386"/>
                </a:lnTo>
                <a:lnTo>
                  <a:pt x="647206" y="471355"/>
                </a:lnTo>
                <a:lnTo>
                  <a:pt x="621233" y="498640"/>
                </a:lnTo>
                <a:lnTo>
                  <a:pt x="577367" y="542518"/>
                </a:lnTo>
                <a:lnTo>
                  <a:pt x="549286" y="571309"/>
                </a:lnTo>
                <a:lnTo>
                  <a:pt x="526105" y="598863"/>
                </a:lnTo>
                <a:lnTo>
                  <a:pt x="510346" y="625991"/>
                </a:lnTo>
                <a:lnTo>
                  <a:pt x="504532" y="653503"/>
                </a:lnTo>
                <a:lnTo>
                  <a:pt x="504532" y="715619"/>
                </a:lnTo>
                <a:lnTo>
                  <a:pt x="508596" y="715632"/>
                </a:lnTo>
                <a:lnTo>
                  <a:pt x="509320" y="712076"/>
                </a:lnTo>
                <a:lnTo>
                  <a:pt x="518552" y="681046"/>
                </a:lnTo>
                <a:lnTo>
                  <a:pt x="532252" y="656129"/>
                </a:lnTo>
                <a:lnTo>
                  <a:pt x="551459" y="632769"/>
                </a:lnTo>
                <a:lnTo>
                  <a:pt x="577214" y="606412"/>
                </a:lnTo>
                <a:lnTo>
                  <a:pt x="639254" y="544499"/>
                </a:lnTo>
                <a:lnTo>
                  <a:pt x="677303" y="499498"/>
                </a:lnTo>
                <a:lnTo>
                  <a:pt x="700836" y="456225"/>
                </a:lnTo>
                <a:lnTo>
                  <a:pt x="710382" y="415819"/>
                </a:lnTo>
                <a:lnTo>
                  <a:pt x="706467" y="379425"/>
                </a:lnTo>
                <a:lnTo>
                  <a:pt x="689622" y="348183"/>
                </a:lnTo>
                <a:lnTo>
                  <a:pt x="687057" y="345033"/>
                </a:lnTo>
                <a:close/>
              </a:path>
              <a:path w="971550" h="871855">
                <a:moveTo>
                  <a:pt x="711580" y="446887"/>
                </a:moveTo>
                <a:lnTo>
                  <a:pt x="697834" y="508825"/>
                </a:lnTo>
                <a:lnTo>
                  <a:pt x="673649" y="544606"/>
                </a:lnTo>
                <a:lnTo>
                  <a:pt x="632066" y="590156"/>
                </a:lnTo>
                <a:lnTo>
                  <a:pt x="577507" y="644690"/>
                </a:lnTo>
                <a:lnTo>
                  <a:pt x="559451" y="662942"/>
                </a:lnTo>
                <a:lnTo>
                  <a:pt x="542958" y="680589"/>
                </a:lnTo>
                <a:lnTo>
                  <a:pt x="528649" y="697832"/>
                </a:lnTo>
                <a:lnTo>
                  <a:pt x="517143" y="714870"/>
                </a:lnTo>
                <a:lnTo>
                  <a:pt x="571030" y="714870"/>
                </a:lnTo>
                <a:lnTo>
                  <a:pt x="655700" y="630123"/>
                </a:lnTo>
                <a:lnTo>
                  <a:pt x="694597" y="580948"/>
                </a:lnTo>
                <a:lnTo>
                  <a:pt x="715552" y="532961"/>
                </a:lnTo>
                <a:lnTo>
                  <a:pt x="721673" y="488766"/>
                </a:lnTo>
                <a:lnTo>
                  <a:pt x="716040" y="450888"/>
                </a:lnTo>
                <a:lnTo>
                  <a:pt x="714882" y="447141"/>
                </a:lnTo>
                <a:lnTo>
                  <a:pt x="711580" y="446887"/>
                </a:lnTo>
                <a:close/>
              </a:path>
              <a:path w="971550" h="871855">
                <a:moveTo>
                  <a:pt x="465277" y="714844"/>
                </a:moveTo>
                <a:lnTo>
                  <a:pt x="405523" y="714844"/>
                </a:lnTo>
                <a:lnTo>
                  <a:pt x="463943" y="714857"/>
                </a:lnTo>
                <a:lnTo>
                  <a:pt x="465277" y="714844"/>
                </a:lnTo>
                <a:close/>
              </a:path>
              <a:path w="971550" h="871855">
                <a:moveTo>
                  <a:pt x="556767" y="204596"/>
                </a:moveTo>
                <a:lnTo>
                  <a:pt x="533107" y="263912"/>
                </a:lnTo>
                <a:lnTo>
                  <a:pt x="488149" y="313435"/>
                </a:lnTo>
                <a:lnTo>
                  <a:pt x="336384" y="465061"/>
                </a:lnTo>
                <a:lnTo>
                  <a:pt x="303370" y="509836"/>
                </a:lnTo>
                <a:lnTo>
                  <a:pt x="292053" y="551565"/>
                </a:lnTo>
                <a:lnTo>
                  <a:pt x="297569" y="587824"/>
                </a:lnTo>
                <a:lnTo>
                  <a:pt x="315055" y="616194"/>
                </a:lnTo>
                <a:lnTo>
                  <a:pt x="339648" y="634250"/>
                </a:lnTo>
                <a:lnTo>
                  <a:pt x="343534" y="636015"/>
                </a:lnTo>
                <a:lnTo>
                  <a:pt x="345071" y="632866"/>
                </a:lnTo>
                <a:lnTo>
                  <a:pt x="342112" y="630301"/>
                </a:lnTo>
                <a:lnTo>
                  <a:pt x="323990" y="603769"/>
                </a:lnTo>
                <a:lnTo>
                  <a:pt x="322040" y="572007"/>
                </a:lnTo>
                <a:lnTo>
                  <a:pt x="335101" y="537646"/>
                </a:lnTo>
                <a:lnTo>
                  <a:pt x="362013" y="503313"/>
                </a:lnTo>
                <a:lnTo>
                  <a:pt x="487997" y="377316"/>
                </a:lnTo>
                <a:lnTo>
                  <a:pt x="516078" y="348518"/>
                </a:lnTo>
                <a:lnTo>
                  <a:pt x="539259" y="320960"/>
                </a:lnTo>
                <a:lnTo>
                  <a:pt x="555018" y="293831"/>
                </a:lnTo>
                <a:lnTo>
                  <a:pt x="560831" y="266318"/>
                </a:lnTo>
                <a:lnTo>
                  <a:pt x="560831" y="204609"/>
                </a:lnTo>
                <a:lnTo>
                  <a:pt x="556767" y="204596"/>
                </a:lnTo>
                <a:close/>
              </a:path>
              <a:path w="971550" h="871855">
                <a:moveTo>
                  <a:pt x="627824" y="275564"/>
                </a:moveTo>
                <a:lnTo>
                  <a:pt x="626287" y="278714"/>
                </a:lnTo>
                <a:lnTo>
                  <a:pt x="629246" y="281279"/>
                </a:lnTo>
                <a:lnTo>
                  <a:pt x="647374" y="307809"/>
                </a:lnTo>
                <a:lnTo>
                  <a:pt x="649325" y="339566"/>
                </a:lnTo>
                <a:lnTo>
                  <a:pt x="636265" y="373923"/>
                </a:lnTo>
                <a:lnTo>
                  <a:pt x="609358" y="408254"/>
                </a:lnTo>
                <a:lnTo>
                  <a:pt x="577398" y="440217"/>
                </a:lnTo>
                <a:lnTo>
                  <a:pt x="549441" y="468891"/>
                </a:lnTo>
                <a:lnTo>
                  <a:pt x="526264" y="496449"/>
                </a:lnTo>
                <a:lnTo>
                  <a:pt x="510509" y="523578"/>
                </a:lnTo>
                <a:lnTo>
                  <a:pt x="504697" y="551091"/>
                </a:lnTo>
                <a:lnTo>
                  <a:pt x="504697" y="612813"/>
                </a:lnTo>
                <a:lnTo>
                  <a:pt x="508751" y="612813"/>
                </a:lnTo>
                <a:lnTo>
                  <a:pt x="509485" y="609269"/>
                </a:lnTo>
                <a:lnTo>
                  <a:pt x="518712" y="578297"/>
                </a:lnTo>
                <a:lnTo>
                  <a:pt x="532412" y="553507"/>
                </a:lnTo>
                <a:lnTo>
                  <a:pt x="551623" y="530274"/>
                </a:lnTo>
                <a:lnTo>
                  <a:pt x="577380" y="503974"/>
                </a:lnTo>
                <a:lnTo>
                  <a:pt x="634974" y="446519"/>
                </a:lnTo>
                <a:lnTo>
                  <a:pt x="667990" y="401743"/>
                </a:lnTo>
                <a:lnTo>
                  <a:pt x="679309" y="360015"/>
                </a:lnTo>
                <a:lnTo>
                  <a:pt x="673795" y="323755"/>
                </a:lnTo>
                <a:lnTo>
                  <a:pt x="656308" y="295386"/>
                </a:lnTo>
                <a:lnTo>
                  <a:pt x="631710" y="277329"/>
                </a:lnTo>
                <a:lnTo>
                  <a:pt x="627824" y="275564"/>
                </a:lnTo>
                <a:close/>
              </a:path>
              <a:path w="971550" h="871855">
                <a:moveTo>
                  <a:pt x="556933" y="101777"/>
                </a:moveTo>
                <a:lnTo>
                  <a:pt x="533271" y="161285"/>
                </a:lnTo>
                <a:lnTo>
                  <a:pt x="488314" y="210997"/>
                </a:lnTo>
                <a:lnTo>
                  <a:pt x="332104" y="367080"/>
                </a:lnTo>
                <a:lnTo>
                  <a:pt x="294055" y="412081"/>
                </a:lnTo>
                <a:lnTo>
                  <a:pt x="270522" y="455355"/>
                </a:lnTo>
                <a:lnTo>
                  <a:pt x="260977" y="495760"/>
                </a:lnTo>
                <a:lnTo>
                  <a:pt x="264891" y="532155"/>
                </a:lnTo>
                <a:lnTo>
                  <a:pt x="281736" y="563397"/>
                </a:lnTo>
                <a:lnTo>
                  <a:pt x="284302" y="566534"/>
                </a:lnTo>
                <a:lnTo>
                  <a:pt x="287070" y="564654"/>
                </a:lnTo>
                <a:lnTo>
                  <a:pt x="285394" y="560870"/>
                </a:lnTo>
                <a:lnTo>
                  <a:pt x="280664" y="517512"/>
                </a:lnTo>
                <a:lnTo>
                  <a:pt x="297291" y="476184"/>
                </a:lnTo>
                <a:lnTo>
                  <a:pt x="324152" y="440217"/>
                </a:lnTo>
                <a:lnTo>
                  <a:pt x="350126" y="412940"/>
                </a:lnTo>
                <a:lnTo>
                  <a:pt x="488162" y="274904"/>
                </a:lnTo>
                <a:lnTo>
                  <a:pt x="516241" y="246105"/>
                </a:lnTo>
                <a:lnTo>
                  <a:pt x="539418" y="218547"/>
                </a:lnTo>
                <a:lnTo>
                  <a:pt x="555172" y="191418"/>
                </a:lnTo>
                <a:lnTo>
                  <a:pt x="560984" y="163906"/>
                </a:lnTo>
                <a:lnTo>
                  <a:pt x="560984" y="101790"/>
                </a:lnTo>
                <a:lnTo>
                  <a:pt x="556933" y="101777"/>
                </a:lnTo>
                <a:close/>
              </a:path>
              <a:path w="971550" h="871855">
                <a:moveTo>
                  <a:pt x="556793" y="0"/>
                </a:moveTo>
                <a:lnTo>
                  <a:pt x="533104" y="59356"/>
                </a:lnTo>
                <a:lnTo>
                  <a:pt x="488111" y="108927"/>
                </a:lnTo>
                <a:lnTo>
                  <a:pt x="315671" y="281457"/>
                </a:lnTo>
                <a:lnTo>
                  <a:pt x="276773" y="330632"/>
                </a:lnTo>
                <a:lnTo>
                  <a:pt x="255812" y="378618"/>
                </a:lnTo>
                <a:lnTo>
                  <a:pt x="249687" y="422814"/>
                </a:lnTo>
                <a:lnTo>
                  <a:pt x="255318" y="460692"/>
                </a:lnTo>
                <a:lnTo>
                  <a:pt x="256476" y="464438"/>
                </a:lnTo>
                <a:lnTo>
                  <a:pt x="259791" y="464692"/>
                </a:lnTo>
                <a:lnTo>
                  <a:pt x="259760" y="460616"/>
                </a:lnTo>
                <a:lnTo>
                  <a:pt x="262338" y="432682"/>
                </a:lnTo>
                <a:lnTo>
                  <a:pt x="273524" y="402748"/>
                </a:lnTo>
                <a:lnTo>
                  <a:pt x="297709" y="366966"/>
                </a:lnTo>
                <a:lnTo>
                  <a:pt x="339293" y="321411"/>
                </a:lnTo>
                <a:lnTo>
                  <a:pt x="488022" y="172719"/>
                </a:lnTo>
                <a:lnTo>
                  <a:pt x="516101" y="143928"/>
                </a:lnTo>
                <a:lnTo>
                  <a:pt x="539278" y="116374"/>
                </a:lnTo>
                <a:lnTo>
                  <a:pt x="555033" y="89247"/>
                </a:lnTo>
                <a:lnTo>
                  <a:pt x="560844" y="61734"/>
                </a:lnTo>
                <a:lnTo>
                  <a:pt x="560844" y="12"/>
                </a:lnTo>
                <a:lnTo>
                  <a:pt x="556793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1820575" y="1236543"/>
            <a:ext cx="48895" cy="48895"/>
          </a:xfrm>
          <a:custGeom>
            <a:avLst/>
            <a:gdLst/>
            <a:ahLst/>
            <a:cxnLst/>
            <a:rect l="l" t="t" r="r" b="b"/>
            <a:pathLst>
              <a:path w="48895" h="48894">
                <a:moveTo>
                  <a:pt x="24133" y="0"/>
                </a:moveTo>
                <a:lnTo>
                  <a:pt x="0" y="24841"/>
                </a:lnTo>
                <a:lnTo>
                  <a:pt x="1698" y="33974"/>
                </a:lnTo>
                <a:lnTo>
                  <a:pt x="6734" y="41648"/>
                </a:lnTo>
                <a:lnTo>
                  <a:pt x="14408" y="46681"/>
                </a:lnTo>
                <a:lnTo>
                  <a:pt x="24133" y="48488"/>
                </a:lnTo>
                <a:lnTo>
                  <a:pt x="33857" y="46681"/>
                </a:lnTo>
                <a:lnTo>
                  <a:pt x="36446" y="44983"/>
                </a:lnTo>
                <a:lnTo>
                  <a:pt x="24133" y="44983"/>
                </a:lnTo>
                <a:lnTo>
                  <a:pt x="15880" y="43350"/>
                </a:lnTo>
                <a:lnTo>
                  <a:pt x="9377" y="38900"/>
                </a:lnTo>
                <a:lnTo>
                  <a:pt x="5114" y="32306"/>
                </a:lnTo>
                <a:lnTo>
                  <a:pt x="3584" y="24244"/>
                </a:lnTo>
                <a:lnTo>
                  <a:pt x="5114" y="15901"/>
                </a:lnTo>
                <a:lnTo>
                  <a:pt x="9377" y="9334"/>
                </a:lnTo>
                <a:lnTo>
                  <a:pt x="15880" y="5034"/>
                </a:lnTo>
                <a:lnTo>
                  <a:pt x="24133" y="3492"/>
                </a:lnTo>
                <a:lnTo>
                  <a:pt x="36154" y="3492"/>
                </a:lnTo>
                <a:lnTo>
                  <a:pt x="33579" y="1809"/>
                </a:lnTo>
                <a:lnTo>
                  <a:pt x="24133" y="0"/>
                </a:lnTo>
                <a:close/>
              </a:path>
              <a:path w="48895" h="48894">
                <a:moveTo>
                  <a:pt x="36154" y="3492"/>
                </a:moveTo>
                <a:lnTo>
                  <a:pt x="24133" y="3492"/>
                </a:lnTo>
                <a:lnTo>
                  <a:pt x="32381" y="5127"/>
                </a:lnTo>
                <a:lnTo>
                  <a:pt x="38862" y="9582"/>
                </a:lnTo>
                <a:lnTo>
                  <a:pt x="43099" y="16179"/>
                </a:lnTo>
                <a:lnTo>
                  <a:pt x="44419" y="23190"/>
                </a:lnTo>
                <a:lnTo>
                  <a:pt x="44503" y="24841"/>
                </a:lnTo>
                <a:lnTo>
                  <a:pt x="43007" y="32585"/>
                </a:lnTo>
                <a:lnTo>
                  <a:pt x="38614" y="39147"/>
                </a:lnTo>
                <a:lnTo>
                  <a:pt x="32102" y="43443"/>
                </a:lnTo>
                <a:lnTo>
                  <a:pt x="24133" y="44983"/>
                </a:lnTo>
                <a:lnTo>
                  <a:pt x="36446" y="44983"/>
                </a:lnTo>
                <a:lnTo>
                  <a:pt x="41532" y="41648"/>
                </a:lnTo>
                <a:lnTo>
                  <a:pt x="46568" y="33974"/>
                </a:lnTo>
                <a:lnTo>
                  <a:pt x="48377" y="24244"/>
                </a:lnTo>
                <a:lnTo>
                  <a:pt x="46475" y="14519"/>
                </a:lnTo>
                <a:lnTo>
                  <a:pt x="41284" y="6845"/>
                </a:lnTo>
                <a:lnTo>
                  <a:pt x="36154" y="3492"/>
                </a:lnTo>
                <a:close/>
              </a:path>
              <a:path w="48895" h="48894">
                <a:moveTo>
                  <a:pt x="30737" y="9842"/>
                </a:moveTo>
                <a:lnTo>
                  <a:pt x="15078" y="9842"/>
                </a:lnTo>
                <a:lnTo>
                  <a:pt x="15078" y="38722"/>
                </a:lnTo>
                <a:lnTo>
                  <a:pt x="20107" y="38722"/>
                </a:lnTo>
                <a:lnTo>
                  <a:pt x="20107" y="27279"/>
                </a:lnTo>
                <a:lnTo>
                  <a:pt x="29647" y="27279"/>
                </a:lnTo>
                <a:lnTo>
                  <a:pt x="28819" y="25895"/>
                </a:lnTo>
                <a:lnTo>
                  <a:pt x="31461" y="24841"/>
                </a:lnTo>
                <a:lnTo>
                  <a:pt x="33257" y="23190"/>
                </a:lnTo>
                <a:lnTo>
                  <a:pt x="20107" y="23190"/>
                </a:lnTo>
                <a:lnTo>
                  <a:pt x="20107" y="14071"/>
                </a:lnTo>
                <a:lnTo>
                  <a:pt x="33975" y="14071"/>
                </a:lnTo>
                <a:lnTo>
                  <a:pt x="33975" y="12687"/>
                </a:lnTo>
                <a:lnTo>
                  <a:pt x="30737" y="9842"/>
                </a:lnTo>
                <a:close/>
              </a:path>
              <a:path w="48895" h="48894">
                <a:moveTo>
                  <a:pt x="29647" y="27279"/>
                </a:moveTo>
                <a:lnTo>
                  <a:pt x="24196" y="27279"/>
                </a:lnTo>
                <a:lnTo>
                  <a:pt x="30813" y="38722"/>
                </a:lnTo>
                <a:lnTo>
                  <a:pt x="36490" y="38722"/>
                </a:lnTo>
                <a:lnTo>
                  <a:pt x="29647" y="27279"/>
                </a:lnTo>
                <a:close/>
              </a:path>
              <a:path w="48895" h="48894">
                <a:moveTo>
                  <a:pt x="33975" y="14071"/>
                </a:moveTo>
                <a:lnTo>
                  <a:pt x="27168" y="14071"/>
                </a:lnTo>
                <a:lnTo>
                  <a:pt x="28895" y="15392"/>
                </a:lnTo>
                <a:lnTo>
                  <a:pt x="28895" y="21272"/>
                </a:lnTo>
                <a:lnTo>
                  <a:pt x="26838" y="23190"/>
                </a:lnTo>
                <a:lnTo>
                  <a:pt x="33257" y="23190"/>
                </a:lnTo>
                <a:lnTo>
                  <a:pt x="33975" y="22529"/>
                </a:lnTo>
                <a:lnTo>
                  <a:pt x="33975" y="14071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3">
            <a:extLst>
              <a:ext uri="{FF2B5EF4-FFF2-40B4-BE49-F238E27FC236}">
                <a16:creationId xmlns:a16="http://schemas.microsoft.com/office/drawing/2014/main" id="{651AF9BF-C264-4806-A175-6A1A23DA02C6}"/>
              </a:ext>
            </a:extLst>
          </p:cNvPr>
          <p:cNvSpPr txBox="1"/>
          <p:nvPr/>
        </p:nvSpPr>
        <p:spPr>
          <a:xfrm>
            <a:off x="1828800" y="685800"/>
            <a:ext cx="7800596" cy="5396990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  <a:tabLst>
                <a:tab pos="3209290" algn="l"/>
              </a:tabLst>
            </a:pPr>
            <a:r>
              <a:rPr lang="es-MX" sz="4800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 panose="020F0502020204030204" pitchFamily="34" charset="0"/>
                <a:cs typeface="Times New Roman" panose="02020603050405020304" pitchFamily="18" charset="0"/>
              </a:rPr>
              <a:t>Esto era emocionalmente difícil para cumplir, pero los individuos que tomaban ese voto lo hacían. </a:t>
            </a:r>
          </a:p>
          <a:p>
            <a:pPr marL="12700">
              <a:lnSpc>
                <a:spcPct val="100000"/>
              </a:lnSpc>
              <a:spcBef>
                <a:spcPts val="125"/>
              </a:spcBef>
              <a:tabLst>
                <a:tab pos="3209290" algn="l"/>
              </a:tabLst>
            </a:pPr>
            <a:r>
              <a:rPr lang="es-MX" sz="4800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 panose="020F0502020204030204" pitchFamily="34" charset="0"/>
                <a:cs typeface="Times New Roman" panose="02020603050405020304" pitchFamily="18" charset="0"/>
              </a:rPr>
              <a:t>Pregunta:</a:t>
            </a:r>
          </a:p>
          <a:p>
            <a:pPr marL="12700">
              <a:lnSpc>
                <a:spcPct val="100000"/>
              </a:lnSpc>
              <a:spcBef>
                <a:spcPts val="125"/>
              </a:spcBef>
              <a:tabLst>
                <a:tab pos="3209290" algn="l"/>
              </a:tabLst>
            </a:pPr>
            <a:r>
              <a:rPr lang="es-MX" sz="4800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 panose="020F0502020204030204" pitchFamily="34" charset="0"/>
                <a:cs typeface="Times New Roman" panose="02020603050405020304" pitchFamily="18" charset="0"/>
              </a:rPr>
              <a:t>¿Cuál era la base de ese comportamiento?  </a:t>
            </a:r>
            <a:r>
              <a:rPr lang="es-MX" sz="6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 panose="020F0502020204030204" pitchFamily="34" charset="0"/>
                <a:cs typeface="Times New Roman" panose="02020603050405020304" pitchFamily="18" charset="0"/>
              </a:rPr>
              <a:t>AMOR</a:t>
            </a:r>
            <a:endParaRPr lang="es-MX" sz="48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Noto Sans"/>
            </a:endParaRPr>
          </a:p>
        </p:txBody>
      </p:sp>
      <p:pic>
        <p:nvPicPr>
          <p:cNvPr id="8" name="Graphic 7" descr="Earth globe: Americas with solid fill">
            <a:extLst>
              <a:ext uri="{FF2B5EF4-FFF2-40B4-BE49-F238E27FC236}">
                <a16:creationId xmlns:a16="http://schemas.microsoft.com/office/drawing/2014/main" id="{B35A6FFF-F7D7-486A-8C61-D336E188802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464504" y="502025"/>
            <a:ext cx="1177637" cy="11776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166382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FF2AF937-1AA8-4646-B6C6-117FB3D36E8F}"/>
              </a:ext>
            </a:extLst>
          </p:cNvPr>
          <p:cNvSpPr/>
          <p:nvPr/>
        </p:nvSpPr>
        <p:spPr>
          <a:xfrm>
            <a:off x="10444479" y="0"/>
            <a:ext cx="1747521" cy="6858000"/>
          </a:xfrm>
          <a:prstGeom prst="rect">
            <a:avLst/>
          </a:prstGeom>
          <a:gradFill flip="none" rotWithShape="1">
            <a:gsLst>
              <a:gs pos="0">
                <a:schemeClr val="tx2">
                  <a:lumMod val="75000"/>
                  <a:shade val="30000"/>
                  <a:satMod val="115000"/>
                </a:schemeClr>
              </a:gs>
              <a:gs pos="50000">
                <a:schemeClr val="tx2">
                  <a:lumMod val="75000"/>
                  <a:shade val="67500"/>
                  <a:satMod val="115000"/>
                </a:schemeClr>
              </a:gs>
              <a:gs pos="100000">
                <a:schemeClr val="tx2">
                  <a:lumMod val="75000"/>
                  <a:shade val="100000"/>
                  <a:satMod val="115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object 4"/>
          <p:cNvSpPr/>
          <p:nvPr/>
        </p:nvSpPr>
        <p:spPr>
          <a:xfrm>
            <a:off x="10899009" y="502025"/>
            <a:ext cx="971550" cy="871855"/>
          </a:xfrm>
          <a:custGeom>
            <a:avLst/>
            <a:gdLst/>
            <a:ahLst/>
            <a:cxnLst/>
            <a:rect l="l" t="t" r="r" b="b"/>
            <a:pathLst>
              <a:path w="971550" h="871855">
                <a:moveTo>
                  <a:pt x="466369" y="811040"/>
                </a:moveTo>
                <a:lnTo>
                  <a:pt x="383694" y="811040"/>
                </a:lnTo>
                <a:lnTo>
                  <a:pt x="421303" y="823194"/>
                </a:lnTo>
                <a:lnTo>
                  <a:pt x="447158" y="843979"/>
                </a:lnTo>
                <a:lnTo>
                  <a:pt x="461771" y="868654"/>
                </a:lnTo>
                <a:lnTo>
                  <a:pt x="462851" y="871613"/>
                </a:lnTo>
                <a:lnTo>
                  <a:pt x="466369" y="871169"/>
                </a:lnTo>
                <a:lnTo>
                  <a:pt x="466369" y="811040"/>
                </a:lnTo>
                <a:close/>
              </a:path>
              <a:path w="971550" h="871855">
                <a:moveTo>
                  <a:pt x="642899" y="681507"/>
                </a:moveTo>
                <a:lnTo>
                  <a:pt x="577507" y="746963"/>
                </a:lnTo>
                <a:lnTo>
                  <a:pt x="549428" y="775761"/>
                </a:lnTo>
                <a:lnTo>
                  <a:pt x="510496" y="830448"/>
                </a:lnTo>
                <a:lnTo>
                  <a:pt x="504685" y="857961"/>
                </a:lnTo>
                <a:lnTo>
                  <a:pt x="504710" y="871169"/>
                </a:lnTo>
                <a:lnTo>
                  <a:pt x="508228" y="871613"/>
                </a:lnTo>
                <a:lnTo>
                  <a:pt x="509308" y="868654"/>
                </a:lnTo>
                <a:lnTo>
                  <a:pt x="523921" y="843979"/>
                </a:lnTo>
                <a:lnTo>
                  <a:pt x="549776" y="823194"/>
                </a:lnTo>
                <a:lnTo>
                  <a:pt x="587385" y="811040"/>
                </a:lnTo>
                <a:lnTo>
                  <a:pt x="916652" y="811040"/>
                </a:lnTo>
                <a:lnTo>
                  <a:pt x="817143" y="711479"/>
                </a:lnTo>
                <a:lnTo>
                  <a:pt x="642899" y="681507"/>
                </a:lnTo>
                <a:close/>
              </a:path>
              <a:path w="971550" h="871855">
                <a:moveTo>
                  <a:pt x="408247" y="671961"/>
                </a:moveTo>
                <a:lnTo>
                  <a:pt x="351713" y="677481"/>
                </a:lnTo>
                <a:lnTo>
                  <a:pt x="153936" y="711479"/>
                </a:lnTo>
                <a:lnTo>
                  <a:pt x="48020" y="817410"/>
                </a:lnTo>
                <a:lnTo>
                  <a:pt x="5123" y="860376"/>
                </a:lnTo>
                <a:lnTo>
                  <a:pt x="0" y="866025"/>
                </a:lnTo>
                <a:lnTo>
                  <a:pt x="1574" y="869162"/>
                </a:lnTo>
                <a:lnTo>
                  <a:pt x="4762" y="868883"/>
                </a:lnTo>
                <a:lnTo>
                  <a:pt x="304023" y="817397"/>
                </a:lnTo>
                <a:lnTo>
                  <a:pt x="333819" y="812253"/>
                </a:lnTo>
                <a:lnTo>
                  <a:pt x="383694" y="811040"/>
                </a:lnTo>
                <a:lnTo>
                  <a:pt x="466369" y="811040"/>
                </a:lnTo>
                <a:lnTo>
                  <a:pt x="466369" y="754430"/>
                </a:lnTo>
                <a:lnTo>
                  <a:pt x="465302" y="753363"/>
                </a:lnTo>
                <a:lnTo>
                  <a:pt x="405523" y="753363"/>
                </a:lnTo>
                <a:lnTo>
                  <a:pt x="404456" y="752309"/>
                </a:lnTo>
                <a:lnTo>
                  <a:pt x="404456" y="715911"/>
                </a:lnTo>
                <a:lnTo>
                  <a:pt x="405523" y="714844"/>
                </a:lnTo>
                <a:lnTo>
                  <a:pt x="465277" y="714844"/>
                </a:lnTo>
                <a:lnTo>
                  <a:pt x="466331" y="713790"/>
                </a:lnTo>
                <a:lnTo>
                  <a:pt x="466230" y="712076"/>
                </a:lnTo>
                <a:lnTo>
                  <a:pt x="461239" y="691977"/>
                </a:lnTo>
                <a:lnTo>
                  <a:pt x="443317" y="677632"/>
                </a:lnTo>
                <a:lnTo>
                  <a:pt x="408247" y="671961"/>
                </a:lnTo>
                <a:close/>
              </a:path>
              <a:path w="971550" h="871855">
                <a:moveTo>
                  <a:pt x="916652" y="811040"/>
                </a:moveTo>
                <a:lnTo>
                  <a:pt x="587385" y="811040"/>
                </a:lnTo>
                <a:lnTo>
                  <a:pt x="637260" y="812253"/>
                </a:lnTo>
                <a:lnTo>
                  <a:pt x="959633" y="867862"/>
                </a:lnTo>
                <a:lnTo>
                  <a:pt x="966317" y="868883"/>
                </a:lnTo>
                <a:lnTo>
                  <a:pt x="969505" y="869162"/>
                </a:lnTo>
                <a:lnTo>
                  <a:pt x="971080" y="866025"/>
                </a:lnTo>
                <a:lnTo>
                  <a:pt x="969022" y="863574"/>
                </a:lnTo>
                <a:lnTo>
                  <a:pt x="916652" y="811040"/>
                </a:lnTo>
                <a:close/>
              </a:path>
              <a:path w="971550" h="871855">
                <a:moveTo>
                  <a:pt x="535851" y="753363"/>
                </a:moveTo>
                <a:lnTo>
                  <a:pt x="507060" y="753389"/>
                </a:lnTo>
                <a:lnTo>
                  <a:pt x="505739" y="753389"/>
                </a:lnTo>
                <a:lnTo>
                  <a:pt x="504710" y="754430"/>
                </a:lnTo>
                <a:lnTo>
                  <a:pt x="504685" y="817397"/>
                </a:lnTo>
                <a:lnTo>
                  <a:pt x="508736" y="817410"/>
                </a:lnTo>
                <a:lnTo>
                  <a:pt x="509460" y="813866"/>
                </a:lnTo>
                <a:lnTo>
                  <a:pt x="514060" y="795762"/>
                </a:lnTo>
                <a:lnTo>
                  <a:pt x="519879" y="780157"/>
                </a:lnTo>
                <a:lnTo>
                  <a:pt x="527085" y="766282"/>
                </a:lnTo>
                <a:lnTo>
                  <a:pt x="535851" y="753363"/>
                </a:lnTo>
                <a:close/>
              </a:path>
              <a:path w="971550" h="871855">
                <a:moveTo>
                  <a:pt x="687057" y="345033"/>
                </a:moveTo>
                <a:lnTo>
                  <a:pt x="684288" y="346913"/>
                </a:lnTo>
                <a:lnTo>
                  <a:pt x="685965" y="350710"/>
                </a:lnTo>
                <a:lnTo>
                  <a:pt x="690695" y="394060"/>
                </a:lnTo>
                <a:lnTo>
                  <a:pt x="674068" y="435386"/>
                </a:lnTo>
                <a:lnTo>
                  <a:pt x="647206" y="471355"/>
                </a:lnTo>
                <a:lnTo>
                  <a:pt x="621233" y="498640"/>
                </a:lnTo>
                <a:lnTo>
                  <a:pt x="577367" y="542518"/>
                </a:lnTo>
                <a:lnTo>
                  <a:pt x="549286" y="571309"/>
                </a:lnTo>
                <a:lnTo>
                  <a:pt x="526105" y="598863"/>
                </a:lnTo>
                <a:lnTo>
                  <a:pt x="510346" y="625991"/>
                </a:lnTo>
                <a:lnTo>
                  <a:pt x="504532" y="653503"/>
                </a:lnTo>
                <a:lnTo>
                  <a:pt x="504532" y="715619"/>
                </a:lnTo>
                <a:lnTo>
                  <a:pt x="508596" y="715632"/>
                </a:lnTo>
                <a:lnTo>
                  <a:pt x="509320" y="712076"/>
                </a:lnTo>
                <a:lnTo>
                  <a:pt x="518552" y="681046"/>
                </a:lnTo>
                <a:lnTo>
                  <a:pt x="532252" y="656129"/>
                </a:lnTo>
                <a:lnTo>
                  <a:pt x="551459" y="632769"/>
                </a:lnTo>
                <a:lnTo>
                  <a:pt x="577214" y="606412"/>
                </a:lnTo>
                <a:lnTo>
                  <a:pt x="639254" y="544499"/>
                </a:lnTo>
                <a:lnTo>
                  <a:pt x="677303" y="499498"/>
                </a:lnTo>
                <a:lnTo>
                  <a:pt x="700836" y="456225"/>
                </a:lnTo>
                <a:lnTo>
                  <a:pt x="710382" y="415819"/>
                </a:lnTo>
                <a:lnTo>
                  <a:pt x="706467" y="379425"/>
                </a:lnTo>
                <a:lnTo>
                  <a:pt x="689622" y="348183"/>
                </a:lnTo>
                <a:lnTo>
                  <a:pt x="687057" y="345033"/>
                </a:lnTo>
                <a:close/>
              </a:path>
              <a:path w="971550" h="871855">
                <a:moveTo>
                  <a:pt x="711580" y="446887"/>
                </a:moveTo>
                <a:lnTo>
                  <a:pt x="697834" y="508825"/>
                </a:lnTo>
                <a:lnTo>
                  <a:pt x="673649" y="544606"/>
                </a:lnTo>
                <a:lnTo>
                  <a:pt x="632066" y="590156"/>
                </a:lnTo>
                <a:lnTo>
                  <a:pt x="577507" y="644690"/>
                </a:lnTo>
                <a:lnTo>
                  <a:pt x="559451" y="662942"/>
                </a:lnTo>
                <a:lnTo>
                  <a:pt x="542958" y="680589"/>
                </a:lnTo>
                <a:lnTo>
                  <a:pt x="528649" y="697832"/>
                </a:lnTo>
                <a:lnTo>
                  <a:pt x="517143" y="714870"/>
                </a:lnTo>
                <a:lnTo>
                  <a:pt x="571030" y="714870"/>
                </a:lnTo>
                <a:lnTo>
                  <a:pt x="655700" y="630123"/>
                </a:lnTo>
                <a:lnTo>
                  <a:pt x="694597" y="580948"/>
                </a:lnTo>
                <a:lnTo>
                  <a:pt x="715552" y="532961"/>
                </a:lnTo>
                <a:lnTo>
                  <a:pt x="721673" y="488766"/>
                </a:lnTo>
                <a:lnTo>
                  <a:pt x="716040" y="450888"/>
                </a:lnTo>
                <a:lnTo>
                  <a:pt x="714882" y="447141"/>
                </a:lnTo>
                <a:lnTo>
                  <a:pt x="711580" y="446887"/>
                </a:lnTo>
                <a:close/>
              </a:path>
              <a:path w="971550" h="871855">
                <a:moveTo>
                  <a:pt x="465277" y="714844"/>
                </a:moveTo>
                <a:lnTo>
                  <a:pt x="405523" y="714844"/>
                </a:lnTo>
                <a:lnTo>
                  <a:pt x="463943" y="714857"/>
                </a:lnTo>
                <a:lnTo>
                  <a:pt x="465277" y="714844"/>
                </a:lnTo>
                <a:close/>
              </a:path>
              <a:path w="971550" h="871855">
                <a:moveTo>
                  <a:pt x="556767" y="204596"/>
                </a:moveTo>
                <a:lnTo>
                  <a:pt x="533107" y="263912"/>
                </a:lnTo>
                <a:lnTo>
                  <a:pt x="488149" y="313435"/>
                </a:lnTo>
                <a:lnTo>
                  <a:pt x="336384" y="465061"/>
                </a:lnTo>
                <a:lnTo>
                  <a:pt x="303370" y="509836"/>
                </a:lnTo>
                <a:lnTo>
                  <a:pt x="292053" y="551565"/>
                </a:lnTo>
                <a:lnTo>
                  <a:pt x="297569" y="587824"/>
                </a:lnTo>
                <a:lnTo>
                  <a:pt x="315055" y="616194"/>
                </a:lnTo>
                <a:lnTo>
                  <a:pt x="339648" y="634250"/>
                </a:lnTo>
                <a:lnTo>
                  <a:pt x="343534" y="636015"/>
                </a:lnTo>
                <a:lnTo>
                  <a:pt x="345071" y="632866"/>
                </a:lnTo>
                <a:lnTo>
                  <a:pt x="342112" y="630301"/>
                </a:lnTo>
                <a:lnTo>
                  <a:pt x="323990" y="603769"/>
                </a:lnTo>
                <a:lnTo>
                  <a:pt x="322040" y="572007"/>
                </a:lnTo>
                <a:lnTo>
                  <a:pt x="335101" y="537646"/>
                </a:lnTo>
                <a:lnTo>
                  <a:pt x="362013" y="503313"/>
                </a:lnTo>
                <a:lnTo>
                  <a:pt x="487997" y="377316"/>
                </a:lnTo>
                <a:lnTo>
                  <a:pt x="516078" y="348518"/>
                </a:lnTo>
                <a:lnTo>
                  <a:pt x="539259" y="320960"/>
                </a:lnTo>
                <a:lnTo>
                  <a:pt x="555018" y="293831"/>
                </a:lnTo>
                <a:lnTo>
                  <a:pt x="560831" y="266318"/>
                </a:lnTo>
                <a:lnTo>
                  <a:pt x="560831" y="204609"/>
                </a:lnTo>
                <a:lnTo>
                  <a:pt x="556767" y="204596"/>
                </a:lnTo>
                <a:close/>
              </a:path>
              <a:path w="971550" h="871855">
                <a:moveTo>
                  <a:pt x="627824" y="275564"/>
                </a:moveTo>
                <a:lnTo>
                  <a:pt x="626287" y="278714"/>
                </a:lnTo>
                <a:lnTo>
                  <a:pt x="629246" y="281279"/>
                </a:lnTo>
                <a:lnTo>
                  <a:pt x="647374" y="307809"/>
                </a:lnTo>
                <a:lnTo>
                  <a:pt x="649325" y="339566"/>
                </a:lnTo>
                <a:lnTo>
                  <a:pt x="636265" y="373923"/>
                </a:lnTo>
                <a:lnTo>
                  <a:pt x="609358" y="408254"/>
                </a:lnTo>
                <a:lnTo>
                  <a:pt x="577398" y="440217"/>
                </a:lnTo>
                <a:lnTo>
                  <a:pt x="549441" y="468891"/>
                </a:lnTo>
                <a:lnTo>
                  <a:pt x="526264" y="496449"/>
                </a:lnTo>
                <a:lnTo>
                  <a:pt x="510509" y="523578"/>
                </a:lnTo>
                <a:lnTo>
                  <a:pt x="504697" y="551091"/>
                </a:lnTo>
                <a:lnTo>
                  <a:pt x="504697" y="612813"/>
                </a:lnTo>
                <a:lnTo>
                  <a:pt x="508751" y="612813"/>
                </a:lnTo>
                <a:lnTo>
                  <a:pt x="509485" y="609269"/>
                </a:lnTo>
                <a:lnTo>
                  <a:pt x="518712" y="578297"/>
                </a:lnTo>
                <a:lnTo>
                  <a:pt x="532412" y="553507"/>
                </a:lnTo>
                <a:lnTo>
                  <a:pt x="551623" y="530274"/>
                </a:lnTo>
                <a:lnTo>
                  <a:pt x="577380" y="503974"/>
                </a:lnTo>
                <a:lnTo>
                  <a:pt x="634974" y="446519"/>
                </a:lnTo>
                <a:lnTo>
                  <a:pt x="667990" y="401743"/>
                </a:lnTo>
                <a:lnTo>
                  <a:pt x="679309" y="360015"/>
                </a:lnTo>
                <a:lnTo>
                  <a:pt x="673795" y="323755"/>
                </a:lnTo>
                <a:lnTo>
                  <a:pt x="656308" y="295386"/>
                </a:lnTo>
                <a:lnTo>
                  <a:pt x="631710" y="277329"/>
                </a:lnTo>
                <a:lnTo>
                  <a:pt x="627824" y="275564"/>
                </a:lnTo>
                <a:close/>
              </a:path>
              <a:path w="971550" h="871855">
                <a:moveTo>
                  <a:pt x="556933" y="101777"/>
                </a:moveTo>
                <a:lnTo>
                  <a:pt x="533271" y="161285"/>
                </a:lnTo>
                <a:lnTo>
                  <a:pt x="488314" y="210997"/>
                </a:lnTo>
                <a:lnTo>
                  <a:pt x="332104" y="367080"/>
                </a:lnTo>
                <a:lnTo>
                  <a:pt x="294055" y="412081"/>
                </a:lnTo>
                <a:lnTo>
                  <a:pt x="270522" y="455355"/>
                </a:lnTo>
                <a:lnTo>
                  <a:pt x="260977" y="495760"/>
                </a:lnTo>
                <a:lnTo>
                  <a:pt x="264891" y="532155"/>
                </a:lnTo>
                <a:lnTo>
                  <a:pt x="281736" y="563397"/>
                </a:lnTo>
                <a:lnTo>
                  <a:pt x="284302" y="566534"/>
                </a:lnTo>
                <a:lnTo>
                  <a:pt x="287070" y="564654"/>
                </a:lnTo>
                <a:lnTo>
                  <a:pt x="285394" y="560870"/>
                </a:lnTo>
                <a:lnTo>
                  <a:pt x="280664" y="517512"/>
                </a:lnTo>
                <a:lnTo>
                  <a:pt x="297291" y="476184"/>
                </a:lnTo>
                <a:lnTo>
                  <a:pt x="324152" y="440217"/>
                </a:lnTo>
                <a:lnTo>
                  <a:pt x="350126" y="412940"/>
                </a:lnTo>
                <a:lnTo>
                  <a:pt x="488162" y="274904"/>
                </a:lnTo>
                <a:lnTo>
                  <a:pt x="516241" y="246105"/>
                </a:lnTo>
                <a:lnTo>
                  <a:pt x="539418" y="218547"/>
                </a:lnTo>
                <a:lnTo>
                  <a:pt x="555172" y="191418"/>
                </a:lnTo>
                <a:lnTo>
                  <a:pt x="560984" y="163906"/>
                </a:lnTo>
                <a:lnTo>
                  <a:pt x="560984" y="101790"/>
                </a:lnTo>
                <a:lnTo>
                  <a:pt x="556933" y="101777"/>
                </a:lnTo>
                <a:close/>
              </a:path>
              <a:path w="971550" h="871855">
                <a:moveTo>
                  <a:pt x="556793" y="0"/>
                </a:moveTo>
                <a:lnTo>
                  <a:pt x="533104" y="59356"/>
                </a:lnTo>
                <a:lnTo>
                  <a:pt x="488111" y="108927"/>
                </a:lnTo>
                <a:lnTo>
                  <a:pt x="315671" y="281457"/>
                </a:lnTo>
                <a:lnTo>
                  <a:pt x="276773" y="330632"/>
                </a:lnTo>
                <a:lnTo>
                  <a:pt x="255812" y="378618"/>
                </a:lnTo>
                <a:lnTo>
                  <a:pt x="249687" y="422814"/>
                </a:lnTo>
                <a:lnTo>
                  <a:pt x="255318" y="460692"/>
                </a:lnTo>
                <a:lnTo>
                  <a:pt x="256476" y="464438"/>
                </a:lnTo>
                <a:lnTo>
                  <a:pt x="259791" y="464692"/>
                </a:lnTo>
                <a:lnTo>
                  <a:pt x="259760" y="460616"/>
                </a:lnTo>
                <a:lnTo>
                  <a:pt x="262338" y="432682"/>
                </a:lnTo>
                <a:lnTo>
                  <a:pt x="273524" y="402748"/>
                </a:lnTo>
                <a:lnTo>
                  <a:pt x="297709" y="366966"/>
                </a:lnTo>
                <a:lnTo>
                  <a:pt x="339293" y="321411"/>
                </a:lnTo>
                <a:lnTo>
                  <a:pt x="488022" y="172719"/>
                </a:lnTo>
                <a:lnTo>
                  <a:pt x="516101" y="143928"/>
                </a:lnTo>
                <a:lnTo>
                  <a:pt x="539278" y="116374"/>
                </a:lnTo>
                <a:lnTo>
                  <a:pt x="555033" y="89247"/>
                </a:lnTo>
                <a:lnTo>
                  <a:pt x="560844" y="61734"/>
                </a:lnTo>
                <a:lnTo>
                  <a:pt x="560844" y="12"/>
                </a:lnTo>
                <a:lnTo>
                  <a:pt x="556793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1820575" y="1236543"/>
            <a:ext cx="48895" cy="48895"/>
          </a:xfrm>
          <a:custGeom>
            <a:avLst/>
            <a:gdLst/>
            <a:ahLst/>
            <a:cxnLst/>
            <a:rect l="l" t="t" r="r" b="b"/>
            <a:pathLst>
              <a:path w="48895" h="48894">
                <a:moveTo>
                  <a:pt x="24133" y="0"/>
                </a:moveTo>
                <a:lnTo>
                  <a:pt x="0" y="24841"/>
                </a:lnTo>
                <a:lnTo>
                  <a:pt x="1698" y="33974"/>
                </a:lnTo>
                <a:lnTo>
                  <a:pt x="6734" y="41648"/>
                </a:lnTo>
                <a:lnTo>
                  <a:pt x="14408" y="46681"/>
                </a:lnTo>
                <a:lnTo>
                  <a:pt x="24133" y="48488"/>
                </a:lnTo>
                <a:lnTo>
                  <a:pt x="33857" y="46681"/>
                </a:lnTo>
                <a:lnTo>
                  <a:pt x="36446" y="44983"/>
                </a:lnTo>
                <a:lnTo>
                  <a:pt x="24133" y="44983"/>
                </a:lnTo>
                <a:lnTo>
                  <a:pt x="15880" y="43350"/>
                </a:lnTo>
                <a:lnTo>
                  <a:pt x="9377" y="38900"/>
                </a:lnTo>
                <a:lnTo>
                  <a:pt x="5114" y="32306"/>
                </a:lnTo>
                <a:lnTo>
                  <a:pt x="3584" y="24244"/>
                </a:lnTo>
                <a:lnTo>
                  <a:pt x="5114" y="15901"/>
                </a:lnTo>
                <a:lnTo>
                  <a:pt x="9377" y="9334"/>
                </a:lnTo>
                <a:lnTo>
                  <a:pt x="15880" y="5034"/>
                </a:lnTo>
                <a:lnTo>
                  <a:pt x="24133" y="3492"/>
                </a:lnTo>
                <a:lnTo>
                  <a:pt x="36154" y="3492"/>
                </a:lnTo>
                <a:lnTo>
                  <a:pt x="33579" y="1809"/>
                </a:lnTo>
                <a:lnTo>
                  <a:pt x="24133" y="0"/>
                </a:lnTo>
                <a:close/>
              </a:path>
              <a:path w="48895" h="48894">
                <a:moveTo>
                  <a:pt x="36154" y="3492"/>
                </a:moveTo>
                <a:lnTo>
                  <a:pt x="24133" y="3492"/>
                </a:lnTo>
                <a:lnTo>
                  <a:pt x="32381" y="5127"/>
                </a:lnTo>
                <a:lnTo>
                  <a:pt x="38862" y="9582"/>
                </a:lnTo>
                <a:lnTo>
                  <a:pt x="43099" y="16179"/>
                </a:lnTo>
                <a:lnTo>
                  <a:pt x="44419" y="23190"/>
                </a:lnTo>
                <a:lnTo>
                  <a:pt x="44503" y="24841"/>
                </a:lnTo>
                <a:lnTo>
                  <a:pt x="43007" y="32585"/>
                </a:lnTo>
                <a:lnTo>
                  <a:pt x="38614" y="39147"/>
                </a:lnTo>
                <a:lnTo>
                  <a:pt x="32102" y="43443"/>
                </a:lnTo>
                <a:lnTo>
                  <a:pt x="24133" y="44983"/>
                </a:lnTo>
                <a:lnTo>
                  <a:pt x="36446" y="44983"/>
                </a:lnTo>
                <a:lnTo>
                  <a:pt x="41532" y="41648"/>
                </a:lnTo>
                <a:lnTo>
                  <a:pt x="46568" y="33974"/>
                </a:lnTo>
                <a:lnTo>
                  <a:pt x="48377" y="24244"/>
                </a:lnTo>
                <a:lnTo>
                  <a:pt x="46475" y="14519"/>
                </a:lnTo>
                <a:lnTo>
                  <a:pt x="41284" y="6845"/>
                </a:lnTo>
                <a:lnTo>
                  <a:pt x="36154" y="3492"/>
                </a:lnTo>
                <a:close/>
              </a:path>
              <a:path w="48895" h="48894">
                <a:moveTo>
                  <a:pt x="30737" y="9842"/>
                </a:moveTo>
                <a:lnTo>
                  <a:pt x="15078" y="9842"/>
                </a:lnTo>
                <a:lnTo>
                  <a:pt x="15078" y="38722"/>
                </a:lnTo>
                <a:lnTo>
                  <a:pt x="20107" y="38722"/>
                </a:lnTo>
                <a:lnTo>
                  <a:pt x="20107" y="27279"/>
                </a:lnTo>
                <a:lnTo>
                  <a:pt x="29647" y="27279"/>
                </a:lnTo>
                <a:lnTo>
                  <a:pt x="28819" y="25895"/>
                </a:lnTo>
                <a:lnTo>
                  <a:pt x="31461" y="24841"/>
                </a:lnTo>
                <a:lnTo>
                  <a:pt x="33257" y="23190"/>
                </a:lnTo>
                <a:lnTo>
                  <a:pt x="20107" y="23190"/>
                </a:lnTo>
                <a:lnTo>
                  <a:pt x="20107" y="14071"/>
                </a:lnTo>
                <a:lnTo>
                  <a:pt x="33975" y="14071"/>
                </a:lnTo>
                <a:lnTo>
                  <a:pt x="33975" y="12687"/>
                </a:lnTo>
                <a:lnTo>
                  <a:pt x="30737" y="9842"/>
                </a:lnTo>
                <a:close/>
              </a:path>
              <a:path w="48895" h="48894">
                <a:moveTo>
                  <a:pt x="29647" y="27279"/>
                </a:moveTo>
                <a:lnTo>
                  <a:pt x="24196" y="27279"/>
                </a:lnTo>
                <a:lnTo>
                  <a:pt x="30813" y="38722"/>
                </a:lnTo>
                <a:lnTo>
                  <a:pt x="36490" y="38722"/>
                </a:lnTo>
                <a:lnTo>
                  <a:pt x="29647" y="27279"/>
                </a:lnTo>
                <a:close/>
              </a:path>
              <a:path w="48895" h="48894">
                <a:moveTo>
                  <a:pt x="33975" y="14071"/>
                </a:moveTo>
                <a:lnTo>
                  <a:pt x="27168" y="14071"/>
                </a:lnTo>
                <a:lnTo>
                  <a:pt x="28895" y="15392"/>
                </a:lnTo>
                <a:lnTo>
                  <a:pt x="28895" y="21272"/>
                </a:lnTo>
                <a:lnTo>
                  <a:pt x="26838" y="23190"/>
                </a:lnTo>
                <a:lnTo>
                  <a:pt x="33257" y="23190"/>
                </a:lnTo>
                <a:lnTo>
                  <a:pt x="33975" y="22529"/>
                </a:lnTo>
                <a:lnTo>
                  <a:pt x="33975" y="14071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3">
            <a:extLst>
              <a:ext uri="{FF2B5EF4-FFF2-40B4-BE49-F238E27FC236}">
                <a16:creationId xmlns:a16="http://schemas.microsoft.com/office/drawing/2014/main" id="{651AF9BF-C264-4806-A175-6A1A23DA02C6}"/>
              </a:ext>
            </a:extLst>
          </p:cNvPr>
          <p:cNvSpPr txBox="1"/>
          <p:nvPr/>
        </p:nvSpPr>
        <p:spPr>
          <a:xfrm>
            <a:off x="1828800" y="648222"/>
            <a:ext cx="7800596" cy="4183838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  <a:tabLst>
                <a:tab pos="3209290" algn="l"/>
              </a:tabLst>
            </a:pPr>
            <a:r>
              <a:rPr lang="en-US" sz="5400" dirty="0" err="1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Deuteronomio</a:t>
            </a:r>
            <a:r>
              <a:rPr lang="en-US" sz="5400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6:5</a:t>
            </a:r>
          </a:p>
          <a:p>
            <a:pPr marL="12700">
              <a:lnSpc>
                <a:spcPct val="100000"/>
              </a:lnSpc>
              <a:spcBef>
                <a:spcPts val="125"/>
              </a:spcBef>
              <a:tabLst>
                <a:tab pos="3209290" algn="l"/>
              </a:tabLst>
            </a:pPr>
            <a:r>
              <a:rPr lang="en-US" sz="5400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“</a:t>
            </a:r>
            <a:r>
              <a:rPr lang="es-ES" sz="5400" b="0" i="0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ystem-ui"/>
              </a:rPr>
              <a:t>Y amarás a Jehová tu Dios de todo tu corazón, y de toda tu alma, y con todas tus fuerza</a:t>
            </a:r>
            <a:r>
              <a:rPr lang="en-US" sz="5400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” </a:t>
            </a:r>
            <a:endParaRPr sz="9600" dirty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oto Sans"/>
              <a:cs typeface="Noto Sans"/>
            </a:endParaRPr>
          </a:p>
        </p:txBody>
      </p:sp>
      <p:pic>
        <p:nvPicPr>
          <p:cNvPr id="8" name="Graphic 7" descr="Earth globe: Americas with solid fill">
            <a:extLst>
              <a:ext uri="{FF2B5EF4-FFF2-40B4-BE49-F238E27FC236}">
                <a16:creationId xmlns:a16="http://schemas.microsoft.com/office/drawing/2014/main" id="{B35A6FFF-F7D7-486A-8C61-D336E188802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464504" y="502025"/>
            <a:ext cx="1177637" cy="11776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1140196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FF2AF937-1AA8-4646-B6C6-117FB3D36E8F}"/>
              </a:ext>
            </a:extLst>
          </p:cNvPr>
          <p:cNvSpPr/>
          <p:nvPr/>
        </p:nvSpPr>
        <p:spPr>
          <a:xfrm>
            <a:off x="10444479" y="0"/>
            <a:ext cx="1747521" cy="6858000"/>
          </a:xfrm>
          <a:prstGeom prst="rect">
            <a:avLst/>
          </a:prstGeom>
          <a:gradFill flip="none" rotWithShape="1">
            <a:gsLst>
              <a:gs pos="0">
                <a:schemeClr val="tx2">
                  <a:lumMod val="75000"/>
                  <a:shade val="30000"/>
                  <a:satMod val="115000"/>
                </a:schemeClr>
              </a:gs>
              <a:gs pos="50000">
                <a:schemeClr val="tx2">
                  <a:lumMod val="75000"/>
                  <a:shade val="67500"/>
                  <a:satMod val="115000"/>
                </a:schemeClr>
              </a:gs>
              <a:gs pos="100000">
                <a:schemeClr val="tx2">
                  <a:lumMod val="75000"/>
                  <a:shade val="100000"/>
                  <a:satMod val="115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object 4"/>
          <p:cNvSpPr/>
          <p:nvPr/>
        </p:nvSpPr>
        <p:spPr>
          <a:xfrm>
            <a:off x="10899009" y="502025"/>
            <a:ext cx="971550" cy="871855"/>
          </a:xfrm>
          <a:custGeom>
            <a:avLst/>
            <a:gdLst/>
            <a:ahLst/>
            <a:cxnLst/>
            <a:rect l="l" t="t" r="r" b="b"/>
            <a:pathLst>
              <a:path w="971550" h="871855">
                <a:moveTo>
                  <a:pt x="466369" y="811040"/>
                </a:moveTo>
                <a:lnTo>
                  <a:pt x="383694" y="811040"/>
                </a:lnTo>
                <a:lnTo>
                  <a:pt x="421303" y="823194"/>
                </a:lnTo>
                <a:lnTo>
                  <a:pt x="447158" y="843979"/>
                </a:lnTo>
                <a:lnTo>
                  <a:pt x="461771" y="868654"/>
                </a:lnTo>
                <a:lnTo>
                  <a:pt x="462851" y="871613"/>
                </a:lnTo>
                <a:lnTo>
                  <a:pt x="466369" y="871169"/>
                </a:lnTo>
                <a:lnTo>
                  <a:pt x="466369" y="811040"/>
                </a:lnTo>
                <a:close/>
              </a:path>
              <a:path w="971550" h="871855">
                <a:moveTo>
                  <a:pt x="642899" y="681507"/>
                </a:moveTo>
                <a:lnTo>
                  <a:pt x="577507" y="746963"/>
                </a:lnTo>
                <a:lnTo>
                  <a:pt x="549428" y="775761"/>
                </a:lnTo>
                <a:lnTo>
                  <a:pt x="510496" y="830448"/>
                </a:lnTo>
                <a:lnTo>
                  <a:pt x="504685" y="857961"/>
                </a:lnTo>
                <a:lnTo>
                  <a:pt x="504710" y="871169"/>
                </a:lnTo>
                <a:lnTo>
                  <a:pt x="508228" y="871613"/>
                </a:lnTo>
                <a:lnTo>
                  <a:pt x="509308" y="868654"/>
                </a:lnTo>
                <a:lnTo>
                  <a:pt x="523921" y="843979"/>
                </a:lnTo>
                <a:lnTo>
                  <a:pt x="549776" y="823194"/>
                </a:lnTo>
                <a:lnTo>
                  <a:pt x="587385" y="811040"/>
                </a:lnTo>
                <a:lnTo>
                  <a:pt x="916652" y="811040"/>
                </a:lnTo>
                <a:lnTo>
                  <a:pt x="817143" y="711479"/>
                </a:lnTo>
                <a:lnTo>
                  <a:pt x="642899" y="681507"/>
                </a:lnTo>
                <a:close/>
              </a:path>
              <a:path w="971550" h="871855">
                <a:moveTo>
                  <a:pt x="408247" y="671961"/>
                </a:moveTo>
                <a:lnTo>
                  <a:pt x="351713" y="677481"/>
                </a:lnTo>
                <a:lnTo>
                  <a:pt x="153936" y="711479"/>
                </a:lnTo>
                <a:lnTo>
                  <a:pt x="48020" y="817410"/>
                </a:lnTo>
                <a:lnTo>
                  <a:pt x="5123" y="860376"/>
                </a:lnTo>
                <a:lnTo>
                  <a:pt x="0" y="866025"/>
                </a:lnTo>
                <a:lnTo>
                  <a:pt x="1574" y="869162"/>
                </a:lnTo>
                <a:lnTo>
                  <a:pt x="4762" y="868883"/>
                </a:lnTo>
                <a:lnTo>
                  <a:pt x="304023" y="817397"/>
                </a:lnTo>
                <a:lnTo>
                  <a:pt x="333819" y="812253"/>
                </a:lnTo>
                <a:lnTo>
                  <a:pt x="383694" y="811040"/>
                </a:lnTo>
                <a:lnTo>
                  <a:pt x="466369" y="811040"/>
                </a:lnTo>
                <a:lnTo>
                  <a:pt x="466369" y="754430"/>
                </a:lnTo>
                <a:lnTo>
                  <a:pt x="465302" y="753363"/>
                </a:lnTo>
                <a:lnTo>
                  <a:pt x="405523" y="753363"/>
                </a:lnTo>
                <a:lnTo>
                  <a:pt x="404456" y="752309"/>
                </a:lnTo>
                <a:lnTo>
                  <a:pt x="404456" y="715911"/>
                </a:lnTo>
                <a:lnTo>
                  <a:pt x="405523" y="714844"/>
                </a:lnTo>
                <a:lnTo>
                  <a:pt x="465277" y="714844"/>
                </a:lnTo>
                <a:lnTo>
                  <a:pt x="466331" y="713790"/>
                </a:lnTo>
                <a:lnTo>
                  <a:pt x="466230" y="712076"/>
                </a:lnTo>
                <a:lnTo>
                  <a:pt x="461239" y="691977"/>
                </a:lnTo>
                <a:lnTo>
                  <a:pt x="443317" y="677632"/>
                </a:lnTo>
                <a:lnTo>
                  <a:pt x="408247" y="671961"/>
                </a:lnTo>
                <a:close/>
              </a:path>
              <a:path w="971550" h="871855">
                <a:moveTo>
                  <a:pt x="916652" y="811040"/>
                </a:moveTo>
                <a:lnTo>
                  <a:pt x="587385" y="811040"/>
                </a:lnTo>
                <a:lnTo>
                  <a:pt x="637260" y="812253"/>
                </a:lnTo>
                <a:lnTo>
                  <a:pt x="959633" y="867862"/>
                </a:lnTo>
                <a:lnTo>
                  <a:pt x="966317" y="868883"/>
                </a:lnTo>
                <a:lnTo>
                  <a:pt x="969505" y="869162"/>
                </a:lnTo>
                <a:lnTo>
                  <a:pt x="971080" y="866025"/>
                </a:lnTo>
                <a:lnTo>
                  <a:pt x="969022" y="863574"/>
                </a:lnTo>
                <a:lnTo>
                  <a:pt x="916652" y="811040"/>
                </a:lnTo>
                <a:close/>
              </a:path>
              <a:path w="971550" h="871855">
                <a:moveTo>
                  <a:pt x="535851" y="753363"/>
                </a:moveTo>
                <a:lnTo>
                  <a:pt x="507060" y="753389"/>
                </a:lnTo>
                <a:lnTo>
                  <a:pt x="505739" y="753389"/>
                </a:lnTo>
                <a:lnTo>
                  <a:pt x="504710" y="754430"/>
                </a:lnTo>
                <a:lnTo>
                  <a:pt x="504685" y="817397"/>
                </a:lnTo>
                <a:lnTo>
                  <a:pt x="508736" y="817410"/>
                </a:lnTo>
                <a:lnTo>
                  <a:pt x="509460" y="813866"/>
                </a:lnTo>
                <a:lnTo>
                  <a:pt x="514060" y="795762"/>
                </a:lnTo>
                <a:lnTo>
                  <a:pt x="519879" y="780157"/>
                </a:lnTo>
                <a:lnTo>
                  <a:pt x="527085" y="766282"/>
                </a:lnTo>
                <a:lnTo>
                  <a:pt x="535851" y="753363"/>
                </a:lnTo>
                <a:close/>
              </a:path>
              <a:path w="971550" h="871855">
                <a:moveTo>
                  <a:pt x="687057" y="345033"/>
                </a:moveTo>
                <a:lnTo>
                  <a:pt x="684288" y="346913"/>
                </a:lnTo>
                <a:lnTo>
                  <a:pt x="685965" y="350710"/>
                </a:lnTo>
                <a:lnTo>
                  <a:pt x="690695" y="394060"/>
                </a:lnTo>
                <a:lnTo>
                  <a:pt x="674068" y="435386"/>
                </a:lnTo>
                <a:lnTo>
                  <a:pt x="647206" y="471355"/>
                </a:lnTo>
                <a:lnTo>
                  <a:pt x="621233" y="498640"/>
                </a:lnTo>
                <a:lnTo>
                  <a:pt x="577367" y="542518"/>
                </a:lnTo>
                <a:lnTo>
                  <a:pt x="549286" y="571309"/>
                </a:lnTo>
                <a:lnTo>
                  <a:pt x="526105" y="598863"/>
                </a:lnTo>
                <a:lnTo>
                  <a:pt x="510346" y="625991"/>
                </a:lnTo>
                <a:lnTo>
                  <a:pt x="504532" y="653503"/>
                </a:lnTo>
                <a:lnTo>
                  <a:pt x="504532" y="715619"/>
                </a:lnTo>
                <a:lnTo>
                  <a:pt x="508596" y="715632"/>
                </a:lnTo>
                <a:lnTo>
                  <a:pt x="509320" y="712076"/>
                </a:lnTo>
                <a:lnTo>
                  <a:pt x="518552" y="681046"/>
                </a:lnTo>
                <a:lnTo>
                  <a:pt x="532252" y="656129"/>
                </a:lnTo>
                <a:lnTo>
                  <a:pt x="551459" y="632769"/>
                </a:lnTo>
                <a:lnTo>
                  <a:pt x="577214" y="606412"/>
                </a:lnTo>
                <a:lnTo>
                  <a:pt x="639254" y="544499"/>
                </a:lnTo>
                <a:lnTo>
                  <a:pt x="677303" y="499498"/>
                </a:lnTo>
                <a:lnTo>
                  <a:pt x="700836" y="456225"/>
                </a:lnTo>
                <a:lnTo>
                  <a:pt x="710382" y="415819"/>
                </a:lnTo>
                <a:lnTo>
                  <a:pt x="706467" y="379425"/>
                </a:lnTo>
                <a:lnTo>
                  <a:pt x="689622" y="348183"/>
                </a:lnTo>
                <a:lnTo>
                  <a:pt x="687057" y="345033"/>
                </a:lnTo>
                <a:close/>
              </a:path>
              <a:path w="971550" h="871855">
                <a:moveTo>
                  <a:pt x="711580" y="446887"/>
                </a:moveTo>
                <a:lnTo>
                  <a:pt x="697834" y="508825"/>
                </a:lnTo>
                <a:lnTo>
                  <a:pt x="673649" y="544606"/>
                </a:lnTo>
                <a:lnTo>
                  <a:pt x="632066" y="590156"/>
                </a:lnTo>
                <a:lnTo>
                  <a:pt x="577507" y="644690"/>
                </a:lnTo>
                <a:lnTo>
                  <a:pt x="559451" y="662942"/>
                </a:lnTo>
                <a:lnTo>
                  <a:pt x="542958" y="680589"/>
                </a:lnTo>
                <a:lnTo>
                  <a:pt x="528649" y="697832"/>
                </a:lnTo>
                <a:lnTo>
                  <a:pt x="517143" y="714870"/>
                </a:lnTo>
                <a:lnTo>
                  <a:pt x="571030" y="714870"/>
                </a:lnTo>
                <a:lnTo>
                  <a:pt x="655700" y="630123"/>
                </a:lnTo>
                <a:lnTo>
                  <a:pt x="694597" y="580948"/>
                </a:lnTo>
                <a:lnTo>
                  <a:pt x="715552" y="532961"/>
                </a:lnTo>
                <a:lnTo>
                  <a:pt x="721673" y="488766"/>
                </a:lnTo>
                <a:lnTo>
                  <a:pt x="716040" y="450888"/>
                </a:lnTo>
                <a:lnTo>
                  <a:pt x="714882" y="447141"/>
                </a:lnTo>
                <a:lnTo>
                  <a:pt x="711580" y="446887"/>
                </a:lnTo>
                <a:close/>
              </a:path>
              <a:path w="971550" h="871855">
                <a:moveTo>
                  <a:pt x="465277" y="714844"/>
                </a:moveTo>
                <a:lnTo>
                  <a:pt x="405523" y="714844"/>
                </a:lnTo>
                <a:lnTo>
                  <a:pt x="463943" y="714857"/>
                </a:lnTo>
                <a:lnTo>
                  <a:pt x="465277" y="714844"/>
                </a:lnTo>
                <a:close/>
              </a:path>
              <a:path w="971550" h="871855">
                <a:moveTo>
                  <a:pt x="556767" y="204596"/>
                </a:moveTo>
                <a:lnTo>
                  <a:pt x="533107" y="263912"/>
                </a:lnTo>
                <a:lnTo>
                  <a:pt x="488149" y="313435"/>
                </a:lnTo>
                <a:lnTo>
                  <a:pt x="336384" y="465061"/>
                </a:lnTo>
                <a:lnTo>
                  <a:pt x="303370" y="509836"/>
                </a:lnTo>
                <a:lnTo>
                  <a:pt x="292053" y="551565"/>
                </a:lnTo>
                <a:lnTo>
                  <a:pt x="297569" y="587824"/>
                </a:lnTo>
                <a:lnTo>
                  <a:pt x="315055" y="616194"/>
                </a:lnTo>
                <a:lnTo>
                  <a:pt x="339648" y="634250"/>
                </a:lnTo>
                <a:lnTo>
                  <a:pt x="343534" y="636015"/>
                </a:lnTo>
                <a:lnTo>
                  <a:pt x="345071" y="632866"/>
                </a:lnTo>
                <a:lnTo>
                  <a:pt x="342112" y="630301"/>
                </a:lnTo>
                <a:lnTo>
                  <a:pt x="323990" y="603769"/>
                </a:lnTo>
                <a:lnTo>
                  <a:pt x="322040" y="572007"/>
                </a:lnTo>
                <a:lnTo>
                  <a:pt x="335101" y="537646"/>
                </a:lnTo>
                <a:lnTo>
                  <a:pt x="362013" y="503313"/>
                </a:lnTo>
                <a:lnTo>
                  <a:pt x="487997" y="377316"/>
                </a:lnTo>
                <a:lnTo>
                  <a:pt x="516078" y="348518"/>
                </a:lnTo>
                <a:lnTo>
                  <a:pt x="539259" y="320960"/>
                </a:lnTo>
                <a:lnTo>
                  <a:pt x="555018" y="293831"/>
                </a:lnTo>
                <a:lnTo>
                  <a:pt x="560831" y="266318"/>
                </a:lnTo>
                <a:lnTo>
                  <a:pt x="560831" y="204609"/>
                </a:lnTo>
                <a:lnTo>
                  <a:pt x="556767" y="204596"/>
                </a:lnTo>
                <a:close/>
              </a:path>
              <a:path w="971550" h="871855">
                <a:moveTo>
                  <a:pt x="627824" y="275564"/>
                </a:moveTo>
                <a:lnTo>
                  <a:pt x="626287" y="278714"/>
                </a:lnTo>
                <a:lnTo>
                  <a:pt x="629246" y="281279"/>
                </a:lnTo>
                <a:lnTo>
                  <a:pt x="647374" y="307809"/>
                </a:lnTo>
                <a:lnTo>
                  <a:pt x="649325" y="339566"/>
                </a:lnTo>
                <a:lnTo>
                  <a:pt x="636265" y="373923"/>
                </a:lnTo>
                <a:lnTo>
                  <a:pt x="609358" y="408254"/>
                </a:lnTo>
                <a:lnTo>
                  <a:pt x="577398" y="440217"/>
                </a:lnTo>
                <a:lnTo>
                  <a:pt x="549441" y="468891"/>
                </a:lnTo>
                <a:lnTo>
                  <a:pt x="526264" y="496449"/>
                </a:lnTo>
                <a:lnTo>
                  <a:pt x="510509" y="523578"/>
                </a:lnTo>
                <a:lnTo>
                  <a:pt x="504697" y="551091"/>
                </a:lnTo>
                <a:lnTo>
                  <a:pt x="504697" y="612813"/>
                </a:lnTo>
                <a:lnTo>
                  <a:pt x="508751" y="612813"/>
                </a:lnTo>
                <a:lnTo>
                  <a:pt x="509485" y="609269"/>
                </a:lnTo>
                <a:lnTo>
                  <a:pt x="518712" y="578297"/>
                </a:lnTo>
                <a:lnTo>
                  <a:pt x="532412" y="553507"/>
                </a:lnTo>
                <a:lnTo>
                  <a:pt x="551623" y="530274"/>
                </a:lnTo>
                <a:lnTo>
                  <a:pt x="577380" y="503974"/>
                </a:lnTo>
                <a:lnTo>
                  <a:pt x="634974" y="446519"/>
                </a:lnTo>
                <a:lnTo>
                  <a:pt x="667990" y="401743"/>
                </a:lnTo>
                <a:lnTo>
                  <a:pt x="679309" y="360015"/>
                </a:lnTo>
                <a:lnTo>
                  <a:pt x="673795" y="323755"/>
                </a:lnTo>
                <a:lnTo>
                  <a:pt x="656308" y="295386"/>
                </a:lnTo>
                <a:lnTo>
                  <a:pt x="631710" y="277329"/>
                </a:lnTo>
                <a:lnTo>
                  <a:pt x="627824" y="275564"/>
                </a:lnTo>
                <a:close/>
              </a:path>
              <a:path w="971550" h="871855">
                <a:moveTo>
                  <a:pt x="556933" y="101777"/>
                </a:moveTo>
                <a:lnTo>
                  <a:pt x="533271" y="161285"/>
                </a:lnTo>
                <a:lnTo>
                  <a:pt x="488314" y="210997"/>
                </a:lnTo>
                <a:lnTo>
                  <a:pt x="332104" y="367080"/>
                </a:lnTo>
                <a:lnTo>
                  <a:pt x="294055" y="412081"/>
                </a:lnTo>
                <a:lnTo>
                  <a:pt x="270522" y="455355"/>
                </a:lnTo>
                <a:lnTo>
                  <a:pt x="260977" y="495760"/>
                </a:lnTo>
                <a:lnTo>
                  <a:pt x="264891" y="532155"/>
                </a:lnTo>
                <a:lnTo>
                  <a:pt x="281736" y="563397"/>
                </a:lnTo>
                <a:lnTo>
                  <a:pt x="284302" y="566534"/>
                </a:lnTo>
                <a:lnTo>
                  <a:pt x="287070" y="564654"/>
                </a:lnTo>
                <a:lnTo>
                  <a:pt x="285394" y="560870"/>
                </a:lnTo>
                <a:lnTo>
                  <a:pt x="280664" y="517512"/>
                </a:lnTo>
                <a:lnTo>
                  <a:pt x="297291" y="476184"/>
                </a:lnTo>
                <a:lnTo>
                  <a:pt x="324152" y="440217"/>
                </a:lnTo>
                <a:lnTo>
                  <a:pt x="350126" y="412940"/>
                </a:lnTo>
                <a:lnTo>
                  <a:pt x="488162" y="274904"/>
                </a:lnTo>
                <a:lnTo>
                  <a:pt x="516241" y="246105"/>
                </a:lnTo>
                <a:lnTo>
                  <a:pt x="539418" y="218547"/>
                </a:lnTo>
                <a:lnTo>
                  <a:pt x="555172" y="191418"/>
                </a:lnTo>
                <a:lnTo>
                  <a:pt x="560984" y="163906"/>
                </a:lnTo>
                <a:lnTo>
                  <a:pt x="560984" y="101790"/>
                </a:lnTo>
                <a:lnTo>
                  <a:pt x="556933" y="101777"/>
                </a:lnTo>
                <a:close/>
              </a:path>
              <a:path w="971550" h="871855">
                <a:moveTo>
                  <a:pt x="556793" y="0"/>
                </a:moveTo>
                <a:lnTo>
                  <a:pt x="533104" y="59356"/>
                </a:lnTo>
                <a:lnTo>
                  <a:pt x="488111" y="108927"/>
                </a:lnTo>
                <a:lnTo>
                  <a:pt x="315671" y="281457"/>
                </a:lnTo>
                <a:lnTo>
                  <a:pt x="276773" y="330632"/>
                </a:lnTo>
                <a:lnTo>
                  <a:pt x="255812" y="378618"/>
                </a:lnTo>
                <a:lnTo>
                  <a:pt x="249687" y="422814"/>
                </a:lnTo>
                <a:lnTo>
                  <a:pt x="255318" y="460692"/>
                </a:lnTo>
                <a:lnTo>
                  <a:pt x="256476" y="464438"/>
                </a:lnTo>
                <a:lnTo>
                  <a:pt x="259791" y="464692"/>
                </a:lnTo>
                <a:lnTo>
                  <a:pt x="259760" y="460616"/>
                </a:lnTo>
                <a:lnTo>
                  <a:pt x="262338" y="432682"/>
                </a:lnTo>
                <a:lnTo>
                  <a:pt x="273524" y="402748"/>
                </a:lnTo>
                <a:lnTo>
                  <a:pt x="297709" y="366966"/>
                </a:lnTo>
                <a:lnTo>
                  <a:pt x="339293" y="321411"/>
                </a:lnTo>
                <a:lnTo>
                  <a:pt x="488022" y="172719"/>
                </a:lnTo>
                <a:lnTo>
                  <a:pt x="516101" y="143928"/>
                </a:lnTo>
                <a:lnTo>
                  <a:pt x="539278" y="116374"/>
                </a:lnTo>
                <a:lnTo>
                  <a:pt x="555033" y="89247"/>
                </a:lnTo>
                <a:lnTo>
                  <a:pt x="560844" y="61734"/>
                </a:lnTo>
                <a:lnTo>
                  <a:pt x="560844" y="12"/>
                </a:lnTo>
                <a:lnTo>
                  <a:pt x="556793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3" name="Picture 2" descr="A white bird flying in front of a door&#10;&#10;Description automatically generated with low confidence">
            <a:extLst>
              <a:ext uri="{FF2B5EF4-FFF2-40B4-BE49-F238E27FC236}">
                <a16:creationId xmlns:a16="http://schemas.microsoft.com/office/drawing/2014/main" id="{6A648C52-1984-1C70-03EC-098B33870D55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046" y="0"/>
            <a:ext cx="10043754" cy="6858000"/>
          </a:xfrm>
          <a:prstGeom prst="rect">
            <a:avLst/>
          </a:prstGeom>
        </p:spPr>
      </p:pic>
      <p:sp>
        <p:nvSpPr>
          <p:cNvPr id="5" name="object 5"/>
          <p:cNvSpPr/>
          <p:nvPr/>
        </p:nvSpPr>
        <p:spPr>
          <a:xfrm>
            <a:off x="11820575" y="1236543"/>
            <a:ext cx="48895" cy="48895"/>
          </a:xfrm>
          <a:custGeom>
            <a:avLst/>
            <a:gdLst/>
            <a:ahLst/>
            <a:cxnLst/>
            <a:rect l="l" t="t" r="r" b="b"/>
            <a:pathLst>
              <a:path w="48895" h="48894">
                <a:moveTo>
                  <a:pt x="24133" y="0"/>
                </a:moveTo>
                <a:lnTo>
                  <a:pt x="0" y="24841"/>
                </a:lnTo>
                <a:lnTo>
                  <a:pt x="1698" y="33974"/>
                </a:lnTo>
                <a:lnTo>
                  <a:pt x="6734" y="41648"/>
                </a:lnTo>
                <a:lnTo>
                  <a:pt x="14408" y="46681"/>
                </a:lnTo>
                <a:lnTo>
                  <a:pt x="24133" y="48488"/>
                </a:lnTo>
                <a:lnTo>
                  <a:pt x="33857" y="46681"/>
                </a:lnTo>
                <a:lnTo>
                  <a:pt x="36446" y="44983"/>
                </a:lnTo>
                <a:lnTo>
                  <a:pt x="24133" y="44983"/>
                </a:lnTo>
                <a:lnTo>
                  <a:pt x="15880" y="43350"/>
                </a:lnTo>
                <a:lnTo>
                  <a:pt x="9377" y="38900"/>
                </a:lnTo>
                <a:lnTo>
                  <a:pt x="5114" y="32306"/>
                </a:lnTo>
                <a:lnTo>
                  <a:pt x="3584" y="24244"/>
                </a:lnTo>
                <a:lnTo>
                  <a:pt x="5114" y="15901"/>
                </a:lnTo>
                <a:lnTo>
                  <a:pt x="9377" y="9334"/>
                </a:lnTo>
                <a:lnTo>
                  <a:pt x="15880" y="5034"/>
                </a:lnTo>
                <a:lnTo>
                  <a:pt x="24133" y="3492"/>
                </a:lnTo>
                <a:lnTo>
                  <a:pt x="36154" y="3492"/>
                </a:lnTo>
                <a:lnTo>
                  <a:pt x="33579" y="1809"/>
                </a:lnTo>
                <a:lnTo>
                  <a:pt x="24133" y="0"/>
                </a:lnTo>
                <a:close/>
              </a:path>
              <a:path w="48895" h="48894">
                <a:moveTo>
                  <a:pt x="36154" y="3492"/>
                </a:moveTo>
                <a:lnTo>
                  <a:pt x="24133" y="3492"/>
                </a:lnTo>
                <a:lnTo>
                  <a:pt x="32381" y="5127"/>
                </a:lnTo>
                <a:lnTo>
                  <a:pt x="38862" y="9582"/>
                </a:lnTo>
                <a:lnTo>
                  <a:pt x="43099" y="16179"/>
                </a:lnTo>
                <a:lnTo>
                  <a:pt x="44419" y="23190"/>
                </a:lnTo>
                <a:lnTo>
                  <a:pt x="44503" y="24841"/>
                </a:lnTo>
                <a:lnTo>
                  <a:pt x="43007" y="32585"/>
                </a:lnTo>
                <a:lnTo>
                  <a:pt x="38614" y="39147"/>
                </a:lnTo>
                <a:lnTo>
                  <a:pt x="32102" y="43443"/>
                </a:lnTo>
                <a:lnTo>
                  <a:pt x="24133" y="44983"/>
                </a:lnTo>
                <a:lnTo>
                  <a:pt x="36446" y="44983"/>
                </a:lnTo>
                <a:lnTo>
                  <a:pt x="41532" y="41648"/>
                </a:lnTo>
                <a:lnTo>
                  <a:pt x="46568" y="33974"/>
                </a:lnTo>
                <a:lnTo>
                  <a:pt x="48377" y="24244"/>
                </a:lnTo>
                <a:lnTo>
                  <a:pt x="46475" y="14519"/>
                </a:lnTo>
                <a:lnTo>
                  <a:pt x="41284" y="6845"/>
                </a:lnTo>
                <a:lnTo>
                  <a:pt x="36154" y="3492"/>
                </a:lnTo>
                <a:close/>
              </a:path>
              <a:path w="48895" h="48894">
                <a:moveTo>
                  <a:pt x="30737" y="9842"/>
                </a:moveTo>
                <a:lnTo>
                  <a:pt x="15078" y="9842"/>
                </a:lnTo>
                <a:lnTo>
                  <a:pt x="15078" y="38722"/>
                </a:lnTo>
                <a:lnTo>
                  <a:pt x="20107" y="38722"/>
                </a:lnTo>
                <a:lnTo>
                  <a:pt x="20107" y="27279"/>
                </a:lnTo>
                <a:lnTo>
                  <a:pt x="29647" y="27279"/>
                </a:lnTo>
                <a:lnTo>
                  <a:pt x="28819" y="25895"/>
                </a:lnTo>
                <a:lnTo>
                  <a:pt x="31461" y="24841"/>
                </a:lnTo>
                <a:lnTo>
                  <a:pt x="33257" y="23190"/>
                </a:lnTo>
                <a:lnTo>
                  <a:pt x="20107" y="23190"/>
                </a:lnTo>
                <a:lnTo>
                  <a:pt x="20107" y="14071"/>
                </a:lnTo>
                <a:lnTo>
                  <a:pt x="33975" y="14071"/>
                </a:lnTo>
                <a:lnTo>
                  <a:pt x="33975" y="12687"/>
                </a:lnTo>
                <a:lnTo>
                  <a:pt x="30737" y="9842"/>
                </a:lnTo>
                <a:close/>
              </a:path>
              <a:path w="48895" h="48894">
                <a:moveTo>
                  <a:pt x="29647" y="27279"/>
                </a:moveTo>
                <a:lnTo>
                  <a:pt x="24196" y="27279"/>
                </a:lnTo>
                <a:lnTo>
                  <a:pt x="30813" y="38722"/>
                </a:lnTo>
                <a:lnTo>
                  <a:pt x="36490" y="38722"/>
                </a:lnTo>
                <a:lnTo>
                  <a:pt x="29647" y="27279"/>
                </a:lnTo>
                <a:close/>
              </a:path>
              <a:path w="48895" h="48894">
                <a:moveTo>
                  <a:pt x="33975" y="14071"/>
                </a:moveTo>
                <a:lnTo>
                  <a:pt x="27168" y="14071"/>
                </a:lnTo>
                <a:lnTo>
                  <a:pt x="28895" y="15392"/>
                </a:lnTo>
                <a:lnTo>
                  <a:pt x="28895" y="21272"/>
                </a:lnTo>
                <a:lnTo>
                  <a:pt x="26838" y="23190"/>
                </a:lnTo>
                <a:lnTo>
                  <a:pt x="33257" y="23190"/>
                </a:lnTo>
                <a:lnTo>
                  <a:pt x="33975" y="22529"/>
                </a:lnTo>
                <a:lnTo>
                  <a:pt x="33975" y="14071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3">
            <a:extLst>
              <a:ext uri="{FF2B5EF4-FFF2-40B4-BE49-F238E27FC236}">
                <a16:creationId xmlns:a16="http://schemas.microsoft.com/office/drawing/2014/main" id="{651AF9BF-C264-4806-A175-6A1A23DA02C6}"/>
              </a:ext>
            </a:extLst>
          </p:cNvPr>
          <p:cNvSpPr txBox="1"/>
          <p:nvPr/>
        </p:nvSpPr>
        <p:spPr>
          <a:xfrm>
            <a:off x="1405506" y="1828800"/>
            <a:ext cx="8410196" cy="297068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25"/>
              </a:spcBef>
              <a:tabLst>
                <a:tab pos="3209290" algn="l"/>
              </a:tabLst>
            </a:pPr>
            <a:r>
              <a:rPr lang="es-MX" sz="4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pperplate Gothic Bold" panose="020E07050202060204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Su Consuelo provenía de Dios, y NO por el participar del funeral de un ser amado</a:t>
            </a:r>
            <a:r>
              <a:rPr lang="en-US" sz="4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pperplate Gothic Bold" panose="020E07050202060204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 </a:t>
            </a:r>
            <a:endParaRPr sz="88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pperplate Gothic Bold" panose="020E0705020206020404" pitchFamily="34" charset="0"/>
              <a:cs typeface="Noto Sans"/>
            </a:endParaRPr>
          </a:p>
        </p:txBody>
      </p:sp>
      <p:pic>
        <p:nvPicPr>
          <p:cNvPr id="8" name="Graphic 7" descr="Earth globe: Americas with solid fill">
            <a:extLst>
              <a:ext uri="{FF2B5EF4-FFF2-40B4-BE49-F238E27FC236}">
                <a16:creationId xmlns:a16="http://schemas.microsoft.com/office/drawing/2014/main" id="{B35A6FFF-F7D7-486A-8C61-D336E188802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/>
        </p:blipFill>
        <p:spPr>
          <a:xfrm>
            <a:off x="464504" y="502025"/>
            <a:ext cx="1177637" cy="1177637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B0E8A650-34A3-3E4C-84F3-854876334691}"/>
              </a:ext>
            </a:extLst>
          </p:cNvPr>
          <p:cNvSpPr txBox="1"/>
          <p:nvPr/>
        </p:nvSpPr>
        <p:spPr>
          <a:xfrm rot="16200000">
            <a:off x="7876716" y="3153490"/>
            <a:ext cx="48768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0" i="0" dirty="0">
                <a:solidFill>
                  <a:srgbClr val="191B26"/>
                </a:solidFill>
                <a:effectLst/>
                <a:latin typeface="Open Sans" panose="020B0606030504020204" pitchFamily="34" charset="0"/>
              </a:rPr>
              <a:t>Image by </a:t>
            </a:r>
            <a:r>
              <a:rPr lang="en-US" sz="1000" b="0" i="0" u="sng" dirty="0">
                <a:solidFill>
                  <a:srgbClr val="191B26"/>
                </a:solidFill>
                <a:effectLst/>
                <a:latin typeface="Open Sans" panose="020B0606030504020204" pitchFamily="34" charset="0"/>
                <a:hlinkClick r:id="rId6"/>
              </a:rPr>
              <a:t>Anja-#pray for </a:t>
            </a:r>
            <a:r>
              <a:rPr lang="en-US" sz="1000" b="0" i="0" u="sng" dirty="0" err="1">
                <a:solidFill>
                  <a:srgbClr val="191B26"/>
                </a:solidFill>
                <a:effectLst/>
                <a:latin typeface="Open Sans" panose="020B0606030504020204" pitchFamily="34" charset="0"/>
                <a:hlinkClick r:id="rId6"/>
              </a:rPr>
              <a:t>ukraine</a:t>
            </a:r>
            <a:r>
              <a:rPr lang="en-US" sz="1000" b="0" i="0" u="sng" dirty="0">
                <a:solidFill>
                  <a:srgbClr val="191B26"/>
                </a:solidFill>
                <a:effectLst/>
                <a:latin typeface="Open Sans" panose="020B0606030504020204" pitchFamily="34" charset="0"/>
                <a:hlinkClick r:id="rId6"/>
              </a:rPr>
              <a:t># #helping hands# stop the war</a:t>
            </a:r>
            <a:r>
              <a:rPr lang="en-US" sz="1000" b="0" i="0" dirty="0">
                <a:solidFill>
                  <a:srgbClr val="191B26"/>
                </a:solidFill>
                <a:effectLst/>
                <a:latin typeface="Open Sans" panose="020B0606030504020204" pitchFamily="34" charset="0"/>
              </a:rPr>
              <a:t> from </a:t>
            </a:r>
            <a:r>
              <a:rPr lang="en-US" sz="1000" b="0" i="0" u="sng" dirty="0" err="1">
                <a:solidFill>
                  <a:srgbClr val="191B26"/>
                </a:solidFill>
                <a:effectLst/>
                <a:latin typeface="Open Sans" panose="020B0606030504020204" pitchFamily="34" charset="0"/>
                <a:hlinkClick r:id="rId7"/>
              </a:rPr>
              <a:t>Pixabay</a:t>
            </a:r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2442708904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FF2AF937-1AA8-4646-B6C6-117FB3D36E8F}"/>
              </a:ext>
            </a:extLst>
          </p:cNvPr>
          <p:cNvSpPr/>
          <p:nvPr/>
        </p:nvSpPr>
        <p:spPr>
          <a:xfrm>
            <a:off x="10444479" y="0"/>
            <a:ext cx="1747521" cy="6858000"/>
          </a:xfrm>
          <a:prstGeom prst="rect">
            <a:avLst/>
          </a:prstGeom>
          <a:gradFill flip="none" rotWithShape="1">
            <a:gsLst>
              <a:gs pos="0">
                <a:schemeClr val="tx2">
                  <a:lumMod val="75000"/>
                  <a:shade val="30000"/>
                  <a:satMod val="115000"/>
                </a:schemeClr>
              </a:gs>
              <a:gs pos="50000">
                <a:schemeClr val="tx2">
                  <a:lumMod val="75000"/>
                  <a:shade val="67500"/>
                  <a:satMod val="115000"/>
                </a:schemeClr>
              </a:gs>
              <a:gs pos="100000">
                <a:schemeClr val="tx2">
                  <a:lumMod val="75000"/>
                  <a:shade val="100000"/>
                  <a:satMod val="115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object 4"/>
          <p:cNvSpPr/>
          <p:nvPr/>
        </p:nvSpPr>
        <p:spPr>
          <a:xfrm>
            <a:off x="10899009" y="502025"/>
            <a:ext cx="971550" cy="871855"/>
          </a:xfrm>
          <a:custGeom>
            <a:avLst/>
            <a:gdLst/>
            <a:ahLst/>
            <a:cxnLst/>
            <a:rect l="l" t="t" r="r" b="b"/>
            <a:pathLst>
              <a:path w="971550" h="871855">
                <a:moveTo>
                  <a:pt x="466369" y="811040"/>
                </a:moveTo>
                <a:lnTo>
                  <a:pt x="383694" y="811040"/>
                </a:lnTo>
                <a:lnTo>
                  <a:pt x="421303" y="823194"/>
                </a:lnTo>
                <a:lnTo>
                  <a:pt x="447158" y="843979"/>
                </a:lnTo>
                <a:lnTo>
                  <a:pt x="461771" y="868654"/>
                </a:lnTo>
                <a:lnTo>
                  <a:pt x="462851" y="871613"/>
                </a:lnTo>
                <a:lnTo>
                  <a:pt x="466369" y="871169"/>
                </a:lnTo>
                <a:lnTo>
                  <a:pt x="466369" y="811040"/>
                </a:lnTo>
                <a:close/>
              </a:path>
              <a:path w="971550" h="871855">
                <a:moveTo>
                  <a:pt x="642899" y="681507"/>
                </a:moveTo>
                <a:lnTo>
                  <a:pt x="577507" y="746963"/>
                </a:lnTo>
                <a:lnTo>
                  <a:pt x="549428" y="775761"/>
                </a:lnTo>
                <a:lnTo>
                  <a:pt x="510496" y="830448"/>
                </a:lnTo>
                <a:lnTo>
                  <a:pt x="504685" y="857961"/>
                </a:lnTo>
                <a:lnTo>
                  <a:pt x="504710" y="871169"/>
                </a:lnTo>
                <a:lnTo>
                  <a:pt x="508228" y="871613"/>
                </a:lnTo>
                <a:lnTo>
                  <a:pt x="509308" y="868654"/>
                </a:lnTo>
                <a:lnTo>
                  <a:pt x="523921" y="843979"/>
                </a:lnTo>
                <a:lnTo>
                  <a:pt x="549776" y="823194"/>
                </a:lnTo>
                <a:lnTo>
                  <a:pt x="587385" y="811040"/>
                </a:lnTo>
                <a:lnTo>
                  <a:pt x="916652" y="811040"/>
                </a:lnTo>
                <a:lnTo>
                  <a:pt x="817143" y="711479"/>
                </a:lnTo>
                <a:lnTo>
                  <a:pt x="642899" y="681507"/>
                </a:lnTo>
                <a:close/>
              </a:path>
              <a:path w="971550" h="871855">
                <a:moveTo>
                  <a:pt x="408247" y="671961"/>
                </a:moveTo>
                <a:lnTo>
                  <a:pt x="351713" y="677481"/>
                </a:lnTo>
                <a:lnTo>
                  <a:pt x="153936" y="711479"/>
                </a:lnTo>
                <a:lnTo>
                  <a:pt x="48020" y="817410"/>
                </a:lnTo>
                <a:lnTo>
                  <a:pt x="5123" y="860376"/>
                </a:lnTo>
                <a:lnTo>
                  <a:pt x="0" y="866025"/>
                </a:lnTo>
                <a:lnTo>
                  <a:pt x="1574" y="869162"/>
                </a:lnTo>
                <a:lnTo>
                  <a:pt x="4762" y="868883"/>
                </a:lnTo>
                <a:lnTo>
                  <a:pt x="304023" y="817397"/>
                </a:lnTo>
                <a:lnTo>
                  <a:pt x="333819" y="812253"/>
                </a:lnTo>
                <a:lnTo>
                  <a:pt x="383694" y="811040"/>
                </a:lnTo>
                <a:lnTo>
                  <a:pt x="466369" y="811040"/>
                </a:lnTo>
                <a:lnTo>
                  <a:pt x="466369" y="754430"/>
                </a:lnTo>
                <a:lnTo>
                  <a:pt x="465302" y="753363"/>
                </a:lnTo>
                <a:lnTo>
                  <a:pt x="405523" y="753363"/>
                </a:lnTo>
                <a:lnTo>
                  <a:pt x="404456" y="752309"/>
                </a:lnTo>
                <a:lnTo>
                  <a:pt x="404456" y="715911"/>
                </a:lnTo>
                <a:lnTo>
                  <a:pt x="405523" y="714844"/>
                </a:lnTo>
                <a:lnTo>
                  <a:pt x="465277" y="714844"/>
                </a:lnTo>
                <a:lnTo>
                  <a:pt x="466331" y="713790"/>
                </a:lnTo>
                <a:lnTo>
                  <a:pt x="466230" y="712076"/>
                </a:lnTo>
                <a:lnTo>
                  <a:pt x="461239" y="691977"/>
                </a:lnTo>
                <a:lnTo>
                  <a:pt x="443317" y="677632"/>
                </a:lnTo>
                <a:lnTo>
                  <a:pt x="408247" y="671961"/>
                </a:lnTo>
                <a:close/>
              </a:path>
              <a:path w="971550" h="871855">
                <a:moveTo>
                  <a:pt x="916652" y="811040"/>
                </a:moveTo>
                <a:lnTo>
                  <a:pt x="587385" y="811040"/>
                </a:lnTo>
                <a:lnTo>
                  <a:pt x="637260" y="812253"/>
                </a:lnTo>
                <a:lnTo>
                  <a:pt x="959633" y="867862"/>
                </a:lnTo>
                <a:lnTo>
                  <a:pt x="966317" y="868883"/>
                </a:lnTo>
                <a:lnTo>
                  <a:pt x="969505" y="869162"/>
                </a:lnTo>
                <a:lnTo>
                  <a:pt x="971080" y="866025"/>
                </a:lnTo>
                <a:lnTo>
                  <a:pt x="969022" y="863574"/>
                </a:lnTo>
                <a:lnTo>
                  <a:pt x="916652" y="811040"/>
                </a:lnTo>
                <a:close/>
              </a:path>
              <a:path w="971550" h="871855">
                <a:moveTo>
                  <a:pt x="535851" y="753363"/>
                </a:moveTo>
                <a:lnTo>
                  <a:pt x="507060" y="753389"/>
                </a:lnTo>
                <a:lnTo>
                  <a:pt x="505739" y="753389"/>
                </a:lnTo>
                <a:lnTo>
                  <a:pt x="504710" y="754430"/>
                </a:lnTo>
                <a:lnTo>
                  <a:pt x="504685" y="817397"/>
                </a:lnTo>
                <a:lnTo>
                  <a:pt x="508736" y="817410"/>
                </a:lnTo>
                <a:lnTo>
                  <a:pt x="509460" y="813866"/>
                </a:lnTo>
                <a:lnTo>
                  <a:pt x="514060" y="795762"/>
                </a:lnTo>
                <a:lnTo>
                  <a:pt x="519879" y="780157"/>
                </a:lnTo>
                <a:lnTo>
                  <a:pt x="527085" y="766282"/>
                </a:lnTo>
                <a:lnTo>
                  <a:pt x="535851" y="753363"/>
                </a:lnTo>
                <a:close/>
              </a:path>
              <a:path w="971550" h="871855">
                <a:moveTo>
                  <a:pt x="687057" y="345033"/>
                </a:moveTo>
                <a:lnTo>
                  <a:pt x="684288" y="346913"/>
                </a:lnTo>
                <a:lnTo>
                  <a:pt x="685965" y="350710"/>
                </a:lnTo>
                <a:lnTo>
                  <a:pt x="690695" y="394060"/>
                </a:lnTo>
                <a:lnTo>
                  <a:pt x="674068" y="435386"/>
                </a:lnTo>
                <a:lnTo>
                  <a:pt x="647206" y="471355"/>
                </a:lnTo>
                <a:lnTo>
                  <a:pt x="621233" y="498640"/>
                </a:lnTo>
                <a:lnTo>
                  <a:pt x="577367" y="542518"/>
                </a:lnTo>
                <a:lnTo>
                  <a:pt x="549286" y="571309"/>
                </a:lnTo>
                <a:lnTo>
                  <a:pt x="526105" y="598863"/>
                </a:lnTo>
                <a:lnTo>
                  <a:pt x="510346" y="625991"/>
                </a:lnTo>
                <a:lnTo>
                  <a:pt x="504532" y="653503"/>
                </a:lnTo>
                <a:lnTo>
                  <a:pt x="504532" y="715619"/>
                </a:lnTo>
                <a:lnTo>
                  <a:pt x="508596" y="715632"/>
                </a:lnTo>
                <a:lnTo>
                  <a:pt x="509320" y="712076"/>
                </a:lnTo>
                <a:lnTo>
                  <a:pt x="518552" y="681046"/>
                </a:lnTo>
                <a:lnTo>
                  <a:pt x="532252" y="656129"/>
                </a:lnTo>
                <a:lnTo>
                  <a:pt x="551459" y="632769"/>
                </a:lnTo>
                <a:lnTo>
                  <a:pt x="577214" y="606412"/>
                </a:lnTo>
                <a:lnTo>
                  <a:pt x="639254" y="544499"/>
                </a:lnTo>
                <a:lnTo>
                  <a:pt x="677303" y="499498"/>
                </a:lnTo>
                <a:lnTo>
                  <a:pt x="700836" y="456225"/>
                </a:lnTo>
                <a:lnTo>
                  <a:pt x="710382" y="415819"/>
                </a:lnTo>
                <a:lnTo>
                  <a:pt x="706467" y="379425"/>
                </a:lnTo>
                <a:lnTo>
                  <a:pt x="689622" y="348183"/>
                </a:lnTo>
                <a:lnTo>
                  <a:pt x="687057" y="345033"/>
                </a:lnTo>
                <a:close/>
              </a:path>
              <a:path w="971550" h="871855">
                <a:moveTo>
                  <a:pt x="711580" y="446887"/>
                </a:moveTo>
                <a:lnTo>
                  <a:pt x="697834" y="508825"/>
                </a:lnTo>
                <a:lnTo>
                  <a:pt x="673649" y="544606"/>
                </a:lnTo>
                <a:lnTo>
                  <a:pt x="632066" y="590156"/>
                </a:lnTo>
                <a:lnTo>
                  <a:pt x="577507" y="644690"/>
                </a:lnTo>
                <a:lnTo>
                  <a:pt x="559451" y="662942"/>
                </a:lnTo>
                <a:lnTo>
                  <a:pt x="542958" y="680589"/>
                </a:lnTo>
                <a:lnTo>
                  <a:pt x="528649" y="697832"/>
                </a:lnTo>
                <a:lnTo>
                  <a:pt x="517143" y="714870"/>
                </a:lnTo>
                <a:lnTo>
                  <a:pt x="571030" y="714870"/>
                </a:lnTo>
                <a:lnTo>
                  <a:pt x="655700" y="630123"/>
                </a:lnTo>
                <a:lnTo>
                  <a:pt x="694597" y="580948"/>
                </a:lnTo>
                <a:lnTo>
                  <a:pt x="715552" y="532961"/>
                </a:lnTo>
                <a:lnTo>
                  <a:pt x="721673" y="488766"/>
                </a:lnTo>
                <a:lnTo>
                  <a:pt x="716040" y="450888"/>
                </a:lnTo>
                <a:lnTo>
                  <a:pt x="714882" y="447141"/>
                </a:lnTo>
                <a:lnTo>
                  <a:pt x="711580" y="446887"/>
                </a:lnTo>
                <a:close/>
              </a:path>
              <a:path w="971550" h="871855">
                <a:moveTo>
                  <a:pt x="465277" y="714844"/>
                </a:moveTo>
                <a:lnTo>
                  <a:pt x="405523" y="714844"/>
                </a:lnTo>
                <a:lnTo>
                  <a:pt x="463943" y="714857"/>
                </a:lnTo>
                <a:lnTo>
                  <a:pt x="465277" y="714844"/>
                </a:lnTo>
                <a:close/>
              </a:path>
              <a:path w="971550" h="871855">
                <a:moveTo>
                  <a:pt x="556767" y="204596"/>
                </a:moveTo>
                <a:lnTo>
                  <a:pt x="533107" y="263912"/>
                </a:lnTo>
                <a:lnTo>
                  <a:pt x="488149" y="313435"/>
                </a:lnTo>
                <a:lnTo>
                  <a:pt x="336384" y="465061"/>
                </a:lnTo>
                <a:lnTo>
                  <a:pt x="303370" y="509836"/>
                </a:lnTo>
                <a:lnTo>
                  <a:pt x="292053" y="551565"/>
                </a:lnTo>
                <a:lnTo>
                  <a:pt x="297569" y="587824"/>
                </a:lnTo>
                <a:lnTo>
                  <a:pt x="315055" y="616194"/>
                </a:lnTo>
                <a:lnTo>
                  <a:pt x="339648" y="634250"/>
                </a:lnTo>
                <a:lnTo>
                  <a:pt x="343534" y="636015"/>
                </a:lnTo>
                <a:lnTo>
                  <a:pt x="345071" y="632866"/>
                </a:lnTo>
                <a:lnTo>
                  <a:pt x="342112" y="630301"/>
                </a:lnTo>
                <a:lnTo>
                  <a:pt x="323990" y="603769"/>
                </a:lnTo>
                <a:lnTo>
                  <a:pt x="322040" y="572007"/>
                </a:lnTo>
                <a:lnTo>
                  <a:pt x="335101" y="537646"/>
                </a:lnTo>
                <a:lnTo>
                  <a:pt x="362013" y="503313"/>
                </a:lnTo>
                <a:lnTo>
                  <a:pt x="487997" y="377316"/>
                </a:lnTo>
                <a:lnTo>
                  <a:pt x="516078" y="348518"/>
                </a:lnTo>
                <a:lnTo>
                  <a:pt x="539259" y="320960"/>
                </a:lnTo>
                <a:lnTo>
                  <a:pt x="555018" y="293831"/>
                </a:lnTo>
                <a:lnTo>
                  <a:pt x="560831" y="266318"/>
                </a:lnTo>
                <a:lnTo>
                  <a:pt x="560831" y="204609"/>
                </a:lnTo>
                <a:lnTo>
                  <a:pt x="556767" y="204596"/>
                </a:lnTo>
                <a:close/>
              </a:path>
              <a:path w="971550" h="871855">
                <a:moveTo>
                  <a:pt x="627824" y="275564"/>
                </a:moveTo>
                <a:lnTo>
                  <a:pt x="626287" y="278714"/>
                </a:lnTo>
                <a:lnTo>
                  <a:pt x="629246" y="281279"/>
                </a:lnTo>
                <a:lnTo>
                  <a:pt x="647374" y="307809"/>
                </a:lnTo>
                <a:lnTo>
                  <a:pt x="649325" y="339566"/>
                </a:lnTo>
                <a:lnTo>
                  <a:pt x="636265" y="373923"/>
                </a:lnTo>
                <a:lnTo>
                  <a:pt x="609358" y="408254"/>
                </a:lnTo>
                <a:lnTo>
                  <a:pt x="577398" y="440217"/>
                </a:lnTo>
                <a:lnTo>
                  <a:pt x="549441" y="468891"/>
                </a:lnTo>
                <a:lnTo>
                  <a:pt x="526264" y="496449"/>
                </a:lnTo>
                <a:lnTo>
                  <a:pt x="510509" y="523578"/>
                </a:lnTo>
                <a:lnTo>
                  <a:pt x="504697" y="551091"/>
                </a:lnTo>
                <a:lnTo>
                  <a:pt x="504697" y="612813"/>
                </a:lnTo>
                <a:lnTo>
                  <a:pt x="508751" y="612813"/>
                </a:lnTo>
                <a:lnTo>
                  <a:pt x="509485" y="609269"/>
                </a:lnTo>
                <a:lnTo>
                  <a:pt x="518712" y="578297"/>
                </a:lnTo>
                <a:lnTo>
                  <a:pt x="532412" y="553507"/>
                </a:lnTo>
                <a:lnTo>
                  <a:pt x="551623" y="530274"/>
                </a:lnTo>
                <a:lnTo>
                  <a:pt x="577380" y="503974"/>
                </a:lnTo>
                <a:lnTo>
                  <a:pt x="634974" y="446519"/>
                </a:lnTo>
                <a:lnTo>
                  <a:pt x="667990" y="401743"/>
                </a:lnTo>
                <a:lnTo>
                  <a:pt x="679309" y="360015"/>
                </a:lnTo>
                <a:lnTo>
                  <a:pt x="673795" y="323755"/>
                </a:lnTo>
                <a:lnTo>
                  <a:pt x="656308" y="295386"/>
                </a:lnTo>
                <a:lnTo>
                  <a:pt x="631710" y="277329"/>
                </a:lnTo>
                <a:lnTo>
                  <a:pt x="627824" y="275564"/>
                </a:lnTo>
                <a:close/>
              </a:path>
              <a:path w="971550" h="871855">
                <a:moveTo>
                  <a:pt x="556933" y="101777"/>
                </a:moveTo>
                <a:lnTo>
                  <a:pt x="533271" y="161285"/>
                </a:lnTo>
                <a:lnTo>
                  <a:pt x="488314" y="210997"/>
                </a:lnTo>
                <a:lnTo>
                  <a:pt x="332104" y="367080"/>
                </a:lnTo>
                <a:lnTo>
                  <a:pt x="294055" y="412081"/>
                </a:lnTo>
                <a:lnTo>
                  <a:pt x="270522" y="455355"/>
                </a:lnTo>
                <a:lnTo>
                  <a:pt x="260977" y="495760"/>
                </a:lnTo>
                <a:lnTo>
                  <a:pt x="264891" y="532155"/>
                </a:lnTo>
                <a:lnTo>
                  <a:pt x="281736" y="563397"/>
                </a:lnTo>
                <a:lnTo>
                  <a:pt x="284302" y="566534"/>
                </a:lnTo>
                <a:lnTo>
                  <a:pt x="287070" y="564654"/>
                </a:lnTo>
                <a:lnTo>
                  <a:pt x="285394" y="560870"/>
                </a:lnTo>
                <a:lnTo>
                  <a:pt x="280664" y="517512"/>
                </a:lnTo>
                <a:lnTo>
                  <a:pt x="297291" y="476184"/>
                </a:lnTo>
                <a:lnTo>
                  <a:pt x="324152" y="440217"/>
                </a:lnTo>
                <a:lnTo>
                  <a:pt x="350126" y="412940"/>
                </a:lnTo>
                <a:lnTo>
                  <a:pt x="488162" y="274904"/>
                </a:lnTo>
                <a:lnTo>
                  <a:pt x="516241" y="246105"/>
                </a:lnTo>
                <a:lnTo>
                  <a:pt x="539418" y="218547"/>
                </a:lnTo>
                <a:lnTo>
                  <a:pt x="555172" y="191418"/>
                </a:lnTo>
                <a:lnTo>
                  <a:pt x="560984" y="163906"/>
                </a:lnTo>
                <a:lnTo>
                  <a:pt x="560984" y="101790"/>
                </a:lnTo>
                <a:lnTo>
                  <a:pt x="556933" y="101777"/>
                </a:lnTo>
                <a:close/>
              </a:path>
              <a:path w="971550" h="871855">
                <a:moveTo>
                  <a:pt x="556793" y="0"/>
                </a:moveTo>
                <a:lnTo>
                  <a:pt x="533104" y="59356"/>
                </a:lnTo>
                <a:lnTo>
                  <a:pt x="488111" y="108927"/>
                </a:lnTo>
                <a:lnTo>
                  <a:pt x="315671" y="281457"/>
                </a:lnTo>
                <a:lnTo>
                  <a:pt x="276773" y="330632"/>
                </a:lnTo>
                <a:lnTo>
                  <a:pt x="255812" y="378618"/>
                </a:lnTo>
                <a:lnTo>
                  <a:pt x="249687" y="422814"/>
                </a:lnTo>
                <a:lnTo>
                  <a:pt x="255318" y="460692"/>
                </a:lnTo>
                <a:lnTo>
                  <a:pt x="256476" y="464438"/>
                </a:lnTo>
                <a:lnTo>
                  <a:pt x="259791" y="464692"/>
                </a:lnTo>
                <a:lnTo>
                  <a:pt x="259760" y="460616"/>
                </a:lnTo>
                <a:lnTo>
                  <a:pt x="262338" y="432682"/>
                </a:lnTo>
                <a:lnTo>
                  <a:pt x="273524" y="402748"/>
                </a:lnTo>
                <a:lnTo>
                  <a:pt x="297709" y="366966"/>
                </a:lnTo>
                <a:lnTo>
                  <a:pt x="339293" y="321411"/>
                </a:lnTo>
                <a:lnTo>
                  <a:pt x="488022" y="172719"/>
                </a:lnTo>
                <a:lnTo>
                  <a:pt x="516101" y="143928"/>
                </a:lnTo>
                <a:lnTo>
                  <a:pt x="539278" y="116374"/>
                </a:lnTo>
                <a:lnTo>
                  <a:pt x="555033" y="89247"/>
                </a:lnTo>
                <a:lnTo>
                  <a:pt x="560844" y="61734"/>
                </a:lnTo>
                <a:lnTo>
                  <a:pt x="560844" y="12"/>
                </a:lnTo>
                <a:lnTo>
                  <a:pt x="556793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1820575" y="1236543"/>
            <a:ext cx="48895" cy="48895"/>
          </a:xfrm>
          <a:custGeom>
            <a:avLst/>
            <a:gdLst/>
            <a:ahLst/>
            <a:cxnLst/>
            <a:rect l="l" t="t" r="r" b="b"/>
            <a:pathLst>
              <a:path w="48895" h="48894">
                <a:moveTo>
                  <a:pt x="24133" y="0"/>
                </a:moveTo>
                <a:lnTo>
                  <a:pt x="0" y="24841"/>
                </a:lnTo>
                <a:lnTo>
                  <a:pt x="1698" y="33974"/>
                </a:lnTo>
                <a:lnTo>
                  <a:pt x="6734" y="41648"/>
                </a:lnTo>
                <a:lnTo>
                  <a:pt x="14408" y="46681"/>
                </a:lnTo>
                <a:lnTo>
                  <a:pt x="24133" y="48488"/>
                </a:lnTo>
                <a:lnTo>
                  <a:pt x="33857" y="46681"/>
                </a:lnTo>
                <a:lnTo>
                  <a:pt x="36446" y="44983"/>
                </a:lnTo>
                <a:lnTo>
                  <a:pt x="24133" y="44983"/>
                </a:lnTo>
                <a:lnTo>
                  <a:pt x="15880" y="43350"/>
                </a:lnTo>
                <a:lnTo>
                  <a:pt x="9377" y="38900"/>
                </a:lnTo>
                <a:lnTo>
                  <a:pt x="5114" y="32306"/>
                </a:lnTo>
                <a:lnTo>
                  <a:pt x="3584" y="24244"/>
                </a:lnTo>
                <a:lnTo>
                  <a:pt x="5114" y="15901"/>
                </a:lnTo>
                <a:lnTo>
                  <a:pt x="9377" y="9334"/>
                </a:lnTo>
                <a:lnTo>
                  <a:pt x="15880" y="5034"/>
                </a:lnTo>
                <a:lnTo>
                  <a:pt x="24133" y="3492"/>
                </a:lnTo>
                <a:lnTo>
                  <a:pt x="36154" y="3492"/>
                </a:lnTo>
                <a:lnTo>
                  <a:pt x="33579" y="1809"/>
                </a:lnTo>
                <a:lnTo>
                  <a:pt x="24133" y="0"/>
                </a:lnTo>
                <a:close/>
              </a:path>
              <a:path w="48895" h="48894">
                <a:moveTo>
                  <a:pt x="36154" y="3492"/>
                </a:moveTo>
                <a:lnTo>
                  <a:pt x="24133" y="3492"/>
                </a:lnTo>
                <a:lnTo>
                  <a:pt x="32381" y="5127"/>
                </a:lnTo>
                <a:lnTo>
                  <a:pt x="38862" y="9582"/>
                </a:lnTo>
                <a:lnTo>
                  <a:pt x="43099" y="16179"/>
                </a:lnTo>
                <a:lnTo>
                  <a:pt x="44419" y="23190"/>
                </a:lnTo>
                <a:lnTo>
                  <a:pt x="44503" y="24841"/>
                </a:lnTo>
                <a:lnTo>
                  <a:pt x="43007" y="32585"/>
                </a:lnTo>
                <a:lnTo>
                  <a:pt x="38614" y="39147"/>
                </a:lnTo>
                <a:lnTo>
                  <a:pt x="32102" y="43443"/>
                </a:lnTo>
                <a:lnTo>
                  <a:pt x="24133" y="44983"/>
                </a:lnTo>
                <a:lnTo>
                  <a:pt x="36446" y="44983"/>
                </a:lnTo>
                <a:lnTo>
                  <a:pt x="41532" y="41648"/>
                </a:lnTo>
                <a:lnTo>
                  <a:pt x="46568" y="33974"/>
                </a:lnTo>
                <a:lnTo>
                  <a:pt x="48377" y="24244"/>
                </a:lnTo>
                <a:lnTo>
                  <a:pt x="46475" y="14519"/>
                </a:lnTo>
                <a:lnTo>
                  <a:pt x="41284" y="6845"/>
                </a:lnTo>
                <a:lnTo>
                  <a:pt x="36154" y="3492"/>
                </a:lnTo>
                <a:close/>
              </a:path>
              <a:path w="48895" h="48894">
                <a:moveTo>
                  <a:pt x="30737" y="9842"/>
                </a:moveTo>
                <a:lnTo>
                  <a:pt x="15078" y="9842"/>
                </a:lnTo>
                <a:lnTo>
                  <a:pt x="15078" y="38722"/>
                </a:lnTo>
                <a:lnTo>
                  <a:pt x="20107" y="38722"/>
                </a:lnTo>
                <a:lnTo>
                  <a:pt x="20107" y="27279"/>
                </a:lnTo>
                <a:lnTo>
                  <a:pt x="29647" y="27279"/>
                </a:lnTo>
                <a:lnTo>
                  <a:pt x="28819" y="25895"/>
                </a:lnTo>
                <a:lnTo>
                  <a:pt x="31461" y="24841"/>
                </a:lnTo>
                <a:lnTo>
                  <a:pt x="33257" y="23190"/>
                </a:lnTo>
                <a:lnTo>
                  <a:pt x="20107" y="23190"/>
                </a:lnTo>
                <a:lnTo>
                  <a:pt x="20107" y="14071"/>
                </a:lnTo>
                <a:lnTo>
                  <a:pt x="33975" y="14071"/>
                </a:lnTo>
                <a:lnTo>
                  <a:pt x="33975" y="12687"/>
                </a:lnTo>
                <a:lnTo>
                  <a:pt x="30737" y="9842"/>
                </a:lnTo>
                <a:close/>
              </a:path>
              <a:path w="48895" h="48894">
                <a:moveTo>
                  <a:pt x="29647" y="27279"/>
                </a:moveTo>
                <a:lnTo>
                  <a:pt x="24196" y="27279"/>
                </a:lnTo>
                <a:lnTo>
                  <a:pt x="30813" y="38722"/>
                </a:lnTo>
                <a:lnTo>
                  <a:pt x="36490" y="38722"/>
                </a:lnTo>
                <a:lnTo>
                  <a:pt x="29647" y="27279"/>
                </a:lnTo>
                <a:close/>
              </a:path>
              <a:path w="48895" h="48894">
                <a:moveTo>
                  <a:pt x="33975" y="14071"/>
                </a:moveTo>
                <a:lnTo>
                  <a:pt x="27168" y="14071"/>
                </a:lnTo>
                <a:lnTo>
                  <a:pt x="28895" y="15392"/>
                </a:lnTo>
                <a:lnTo>
                  <a:pt x="28895" y="21272"/>
                </a:lnTo>
                <a:lnTo>
                  <a:pt x="26838" y="23190"/>
                </a:lnTo>
                <a:lnTo>
                  <a:pt x="33257" y="23190"/>
                </a:lnTo>
                <a:lnTo>
                  <a:pt x="33975" y="22529"/>
                </a:lnTo>
                <a:lnTo>
                  <a:pt x="33975" y="14071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3">
            <a:extLst>
              <a:ext uri="{FF2B5EF4-FFF2-40B4-BE49-F238E27FC236}">
                <a16:creationId xmlns:a16="http://schemas.microsoft.com/office/drawing/2014/main" id="{651AF9BF-C264-4806-A175-6A1A23DA02C6}"/>
              </a:ext>
            </a:extLst>
          </p:cNvPr>
          <p:cNvSpPr txBox="1"/>
          <p:nvPr/>
        </p:nvSpPr>
        <p:spPr>
          <a:xfrm>
            <a:off x="1828800" y="685800"/>
            <a:ext cx="7800596" cy="5673989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  <a:tabLst>
                <a:tab pos="3209290" algn="l"/>
              </a:tabLst>
            </a:pPr>
            <a:r>
              <a:rPr lang="en-US" sz="4800" b="1" spc="5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oto Sans"/>
                <a:cs typeface="Noto Sans"/>
              </a:rPr>
              <a:t>Mateo 10:37</a:t>
            </a:r>
          </a:p>
          <a:p>
            <a:pPr marL="12700">
              <a:lnSpc>
                <a:spcPct val="100000"/>
              </a:lnSpc>
              <a:spcBef>
                <a:spcPts val="125"/>
              </a:spcBef>
              <a:tabLst>
                <a:tab pos="3209290" algn="l"/>
              </a:tabLst>
            </a:pPr>
            <a:endParaRPr lang="en-US" sz="4800" spc="5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oto Sans"/>
              <a:cs typeface="Noto Sans"/>
            </a:endParaRPr>
          </a:p>
          <a:p>
            <a:pPr marL="12700">
              <a:lnSpc>
                <a:spcPct val="100000"/>
              </a:lnSpc>
              <a:spcBef>
                <a:spcPts val="125"/>
              </a:spcBef>
              <a:tabLst>
                <a:tab pos="3209290" algn="l"/>
              </a:tabLst>
            </a:pPr>
            <a:r>
              <a:rPr lang="en-US" sz="4800" b="1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“</a:t>
            </a:r>
            <a:r>
              <a:rPr lang="es-ES" sz="5400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El que ama a padre o madre más que a mí, no es digno de mí. Y el que ama a hijo o hija más que a mí, no es digno de mí</a:t>
            </a:r>
            <a:r>
              <a:rPr lang="en-US" sz="4800" b="1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” </a:t>
            </a:r>
            <a:endParaRPr sz="4800" b="1" dirty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oto Sans"/>
              <a:cs typeface="Noto Sans"/>
            </a:endParaRPr>
          </a:p>
        </p:txBody>
      </p:sp>
      <p:pic>
        <p:nvPicPr>
          <p:cNvPr id="9" name="Graphic 8" descr="Handbag with solid fill">
            <a:extLst>
              <a:ext uri="{FF2B5EF4-FFF2-40B4-BE49-F238E27FC236}">
                <a16:creationId xmlns:a16="http://schemas.microsoft.com/office/drawing/2014/main" id="{D9CD6536-9EA1-489F-BDAF-88AF6EA5F4F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92959" y="685800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261001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FF2AF937-1AA8-4646-B6C6-117FB3D36E8F}"/>
              </a:ext>
            </a:extLst>
          </p:cNvPr>
          <p:cNvSpPr/>
          <p:nvPr/>
        </p:nvSpPr>
        <p:spPr>
          <a:xfrm>
            <a:off x="10444479" y="0"/>
            <a:ext cx="1747521" cy="6858000"/>
          </a:xfrm>
          <a:prstGeom prst="rect">
            <a:avLst/>
          </a:prstGeom>
          <a:gradFill flip="none" rotWithShape="1">
            <a:gsLst>
              <a:gs pos="0">
                <a:schemeClr val="tx2">
                  <a:lumMod val="75000"/>
                  <a:shade val="30000"/>
                  <a:satMod val="115000"/>
                </a:schemeClr>
              </a:gs>
              <a:gs pos="50000">
                <a:schemeClr val="tx2">
                  <a:lumMod val="75000"/>
                  <a:shade val="67500"/>
                  <a:satMod val="115000"/>
                </a:schemeClr>
              </a:gs>
              <a:gs pos="100000">
                <a:schemeClr val="tx2">
                  <a:lumMod val="75000"/>
                  <a:shade val="100000"/>
                  <a:satMod val="115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object 4"/>
          <p:cNvSpPr/>
          <p:nvPr/>
        </p:nvSpPr>
        <p:spPr>
          <a:xfrm>
            <a:off x="10899009" y="502025"/>
            <a:ext cx="971550" cy="871855"/>
          </a:xfrm>
          <a:custGeom>
            <a:avLst/>
            <a:gdLst/>
            <a:ahLst/>
            <a:cxnLst/>
            <a:rect l="l" t="t" r="r" b="b"/>
            <a:pathLst>
              <a:path w="971550" h="871855">
                <a:moveTo>
                  <a:pt x="466369" y="811040"/>
                </a:moveTo>
                <a:lnTo>
                  <a:pt x="383694" y="811040"/>
                </a:lnTo>
                <a:lnTo>
                  <a:pt x="421303" y="823194"/>
                </a:lnTo>
                <a:lnTo>
                  <a:pt x="447158" y="843979"/>
                </a:lnTo>
                <a:lnTo>
                  <a:pt x="461771" y="868654"/>
                </a:lnTo>
                <a:lnTo>
                  <a:pt x="462851" y="871613"/>
                </a:lnTo>
                <a:lnTo>
                  <a:pt x="466369" y="871169"/>
                </a:lnTo>
                <a:lnTo>
                  <a:pt x="466369" y="811040"/>
                </a:lnTo>
                <a:close/>
              </a:path>
              <a:path w="971550" h="871855">
                <a:moveTo>
                  <a:pt x="642899" y="681507"/>
                </a:moveTo>
                <a:lnTo>
                  <a:pt x="577507" y="746963"/>
                </a:lnTo>
                <a:lnTo>
                  <a:pt x="549428" y="775761"/>
                </a:lnTo>
                <a:lnTo>
                  <a:pt x="510496" y="830448"/>
                </a:lnTo>
                <a:lnTo>
                  <a:pt x="504685" y="857961"/>
                </a:lnTo>
                <a:lnTo>
                  <a:pt x="504710" y="871169"/>
                </a:lnTo>
                <a:lnTo>
                  <a:pt x="508228" y="871613"/>
                </a:lnTo>
                <a:lnTo>
                  <a:pt x="509308" y="868654"/>
                </a:lnTo>
                <a:lnTo>
                  <a:pt x="523921" y="843979"/>
                </a:lnTo>
                <a:lnTo>
                  <a:pt x="549776" y="823194"/>
                </a:lnTo>
                <a:lnTo>
                  <a:pt x="587385" y="811040"/>
                </a:lnTo>
                <a:lnTo>
                  <a:pt x="916652" y="811040"/>
                </a:lnTo>
                <a:lnTo>
                  <a:pt x="817143" y="711479"/>
                </a:lnTo>
                <a:lnTo>
                  <a:pt x="642899" y="681507"/>
                </a:lnTo>
                <a:close/>
              </a:path>
              <a:path w="971550" h="871855">
                <a:moveTo>
                  <a:pt x="408247" y="671961"/>
                </a:moveTo>
                <a:lnTo>
                  <a:pt x="351713" y="677481"/>
                </a:lnTo>
                <a:lnTo>
                  <a:pt x="153936" y="711479"/>
                </a:lnTo>
                <a:lnTo>
                  <a:pt x="48020" y="817410"/>
                </a:lnTo>
                <a:lnTo>
                  <a:pt x="5123" y="860376"/>
                </a:lnTo>
                <a:lnTo>
                  <a:pt x="0" y="866025"/>
                </a:lnTo>
                <a:lnTo>
                  <a:pt x="1574" y="869162"/>
                </a:lnTo>
                <a:lnTo>
                  <a:pt x="4762" y="868883"/>
                </a:lnTo>
                <a:lnTo>
                  <a:pt x="304023" y="817397"/>
                </a:lnTo>
                <a:lnTo>
                  <a:pt x="333819" y="812253"/>
                </a:lnTo>
                <a:lnTo>
                  <a:pt x="383694" y="811040"/>
                </a:lnTo>
                <a:lnTo>
                  <a:pt x="466369" y="811040"/>
                </a:lnTo>
                <a:lnTo>
                  <a:pt x="466369" y="754430"/>
                </a:lnTo>
                <a:lnTo>
                  <a:pt x="465302" y="753363"/>
                </a:lnTo>
                <a:lnTo>
                  <a:pt x="405523" y="753363"/>
                </a:lnTo>
                <a:lnTo>
                  <a:pt x="404456" y="752309"/>
                </a:lnTo>
                <a:lnTo>
                  <a:pt x="404456" y="715911"/>
                </a:lnTo>
                <a:lnTo>
                  <a:pt x="405523" y="714844"/>
                </a:lnTo>
                <a:lnTo>
                  <a:pt x="465277" y="714844"/>
                </a:lnTo>
                <a:lnTo>
                  <a:pt x="466331" y="713790"/>
                </a:lnTo>
                <a:lnTo>
                  <a:pt x="466230" y="712076"/>
                </a:lnTo>
                <a:lnTo>
                  <a:pt x="461239" y="691977"/>
                </a:lnTo>
                <a:lnTo>
                  <a:pt x="443317" y="677632"/>
                </a:lnTo>
                <a:lnTo>
                  <a:pt x="408247" y="671961"/>
                </a:lnTo>
                <a:close/>
              </a:path>
              <a:path w="971550" h="871855">
                <a:moveTo>
                  <a:pt x="916652" y="811040"/>
                </a:moveTo>
                <a:lnTo>
                  <a:pt x="587385" y="811040"/>
                </a:lnTo>
                <a:lnTo>
                  <a:pt x="637260" y="812253"/>
                </a:lnTo>
                <a:lnTo>
                  <a:pt x="959633" y="867862"/>
                </a:lnTo>
                <a:lnTo>
                  <a:pt x="966317" y="868883"/>
                </a:lnTo>
                <a:lnTo>
                  <a:pt x="969505" y="869162"/>
                </a:lnTo>
                <a:lnTo>
                  <a:pt x="971080" y="866025"/>
                </a:lnTo>
                <a:lnTo>
                  <a:pt x="969022" y="863574"/>
                </a:lnTo>
                <a:lnTo>
                  <a:pt x="916652" y="811040"/>
                </a:lnTo>
                <a:close/>
              </a:path>
              <a:path w="971550" h="871855">
                <a:moveTo>
                  <a:pt x="535851" y="753363"/>
                </a:moveTo>
                <a:lnTo>
                  <a:pt x="507060" y="753389"/>
                </a:lnTo>
                <a:lnTo>
                  <a:pt x="505739" y="753389"/>
                </a:lnTo>
                <a:lnTo>
                  <a:pt x="504710" y="754430"/>
                </a:lnTo>
                <a:lnTo>
                  <a:pt x="504685" y="817397"/>
                </a:lnTo>
                <a:lnTo>
                  <a:pt x="508736" y="817410"/>
                </a:lnTo>
                <a:lnTo>
                  <a:pt x="509460" y="813866"/>
                </a:lnTo>
                <a:lnTo>
                  <a:pt x="514060" y="795762"/>
                </a:lnTo>
                <a:lnTo>
                  <a:pt x="519879" y="780157"/>
                </a:lnTo>
                <a:lnTo>
                  <a:pt x="527085" y="766282"/>
                </a:lnTo>
                <a:lnTo>
                  <a:pt x="535851" y="753363"/>
                </a:lnTo>
                <a:close/>
              </a:path>
              <a:path w="971550" h="871855">
                <a:moveTo>
                  <a:pt x="687057" y="345033"/>
                </a:moveTo>
                <a:lnTo>
                  <a:pt x="684288" y="346913"/>
                </a:lnTo>
                <a:lnTo>
                  <a:pt x="685965" y="350710"/>
                </a:lnTo>
                <a:lnTo>
                  <a:pt x="690695" y="394060"/>
                </a:lnTo>
                <a:lnTo>
                  <a:pt x="674068" y="435386"/>
                </a:lnTo>
                <a:lnTo>
                  <a:pt x="647206" y="471355"/>
                </a:lnTo>
                <a:lnTo>
                  <a:pt x="621233" y="498640"/>
                </a:lnTo>
                <a:lnTo>
                  <a:pt x="577367" y="542518"/>
                </a:lnTo>
                <a:lnTo>
                  <a:pt x="549286" y="571309"/>
                </a:lnTo>
                <a:lnTo>
                  <a:pt x="526105" y="598863"/>
                </a:lnTo>
                <a:lnTo>
                  <a:pt x="510346" y="625991"/>
                </a:lnTo>
                <a:lnTo>
                  <a:pt x="504532" y="653503"/>
                </a:lnTo>
                <a:lnTo>
                  <a:pt x="504532" y="715619"/>
                </a:lnTo>
                <a:lnTo>
                  <a:pt x="508596" y="715632"/>
                </a:lnTo>
                <a:lnTo>
                  <a:pt x="509320" y="712076"/>
                </a:lnTo>
                <a:lnTo>
                  <a:pt x="518552" y="681046"/>
                </a:lnTo>
                <a:lnTo>
                  <a:pt x="532252" y="656129"/>
                </a:lnTo>
                <a:lnTo>
                  <a:pt x="551459" y="632769"/>
                </a:lnTo>
                <a:lnTo>
                  <a:pt x="577214" y="606412"/>
                </a:lnTo>
                <a:lnTo>
                  <a:pt x="639254" y="544499"/>
                </a:lnTo>
                <a:lnTo>
                  <a:pt x="677303" y="499498"/>
                </a:lnTo>
                <a:lnTo>
                  <a:pt x="700836" y="456225"/>
                </a:lnTo>
                <a:lnTo>
                  <a:pt x="710382" y="415819"/>
                </a:lnTo>
                <a:lnTo>
                  <a:pt x="706467" y="379425"/>
                </a:lnTo>
                <a:lnTo>
                  <a:pt x="689622" y="348183"/>
                </a:lnTo>
                <a:lnTo>
                  <a:pt x="687057" y="345033"/>
                </a:lnTo>
                <a:close/>
              </a:path>
              <a:path w="971550" h="871855">
                <a:moveTo>
                  <a:pt x="711580" y="446887"/>
                </a:moveTo>
                <a:lnTo>
                  <a:pt x="697834" y="508825"/>
                </a:lnTo>
                <a:lnTo>
                  <a:pt x="673649" y="544606"/>
                </a:lnTo>
                <a:lnTo>
                  <a:pt x="632066" y="590156"/>
                </a:lnTo>
                <a:lnTo>
                  <a:pt x="577507" y="644690"/>
                </a:lnTo>
                <a:lnTo>
                  <a:pt x="559451" y="662942"/>
                </a:lnTo>
                <a:lnTo>
                  <a:pt x="542958" y="680589"/>
                </a:lnTo>
                <a:lnTo>
                  <a:pt x="528649" y="697832"/>
                </a:lnTo>
                <a:lnTo>
                  <a:pt x="517143" y="714870"/>
                </a:lnTo>
                <a:lnTo>
                  <a:pt x="571030" y="714870"/>
                </a:lnTo>
                <a:lnTo>
                  <a:pt x="655700" y="630123"/>
                </a:lnTo>
                <a:lnTo>
                  <a:pt x="694597" y="580948"/>
                </a:lnTo>
                <a:lnTo>
                  <a:pt x="715552" y="532961"/>
                </a:lnTo>
                <a:lnTo>
                  <a:pt x="721673" y="488766"/>
                </a:lnTo>
                <a:lnTo>
                  <a:pt x="716040" y="450888"/>
                </a:lnTo>
                <a:lnTo>
                  <a:pt x="714882" y="447141"/>
                </a:lnTo>
                <a:lnTo>
                  <a:pt x="711580" y="446887"/>
                </a:lnTo>
                <a:close/>
              </a:path>
              <a:path w="971550" h="871855">
                <a:moveTo>
                  <a:pt x="465277" y="714844"/>
                </a:moveTo>
                <a:lnTo>
                  <a:pt x="405523" y="714844"/>
                </a:lnTo>
                <a:lnTo>
                  <a:pt x="463943" y="714857"/>
                </a:lnTo>
                <a:lnTo>
                  <a:pt x="465277" y="714844"/>
                </a:lnTo>
                <a:close/>
              </a:path>
              <a:path w="971550" h="871855">
                <a:moveTo>
                  <a:pt x="556767" y="204596"/>
                </a:moveTo>
                <a:lnTo>
                  <a:pt x="533107" y="263912"/>
                </a:lnTo>
                <a:lnTo>
                  <a:pt x="488149" y="313435"/>
                </a:lnTo>
                <a:lnTo>
                  <a:pt x="336384" y="465061"/>
                </a:lnTo>
                <a:lnTo>
                  <a:pt x="303370" y="509836"/>
                </a:lnTo>
                <a:lnTo>
                  <a:pt x="292053" y="551565"/>
                </a:lnTo>
                <a:lnTo>
                  <a:pt x="297569" y="587824"/>
                </a:lnTo>
                <a:lnTo>
                  <a:pt x="315055" y="616194"/>
                </a:lnTo>
                <a:lnTo>
                  <a:pt x="339648" y="634250"/>
                </a:lnTo>
                <a:lnTo>
                  <a:pt x="343534" y="636015"/>
                </a:lnTo>
                <a:lnTo>
                  <a:pt x="345071" y="632866"/>
                </a:lnTo>
                <a:lnTo>
                  <a:pt x="342112" y="630301"/>
                </a:lnTo>
                <a:lnTo>
                  <a:pt x="323990" y="603769"/>
                </a:lnTo>
                <a:lnTo>
                  <a:pt x="322040" y="572007"/>
                </a:lnTo>
                <a:lnTo>
                  <a:pt x="335101" y="537646"/>
                </a:lnTo>
                <a:lnTo>
                  <a:pt x="362013" y="503313"/>
                </a:lnTo>
                <a:lnTo>
                  <a:pt x="487997" y="377316"/>
                </a:lnTo>
                <a:lnTo>
                  <a:pt x="516078" y="348518"/>
                </a:lnTo>
                <a:lnTo>
                  <a:pt x="539259" y="320960"/>
                </a:lnTo>
                <a:lnTo>
                  <a:pt x="555018" y="293831"/>
                </a:lnTo>
                <a:lnTo>
                  <a:pt x="560831" y="266318"/>
                </a:lnTo>
                <a:lnTo>
                  <a:pt x="560831" y="204609"/>
                </a:lnTo>
                <a:lnTo>
                  <a:pt x="556767" y="204596"/>
                </a:lnTo>
                <a:close/>
              </a:path>
              <a:path w="971550" h="871855">
                <a:moveTo>
                  <a:pt x="627824" y="275564"/>
                </a:moveTo>
                <a:lnTo>
                  <a:pt x="626287" y="278714"/>
                </a:lnTo>
                <a:lnTo>
                  <a:pt x="629246" y="281279"/>
                </a:lnTo>
                <a:lnTo>
                  <a:pt x="647374" y="307809"/>
                </a:lnTo>
                <a:lnTo>
                  <a:pt x="649325" y="339566"/>
                </a:lnTo>
                <a:lnTo>
                  <a:pt x="636265" y="373923"/>
                </a:lnTo>
                <a:lnTo>
                  <a:pt x="609358" y="408254"/>
                </a:lnTo>
                <a:lnTo>
                  <a:pt x="577398" y="440217"/>
                </a:lnTo>
                <a:lnTo>
                  <a:pt x="549441" y="468891"/>
                </a:lnTo>
                <a:lnTo>
                  <a:pt x="526264" y="496449"/>
                </a:lnTo>
                <a:lnTo>
                  <a:pt x="510509" y="523578"/>
                </a:lnTo>
                <a:lnTo>
                  <a:pt x="504697" y="551091"/>
                </a:lnTo>
                <a:lnTo>
                  <a:pt x="504697" y="612813"/>
                </a:lnTo>
                <a:lnTo>
                  <a:pt x="508751" y="612813"/>
                </a:lnTo>
                <a:lnTo>
                  <a:pt x="509485" y="609269"/>
                </a:lnTo>
                <a:lnTo>
                  <a:pt x="518712" y="578297"/>
                </a:lnTo>
                <a:lnTo>
                  <a:pt x="532412" y="553507"/>
                </a:lnTo>
                <a:lnTo>
                  <a:pt x="551623" y="530274"/>
                </a:lnTo>
                <a:lnTo>
                  <a:pt x="577380" y="503974"/>
                </a:lnTo>
                <a:lnTo>
                  <a:pt x="634974" y="446519"/>
                </a:lnTo>
                <a:lnTo>
                  <a:pt x="667990" y="401743"/>
                </a:lnTo>
                <a:lnTo>
                  <a:pt x="679309" y="360015"/>
                </a:lnTo>
                <a:lnTo>
                  <a:pt x="673795" y="323755"/>
                </a:lnTo>
                <a:lnTo>
                  <a:pt x="656308" y="295386"/>
                </a:lnTo>
                <a:lnTo>
                  <a:pt x="631710" y="277329"/>
                </a:lnTo>
                <a:lnTo>
                  <a:pt x="627824" y="275564"/>
                </a:lnTo>
                <a:close/>
              </a:path>
              <a:path w="971550" h="871855">
                <a:moveTo>
                  <a:pt x="556933" y="101777"/>
                </a:moveTo>
                <a:lnTo>
                  <a:pt x="533271" y="161285"/>
                </a:lnTo>
                <a:lnTo>
                  <a:pt x="488314" y="210997"/>
                </a:lnTo>
                <a:lnTo>
                  <a:pt x="332104" y="367080"/>
                </a:lnTo>
                <a:lnTo>
                  <a:pt x="294055" y="412081"/>
                </a:lnTo>
                <a:lnTo>
                  <a:pt x="270522" y="455355"/>
                </a:lnTo>
                <a:lnTo>
                  <a:pt x="260977" y="495760"/>
                </a:lnTo>
                <a:lnTo>
                  <a:pt x="264891" y="532155"/>
                </a:lnTo>
                <a:lnTo>
                  <a:pt x="281736" y="563397"/>
                </a:lnTo>
                <a:lnTo>
                  <a:pt x="284302" y="566534"/>
                </a:lnTo>
                <a:lnTo>
                  <a:pt x="287070" y="564654"/>
                </a:lnTo>
                <a:lnTo>
                  <a:pt x="285394" y="560870"/>
                </a:lnTo>
                <a:lnTo>
                  <a:pt x="280664" y="517512"/>
                </a:lnTo>
                <a:lnTo>
                  <a:pt x="297291" y="476184"/>
                </a:lnTo>
                <a:lnTo>
                  <a:pt x="324152" y="440217"/>
                </a:lnTo>
                <a:lnTo>
                  <a:pt x="350126" y="412940"/>
                </a:lnTo>
                <a:lnTo>
                  <a:pt x="488162" y="274904"/>
                </a:lnTo>
                <a:lnTo>
                  <a:pt x="516241" y="246105"/>
                </a:lnTo>
                <a:lnTo>
                  <a:pt x="539418" y="218547"/>
                </a:lnTo>
                <a:lnTo>
                  <a:pt x="555172" y="191418"/>
                </a:lnTo>
                <a:lnTo>
                  <a:pt x="560984" y="163906"/>
                </a:lnTo>
                <a:lnTo>
                  <a:pt x="560984" y="101790"/>
                </a:lnTo>
                <a:lnTo>
                  <a:pt x="556933" y="101777"/>
                </a:lnTo>
                <a:close/>
              </a:path>
              <a:path w="971550" h="871855">
                <a:moveTo>
                  <a:pt x="556793" y="0"/>
                </a:moveTo>
                <a:lnTo>
                  <a:pt x="533104" y="59356"/>
                </a:lnTo>
                <a:lnTo>
                  <a:pt x="488111" y="108927"/>
                </a:lnTo>
                <a:lnTo>
                  <a:pt x="315671" y="281457"/>
                </a:lnTo>
                <a:lnTo>
                  <a:pt x="276773" y="330632"/>
                </a:lnTo>
                <a:lnTo>
                  <a:pt x="255812" y="378618"/>
                </a:lnTo>
                <a:lnTo>
                  <a:pt x="249687" y="422814"/>
                </a:lnTo>
                <a:lnTo>
                  <a:pt x="255318" y="460692"/>
                </a:lnTo>
                <a:lnTo>
                  <a:pt x="256476" y="464438"/>
                </a:lnTo>
                <a:lnTo>
                  <a:pt x="259791" y="464692"/>
                </a:lnTo>
                <a:lnTo>
                  <a:pt x="259760" y="460616"/>
                </a:lnTo>
                <a:lnTo>
                  <a:pt x="262338" y="432682"/>
                </a:lnTo>
                <a:lnTo>
                  <a:pt x="273524" y="402748"/>
                </a:lnTo>
                <a:lnTo>
                  <a:pt x="297709" y="366966"/>
                </a:lnTo>
                <a:lnTo>
                  <a:pt x="339293" y="321411"/>
                </a:lnTo>
                <a:lnTo>
                  <a:pt x="488022" y="172719"/>
                </a:lnTo>
                <a:lnTo>
                  <a:pt x="516101" y="143928"/>
                </a:lnTo>
                <a:lnTo>
                  <a:pt x="539278" y="116374"/>
                </a:lnTo>
                <a:lnTo>
                  <a:pt x="555033" y="89247"/>
                </a:lnTo>
                <a:lnTo>
                  <a:pt x="560844" y="61734"/>
                </a:lnTo>
                <a:lnTo>
                  <a:pt x="560844" y="12"/>
                </a:lnTo>
                <a:lnTo>
                  <a:pt x="556793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1820575" y="1236543"/>
            <a:ext cx="48895" cy="48895"/>
          </a:xfrm>
          <a:custGeom>
            <a:avLst/>
            <a:gdLst/>
            <a:ahLst/>
            <a:cxnLst/>
            <a:rect l="l" t="t" r="r" b="b"/>
            <a:pathLst>
              <a:path w="48895" h="48894">
                <a:moveTo>
                  <a:pt x="24133" y="0"/>
                </a:moveTo>
                <a:lnTo>
                  <a:pt x="0" y="24841"/>
                </a:lnTo>
                <a:lnTo>
                  <a:pt x="1698" y="33974"/>
                </a:lnTo>
                <a:lnTo>
                  <a:pt x="6734" y="41648"/>
                </a:lnTo>
                <a:lnTo>
                  <a:pt x="14408" y="46681"/>
                </a:lnTo>
                <a:lnTo>
                  <a:pt x="24133" y="48488"/>
                </a:lnTo>
                <a:lnTo>
                  <a:pt x="33857" y="46681"/>
                </a:lnTo>
                <a:lnTo>
                  <a:pt x="36446" y="44983"/>
                </a:lnTo>
                <a:lnTo>
                  <a:pt x="24133" y="44983"/>
                </a:lnTo>
                <a:lnTo>
                  <a:pt x="15880" y="43350"/>
                </a:lnTo>
                <a:lnTo>
                  <a:pt x="9377" y="38900"/>
                </a:lnTo>
                <a:lnTo>
                  <a:pt x="5114" y="32306"/>
                </a:lnTo>
                <a:lnTo>
                  <a:pt x="3584" y="24244"/>
                </a:lnTo>
                <a:lnTo>
                  <a:pt x="5114" y="15901"/>
                </a:lnTo>
                <a:lnTo>
                  <a:pt x="9377" y="9334"/>
                </a:lnTo>
                <a:lnTo>
                  <a:pt x="15880" y="5034"/>
                </a:lnTo>
                <a:lnTo>
                  <a:pt x="24133" y="3492"/>
                </a:lnTo>
                <a:lnTo>
                  <a:pt x="36154" y="3492"/>
                </a:lnTo>
                <a:lnTo>
                  <a:pt x="33579" y="1809"/>
                </a:lnTo>
                <a:lnTo>
                  <a:pt x="24133" y="0"/>
                </a:lnTo>
                <a:close/>
              </a:path>
              <a:path w="48895" h="48894">
                <a:moveTo>
                  <a:pt x="36154" y="3492"/>
                </a:moveTo>
                <a:lnTo>
                  <a:pt x="24133" y="3492"/>
                </a:lnTo>
                <a:lnTo>
                  <a:pt x="32381" y="5127"/>
                </a:lnTo>
                <a:lnTo>
                  <a:pt x="38862" y="9582"/>
                </a:lnTo>
                <a:lnTo>
                  <a:pt x="43099" y="16179"/>
                </a:lnTo>
                <a:lnTo>
                  <a:pt x="44419" y="23190"/>
                </a:lnTo>
                <a:lnTo>
                  <a:pt x="44503" y="24841"/>
                </a:lnTo>
                <a:lnTo>
                  <a:pt x="43007" y="32585"/>
                </a:lnTo>
                <a:lnTo>
                  <a:pt x="38614" y="39147"/>
                </a:lnTo>
                <a:lnTo>
                  <a:pt x="32102" y="43443"/>
                </a:lnTo>
                <a:lnTo>
                  <a:pt x="24133" y="44983"/>
                </a:lnTo>
                <a:lnTo>
                  <a:pt x="36446" y="44983"/>
                </a:lnTo>
                <a:lnTo>
                  <a:pt x="41532" y="41648"/>
                </a:lnTo>
                <a:lnTo>
                  <a:pt x="46568" y="33974"/>
                </a:lnTo>
                <a:lnTo>
                  <a:pt x="48377" y="24244"/>
                </a:lnTo>
                <a:lnTo>
                  <a:pt x="46475" y="14519"/>
                </a:lnTo>
                <a:lnTo>
                  <a:pt x="41284" y="6845"/>
                </a:lnTo>
                <a:lnTo>
                  <a:pt x="36154" y="3492"/>
                </a:lnTo>
                <a:close/>
              </a:path>
              <a:path w="48895" h="48894">
                <a:moveTo>
                  <a:pt x="30737" y="9842"/>
                </a:moveTo>
                <a:lnTo>
                  <a:pt x="15078" y="9842"/>
                </a:lnTo>
                <a:lnTo>
                  <a:pt x="15078" y="38722"/>
                </a:lnTo>
                <a:lnTo>
                  <a:pt x="20107" y="38722"/>
                </a:lnTo>
                <a:lnTo>
                  <a:pt x="20107" y="27279"/>
                </a:lnTo>
                <a:lnTo>
                  <a:pt x="29647" y="27279"/>
                </a:lnTo>
                <a:lnTo>
                  <a:pt x="28819" y="25895"/>
                </a:lnTo>
                <a:lnTo>
                  <a:pt x="31461" y="24841"/>
                </a:lnTo>
                <a:lnTo>
                  <a:pt x="33257" y="23190"/>
                </a:lnTo>
                <a:lnTo>
                  <a:pt x="20107" y="23190"/>
                </a:lnTo>
                <a:lnTo>
                  <a:pt x="20107" y="14071"/>
                </a:lnTo>
                <a:lnTo>
                  <a:pt x="33975" y="14071"/>
                </a:lnTo>
                <a:lnTo>
                  <a:pt x="33975" y="12687"/>
                </a:lnTo>
                <a:lnTo>
                  <a:pt x="30737" y="9842"/>
                </a:lnTo>
                <a:close/>
              </a:path>
              <a:path w="48895" h="48894">
                <a:moveTo>
                  <a:pt x="29647" y="27279"/>
                </a:moveTo>
                <a:lnTo>
                  <a:pt x="24196" y="27279"/>
                </a:lnTo>
                <a:lnTo>
                  <a:pt x="30813" y="38722"/>
                </a:lnTo>
                <a:lnTo>
                  <a:pt x="36490" y="38722"/>
                </a:lnTo>
                <a:lnTo>
                  <a:pt x="29647" y="27279"/>
                </a:lnTo>
                <a:close/>
              </a:path>
              <a:path w="48895" h="48894">
                <a:moveTo>
                  <a:pt x="33975" y="14071"/>
                </a:moveTo>
                <a:lnTo>
                  <a:pt x="27168" y="14071"/>
                </a:lnTo>
                <a:lnTo>
                  <a:pt x="28895" y="15392"/>
                </a:lnTo>
                <a:lnTo>
                  <a:pt x="28895" y="21272"/>
                </a:lnTo>
                <a:lnTo>
                  <a:pt x="26838" y="23190"/>
                </a:lnTo>
                <a:lnTo>
                  <a:pt x="33257" y="23190"/>
                </a:lnTo>
                <a:lnTo>
                  <a:pt x="33975" y="22529"/>
                </a:lnTo>
                <a:lnTo>
                  <a:pt x="33975" y="14071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3">
            <a:extLst>
              <a:ext uri="{FF2B5EF4-FFF2-40B4-BE49-F238E27FC236}">
                <a16:creationId xmlns:a16="http://schemas.microsoft.com/office/drawing/2014/main" id="{651AF9BF-C264-4806-A175-6A1A23DA02C6}"/>
              </a:ext>
            </a:extLst>
          </p:cNvPr>
          <p:cNvSpPr txBox="1"/>
          <p:nvPr/>
        </p:nvSpPr>
        <p:spPr>
          <a:xfrm>
            <a:off x="1401086" y="613092"/>
            <a:ext cx="7800596" cy="2509020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0" marR="0" indent="457200" algn="ctr">
              <a:spcBef>
                <a:spcPts val="0"/>
              </a:spcBef>
              <a:spcAft>
                <a:spcPts val="0"/>
              </a:spcAft>
            </a:pPr>
            <a:r>
              <a:rPr lang="es-MX" sz="54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Un amor profundo hacia Dios es la motivación para nuestro compromiso.</a:t>
            </a:r>
          </a:p>
        </p:txBody>
      </p:sp>
      <p:pic>
        <p:nvPicPr>
          <p:cNvPr id="9" name="Graphic 8" descr="Handbag with solid fill">
            <a:extLst>
              <a:ext uri="{FF2B5EF4-FFF2-40B4-BE49-F238E27FC236}">
                <a16:creationId xmlns:a16="http://schemas.microsoft.com/office/drawing/2014/main" id="{4466FA0D-4EAA-42FA-AA2F-C4C148ABC4D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92959" y="685800"/>
            <a:ext cx="914400" cy="914400"/>
          </a:xfrm>
          <a:prstGeom prst="rect">
            <a:avLst/>
          </a:prstGeom>
        </p:spPr>
      </p:pic>
      <p:pic>
        <p:nvPicPr>
          <p:cNvPr id="2" name="Picture 1" descr="A person sitting on a bench&#10;&#10;Description automatically generated with low confidence">
            <a:extLst>
              <a:ext uri="{FF2B5EF4-FFF2-40B4-BE49-F238E27FC236}">
                <a16:creationId xmlns:a16="http://schemas.microsoft.com/office/drawing/2014/main" id="{EDEF704A-63E1-4BD3-1A1B-0926D0746DE3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9400" y="3200400"/>
            <a:ext cx="5139485" cy="34290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EBF86C2D-6EB9-8C28-A820-C37A9A451719}"/>
              </a:ext>
            </a:extLst>
          </p:cNvPr>
          <p:cNvSpPr txBox="1"/>
          <p:nvPr/>
        </p:nvSpPr>
        <p:spPr>
          <a:xfrm>
            <a:off x="4191000" y="6553200"/>
            <a:ext cx="244080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0" i="0" dirty="0">
                <a:solidFill>
                  <a:srgbClr val="191B26"/>
                </a:solidFill>
                <a:effectLst/>
                <a:latin typeface="Open Sans" panose="020B0606030504020204" pitchFamily="34" charset="0"/>
              </a:rPr>
              <a:t>Image by </a:t>
            </a:r>
            <a:r>
              <a:rPr lang="en-US" sz="1000" b="0" i="0" u="sng" dirty="0" err="1">
                <a:solidFill>
                  <a:srgbClr val="191B26"/>
                </a:solidFill>
                <a:effectLst/>
                <a:latin typeface="Open Sans" panose="020B0606030504020204" pitchFamily="34" charset="0"/>
                <a:hlinkClick r:id="rId6"/>
              </a:rPr>
              <a:t>StockSnap</a:t>
            </a:r>
            <a:r>
              <a:rPr lang="en-US" sz="1000" b="0" i="0" dirty="0">
                <a:solidFill>
                  <a:srgbClr val="191B26"/>
                </a:solidFill>
                <a:effectLst/>
                <a:latin typeface="Open Sans" panose="020B0606030504020204" pitchFamily="34" charset="0"/>
              </a:rPr>
              <a:t> from </a:t>
            </a:r>
            <a:r>
              <a:rPr lang="en-US" sz="1000" b="0" i="0" u="sng" dirty="0" err="1">
                <a:solidFill>
                  <a:srgbClr val="191B26"/>
                </a:solidFill>
                <a:effectLst/>
                <a:latin typeface="Open Sans" panose="020B0606030504020204" pitchFamily="34" charset="0"/>
                <a:hlinkClick r:id="rId7"/>
              </a:rPr>
              <a:t>Pixabay</a:t>
            </a:r>
            <a:r>
              <a:rPr lang="en-US" sz="1000" b="0" i="0" dirty="0">
                <a:solidFill>
                  <a:srgbClr val="191B26"/>
                </a:solidFill>
                <a:effectLst/>
                <a:latin typeface="Open Sans" panose="020B0606030504020204" pitchFamily="34" charset="0"/>
              </a:rPr>
              <a:t> </a:t>
            </a:r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4111465250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FF2AF937-1AA8-4646-B6C6-117FB3D36E8F}"/>
              </a:ext>
            </a:extLst>
          </p:cNvPr>
          <p:cNvSpPr/>
          <p:nvPr/>
        </p:nvSpPr>
        <p:spPr>
          <a:xfrm>
            <a:off x="10444479" y="0"/>
            <a:ext cx="1747521" cy="6858000"/>
          </a:xfrm>
          <a:prstGeom prst="rect">
            <a:avLst/>
          </a:prstGeom>
          <a:gradFill flip="none" rotWithShape="1">
            <a:gsLst>
              <a:gs pos="0">
                <a:schemeClr val="tx2">
                  <a:lumMod val="75000"/>
                  <a:shade val="30000"/>
                  <a:satMod val="115000"/>
                </a:schemeClr>
              </a:gs>
              <a:gs pos="50000">
                <a:schemeClr val="tx2">
                  <a:lumMod val="75000"/>
                  <a:shade val="67500"/>
                  <a:satMod val="115000"/>
                </a:schemeClr>
              </a:gs>
              <a:gs pos="100000">
                <a:schemeClr val="tx2">
                  <a:lumMod val="75000"/>
                  <a:shade val="100000"/>
                  <a:satMod val="115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object 4"/>
          <p:cNvSpPr/>
          <p:nvPr/>
        </p:nvSpPr>
        <p:spPr>
          <a:xfrm>
            <a:off x="10899009" y="502025"/>
            <a:ext cx="971550" cy="871855"/>
          </a:xfrm>
          <a:custGeom>
            <a:avLst/>
            <a:gdLst/>
            <a:ahLst/>
            <a:cxnLst/>
            <a:rect l="l" t="t" r="r" b="b"/>
            <a:pathLst>
              <a:path w="971550" h="871855">
                <a:moveTo>
                  <a:pt x="466369" y="811040"/>
                </a:moveTo>
                <a:lnTo>
                  <a:pt x="383694" y="811040"/>
                </a:lnTo>
                <a:lnTo>
                  <a:pt x="421303" y="823194"/>
                </a:lnTo>
                <a:lnTo>
                  <a:pt x="447158" y="843979"/>
                </a:lnTo>
                <a:lnTo>
                  <a:pt x="461771" y="868654"/>
                </a:lnTo>
                <a:lnTo>
                  <a:pt x="462851" y="871613"/>
                </a:lnTo>
                <a:lnTo>
                  <a:pt x="466369" y="871169"/>
                </a:lnTo>
                <a:lnTo>
                  <a:pt x="466369" y="811040"/>
                </a:lnTo>
                <a:close/>
              </a:path>
              <a:path w="971550" h="871855">
                <a:moveTo>
                  <a:pt x="642899" y="681507"/>
                </a:moveTo>
                <a:lnTo>
                  <a:pt x="577507" y="746963"/>
                </a:lnTo>
                <a:lnTo>
                  <a:pt x="549428" y="775761"/>
                </a:lnTo>
                <a:lnTo>
                  <a:pt x="510496" y="830448"/>
                </a:lnTo>
                <a:lnTo>
                  <a:pt x="504685" y="857961"/>
                </a:lnTo>
                <a:lnTo>
                  <a:pt x="504710" y="871169"/>
                </a:lnTo>
                <a:lnTo>
                  <a:pt x="508228" y="871613"/>
                </a:lnTo>
                <a:lnTo>
                  <a:pt x="509308" y="868654"/>
                </a:lnTo>
                <a:lnTo>
                  <a:pt x="523921" y="843979"/>
                </a:lnTo>
                <a:lnTo>
                  <a:pt x="549776" y="823194"/>
                </a:lnTo>
                <a:lnTo>
                  <a:pt x="587385" y="811040"/>
                </a:lnTo>
                <a:lnTo>
                  <a:pt x="916652" y="811040"/>
                </a:lnTo>
                <a:lnTo>
                  <a:pt x="817143" y="711479"/>
                </a:lnTo>
                <a:lnTo>
                  <a:pt x="642899" y="681507"/>
                </a:lnTo>
                <a:close/>
              </a:path>
              <a:path w="971550" h="871855">
                <a:moveTo>
                  <a:pt x="408247" y="671961"/>
                </a:moveTo>
                <a:lnTo>
                  <a:pt x="351713" y="677481"/>
                </a:lnTo>
                <a:lnTo>
                  <a:pt x="153936" y="711479"/>
                </a:lnTo>
                <a:lnTo>
                  <a:pt x="48020" y="817410"/>
                </a:lnTo>
                <a:lnTo>
                  <a:pt x="5123" y="860376"/>
                </a:lnTo>
                <a:lnTo>
                  <a:pt x="0" y="866025"/>
                </a:lnTo>
                <a:lnTo>
                  <a:pt x="1574" y="869162"/>
                </a:lnTo>
                <a:lnTo>
                  <a:pt x="4762" y="868883"/>
                </a:lnTo>
                <a:lnTo>
                  <a:pt x="304023" y="817397"/>
                </a:lnTo>
                <a:lnTo>
                  <a:pt x="333819" y="812253"/>
                </a:lnTo>
                <a:lnTo>
                  <a:pt x="383694" y="811040"/>
                </a:lnTo>
                <a:lnTo>
                  <a:pt x="466369" y="811040"/>
                </a:lnTo>
                <a:lnTo>
                  <a:pt x="466369" y="754430"/>
                </a:lnTo>
                <a:lnTo>
                  <a:pt x="465302" y="753363"/>
                </a:lnTo>
                <a:lnTo>
                  <a:pt x="405523" y="753363"/>
                </a:lnTo>
                <a:lnTo>
                  <a:pt x="404456" y="752309"/>
                </a:lnTo>
                <a:lnTo>
                  <a:pt x="404456" y="715911"/>
                </a:lnTo>
                <a:lnTo>
                  <a:pt x="405523" y="714844"/>
                </a:lnTo>
                <a:lnTo>
                  <a:pt x="465277" y="714844"/>
                </a:lnTo>
                <a:lnTo>
                  <a:pt x="466331" y="713790"/>
                </a:lnTo>
                <a:lnTo>
                  <a:pt x="466230" y="712076"/>
                </a:lnTo>
                <a:lnTo>
                  <a:pt x="461239" y="691977"/>
                </a:lnTo>
                <a:lnTo>
                  <a:pt x="443317" y="677632"/>
                </a:lnTo>
                <a:lnTo>
                  <a:pt x="408247" y="671961"/>
                </a:lnTo>
                <a:close/>
              </a:path>
              <a:path w="971550" h="871855">
                <a:moveTo>
                  <a:pt x="916652" y="811040"/>
                </a:moveTo>
                <a:lnTo>
                  <a:pt x="587385" y="811040"/>
                </a:lnTo>
                <a:lnTo>
                  <a:pt x="637260" y="812253"/>
                </a:lnTo>
                <a:lnTo>
                  <a:pt x="959633" y="867862"/>
                </a:lnTo>
                <a:lnTo>
                  <a:pt x="966317" y="868883"/>
                </a:lnTo>
                <a:lnTo>
                  <a:pt x="969505" y="869162"/>
                </a:lnTo>
                <a:lnTo>
                  <a:pt x="971080" y="866025"/>
                </a:lnTo>
                <a:lnTo>
                  <a:pt x="969022" y="863574"/>
                </a:lnTo>
                <a:lnTo>
                  <a:pt x="916652" y="811040"/>
                </a:lnTo>
                <a:close/>
              </a:path>
              <a:path w="971550" h="871855">
                <a:moveTo>
                  <a:pt x="535851" y="753363"/>
                </a:moveTo>
                <a:lnTo>
                  <a:pt x="507060" y="753389"/>
                </a:lnTo>
                <a:lnTo>
                  <a:pt x="505739" y="753389"/>
                </a:lnTo>
                <a:lnTo>
                  <a:pt x="504710" y="754430"/>
                </a:lnTo>
                <a:lnTo>
                  <a:pt x="504685" y="817397"/>
                </a:lnTo>
                <a:lnTo>
                  <a:pt x="508736" y="817410"/>
                </a:lnTo>
                <a:lnTo>
                  <a:pt x="509460" y="813866"/>
                </a:lnTo>
                <a:lnTo>
                  <a:pt x="514060" y="795762"/>
                </a:lnTo>
                <a:lnTo>
                  <a:pt x="519879" y="780157"/>
                </a:lnTo>
                <a:lnTo>
                  <a:pt x="527085" y="766282"/>
                </a:lnTo>
                <a:lnTo>
                  <a:pt x="535851" y="753363"/>
                </a:lnTo>
                <a:close/>
              </a:path>
              <a:path w="971550" h="871855">
                <a:moveTo>
                  <a:pt x="687057" y="345033"/>
                </a:moveTo>
                <a:lnTo>
                  <a:pt x="684288" y="346913"/>
                </a:lnTo>
                <a:lnTo>
                  <a:pt x="685965" y="350710"/>
                </a:lnTo>
                <a:lnTo>
                  <a:pt x="690695" y="394060"/>
                </a:lnTo>
                <a:lnTo>
                  <a:pt x="674068" y="435386"/>
                </a:lnTo>
                <a:lnTo>
                  <a:pt x="647206" y="471355"/>
                </a:lnTo>
                <a:lnTo>
                  <a:pt x="621233" y="498640"/>
                </a:lnTo>
                <a:lnTo>
                  <a:pt x="577367" y="542518"/>
                </a:lnTo>
                <a:lnTo>
                  <a:pt x="549286" y="571309"/>
                </a:lnTo>
                <a:lnTo>
                  <a:pt x="526105" y="598863"/>
                </a:lnTo>
                <a:lnTo>
                  <a:pt x="510346" y="625991"/>
                </a:lnTo>
                <a:lnTo>
                  <a:pt x="504532" y="653503"/>
                </a:lnTo>
                <a:lnTo>
                  <a:pt x="504532" y="715619"/>
                </a:lnTo>
                <a:lnTo>
                  <a:pt x="508596" y="715632"/>
                </a:lnTo>
                <a:lnTo>
                  <a:pt x="509320" y="712076"/>
                </a:lnTo>
                <a:lnTo>
                  <a:pt x="518552" y="681046"/>
                </a:lnTo>
                <a:lnTo>
                  <a:pt x="532252" y="656129"/>
                </a:lnTo>
                <a:lnTo>
                  <a:pt x="551459" y="632769"/>
                </a:lnTo>
                <a:lnTo>
                  <a:pt x="577214" y="606412"/>
                </a:lnTo>
                <a:lnTo>
                  <a:pt x="639254" y="544499"/>
                </a:lnTo>
                <a:lnTo>
                  <a:pt x="677303" y="499498"/>
                </a:lnTo>
                <a:lnTo>
                  <a:pt x="700836" y="456225"/>
                </a:lnTo>
                <a:lnTo>
                  <a:pt x="710382" y="415819"/>
                </a:lnTo>
                <a:lnTo>
                  <a:pt x="706467" y="379425"/>
                </a:lnTo>
                <a:lnTo>
                  <a:pt x="689622" y="348183"/>
                </a:lnTo>
                <a:lnTo>
                  <a:pt x="687057" y="345033"/>
                </a:lnTo>
                <a:close/>
              </a:path>
              <a:path w="971550" h="871855">
                <a:moveTo>
                  <a:pt x="711580" y="446887"/>
                </a:moveTo>
                <a:lnTo>
                  <a:pt x="697834" y="508825"/>
                </a:lnTo>
                <a:lnTo>
                  <a:pt x="673649" y="544606"/>
                </a:lnTo>
                <a:lnTo>
                  <a:pt x="632066" y="590156"/>
                </a:lnTo>
                <a:lnTo>
                  <a:pt x="577507" y="644690"/>
                </a:lnTo>
                <a:lnTo>
                  <a:pt x="559451" y="662942"/>
                </a:lnTo>
                <a:lnTo>
                  <a:pt x="542958" y="680589"/>
                </a:lnTo>
                <a:lnTo>
                  <a:pt x="528649" y="697832"/>
                </a:lnTo>
                <a:lnTo>
                  <a:pt x="517143" y="714870"/>
                </a:lnTo>
                <a:lnTo>
                  <a:pt x="571030" y="714870"/>
                </a:lnTo>
                <a:lnTo>
                  <a:pt x="655700" y="630123"/>
                </a:lnTo>
                <a:lnTo>
                  <a:pt x="694597" y="580948"/>
                </a:lnTo>
                <a:lnTo>
                  <a:pt x="715552" y="532961"/>
                </a:lnTo>
                <a:lnTo>
                  <a:pt x="721673" y="488766"/>
                </a:lnTo>
                <a:lnTo>
                  <a:pt x="716040" y="450888"/>
                </a:lnTo>
                <a:lnTo>
                  <a:pt x="714882" y="447141"/>
                </a:lnTo>
                <a:lnTo>
                  <a:pt x="711580" y="446887"/>
                </a:lnTo>
                <a:close/>
              </a:path>
              <a:path w="971550" h="871855">
                <a:moveTo>
                  <a:pt x="465277" y="714844"/>
                </a:moveTo>
                <a:lnTo>
                  <a:pt x="405523" y="714844"/>
                </a:lnTo>
                <a:lnTo>
                  <a:pt x="463943" y="714857"/>
                </a:lnTo>
                <a:lnTo>
                  <a:pt x="465277" y="714844"/>
                </a:lnTo>
                <a:close/>
              </a:path>
              <a:path w="971550" h="871855">
                <a:moveTo>
                  <a:pt x="556767" y="204596"/>
                </a:moveTo>
                <a:lnTo>
                  <a:pt x="533107" y="263912"/>
                </a:lnTo>
                <a:lnTo>
                  <a:pt x="488149" y="313435"/>
                </a:lnTo>
                <a:lnTo>
                  <a:pt x="336384" y="465061"/>
                </a:lnTo>
                <a:lnTo>
                  <a:pt x="303370" y="509836"/>
                </a:lnTo>
                <a:lnTo>
                  <a:pt x="292053" y="551565"/>
                </a:lnTo>
                <a:lnTo>
                  <a:pt x="297569" y="587824"/>
                </a:lnTo>
                <a:lnTo>
                  <a:pt x="315055" y="616194"/>
                </a:lnTo>
                <a:lnTo>
                  <a:pt x="339648" y="634250"/>
                </a:lnTo>
                <a:lnTo>
                  <a:pt x="343534" y="636015"/>
                </a:lnTo>
                <a:lnTo>
                  <a:pt x="345071" y="632866"/>
                </a:lnTo>
                <a:lnTo>
                  <a:pt x="342112" y="630301"/>
                </a:lnTo>
                <a:lnTo>
                  <a:pt x="323990" y="603769"/>
                </a:lnTo>
                <a:lnTo>
                  <a:pt x="322040" y="572007"/>
                </a:lnTo>
                <a:lnTo>
                  <a:pt x="335101" y="537646"/>
                </a:lnTo>
                <a:lnTo>
                  <a:pt x="362013" y="503313"/>
                </a:lnTo>
                <a:lnTo>
                  <a:pt x="487997" y="377316"/>
                </a:lnTo>
                <a:lnTo>
                  <a:pt x="516078" y="348518"/>
                </a:lnTo>
                <a:lnTo>
                  <a:pt x="539259" y="320960"/>
                </a:lnTo>
                <a:lnTo>
                  <a:pt x="555018" y="293831"/>
                </a:lnTo>
                <a:lnTo>
                  <a:pt x="560831" y="266318"/>
                </a:lnTo>
                <a:lnTo>
                  <a:pt x="560831" y="204609"/>
                </a:lnTo>
                <a:lnTo>
                  <a:pt x="556767" y="204596"/>
                </a:lnTo>
                <a:close/>
              </a:path>
              <a:path w="971550" h="871855">
                <a:moveTo>
                  <a:pt x="627824" y="275564"/>
                </a:moveTo>
                <a:lnTo>
                  <a:pt x="626287" y="278714"/>
                </a:lnTo>
                <a:lnTo>
                  <a:pt x="629246" y="281279"/>
                </a:lnTo>
                <a:lnTo>
                  <a:pt x="647374" y="307809"/>
                </a:lnTo>
                <a:lnTo>
                  <a:pt x="649325" y="339566"/>
                </a:lnTo>
                <a:lnTo>
                  <a:pt x="636265" y="373923"/>
                </a:lnTo>
                <a:lnTo>
                  <a:pt x="609358" y="408254"/>
                </a:lnTo>
                <a:lnTo>
                  <a:pt x="577398" y="440217"/>
                </a:lnTo>
                <a:lnTo>
                  <a:pt x="549441" y="468891"/>
                </a:lnTo>
                <a:lnTo>
                  <a:pt x="526264" y="496449"/>
                </a:lnTo>
                <a:lnTo>
                  <a:pt x="510509" y="523578"/>
                </a:lnTo>
                <a:lnTo>
                  <a:pt x="504697" y="551091"/>
                </a:lnTo>
                <a:lnTo>
                  <a:pt x="504697" y="612813"/>
                </a:lnTo>
                <a:lnTo>
                  <a:pt x="508751" y="612813"/>
                </a:lnTo>
                <a:lnTo>
                  <a:pt x="509485" y="609269"/>
                </a:lnTo>
                <a:lnTo>
                  <a:pt x="518712" y="578297"/>
                </a:lnTo>
                <a:lnTo>
                  <a:pt x="532412" y="553507"/>
                </a:lnTo>
                <a:lnTo>
                  <a:pt x="551623" y="530274"/>
                </a:lnTo>
                <a:lnTo>
                  <a:pt x="577380" y="503974"/>
                </a:lnTo>
                <a:lnTo>
                  <a:pt x="634974" y="446519"/>
                </a:lnTo>
                <a:lnTo>
                  <a:pt x="667990" y="401743"/>
                </a:lnTo>
                <a:lnTo>
                  <a:pt x="679309" y="360015"/>
                </a:lnTo>
                <a:lnTo>
                  <a:pt x="673795" y="323755"/>
                </a:lnTo>
                <a:lnTo>
                  <a:pt x="656308" y="295386"/>
                </a:lnTo>
                <a:lnTo>
                  <a:pt x="631710" y="277329"/>
                </a:lnTo>
                <a:lnTo>
                  <a:pt x="627824" y="275564"/>
                </a:lnTo>
                <a:close/>
              </a:path>
              <a:path w="971550" h="871855">
                <a:moveTo>
                  <a:pt x="556933" y="101777"/>
                </a:moveTo>
                <a:lnTo>
                  <a:pt x="533271" y="161285"/>
                </a:lnTo>
                <a:lnTo>
                  <a:pt x="488314" y="210997"/>
                </a:lnTo>
                <a:lnTo>
                  <a:pt x="332104" y="367080"/>
                </a:lnTo>
                <a:lnTo>
                  <a:pt x="294055" y="412081"/>
                </a:lnTo>
                <a:lnTo>
                  <a:pt x="270522" y="455355"/>
                </a:lnTo>
                <a:lnTo>
                  <a:pt x="260977" y="495760"/>
                </a:lnTo>
                <a:lnTo>
                  <a:pt x="264891" y="532155"/>
                </a:lnTo>
                <a:lnTo>
                  <a:pt x="281736" y="563397"/>
                </a:lnTo>
                <a:lnTo>
                  <a:pt x="284302" y="566534"/>
                </a:lnTo>
                <a:lnTo>
                  <a:pt x="287070" y="564654"/>
                </a:lnTo>
                <a:lnTo>
                  <a:pt x="285394" y="560870"/>
                </a:lnTo>
                <a:lnTo>
                  <a:pt x="280664" y="517512"/>
                </a:lnTo>
                <a:lnTo>
                  <a:pt x="297291" y="476184"/>
                </a:lnTo>
                <a:lnTo>
                  <a:pt x="324152" y="440217"/>
                </a:lnTo>
                <a:lnTo>
                  <a:pt x="350126" y="412940"/>
                </a:lnTo>
                <a:lnTo>
                  <a:pt x="488162" y="274904"/>
                </a:lnTo>
                <a:lnTo>
                  <a:pt x="516241" y="246105"/>
                </a:lnTo>
                <a:lnTo>
                  <a:pt x="539418" y="218547"/>
                </a:lnTo>
                <a:lnTo>
                  <a:pt x="555172" y="191418"/>
                </a:lnTo>
                <a:lnTo>
                  <a:pt x="560984" y="163906"/>
                </a:lnTo>
                <a:lnTo>
                  <a:pt x="560984" y="101790"/>
                </a:lnTo>
                <a:lnTo>
                  <a:pt x="556933" y="101777"/>
                </a:lnTo>
                <a:close/>
              </a:path>
              <a:path w="971550" h="871855">
                <a:moveTo>
                  <a:pt x="556793" y="0"/>
                </a:moveTo>
                <a:lnTo>
                  <a:pt x="533104" y="59356"/>
                </a:lnTo>
                <a:lnTo>
                  <a:pt x="488111" y="108927"/>
                </a:lnTo>
                <a:lnTo>
                  <a:pt x="315671" y="281457"/>
                </a:lnTo>
                <a:lnTo>
                  <a:pt x="276773" y="330632"/>
                </a:lnTo>
                <a:lnTo>
                  <a:pt x="255812" y="378618"/>
                </a:lnTo>
                <a:lnTo>
                  <a:pt x="249687" y="422814"/>
                </a:lnTo>
                <a:lnTo>
                  <a:pt x="255318" y="460692"/>
                </a:lnTo>
                <a:lnTo>
                  <a:pt x="256476" y="464438"/>
                </a:lnTo>
                <a:lnTo>
                  <a:pt x="259791" y="464692"/>
                </a:lnTo>
                <a:lnTo>
                  <a:pt x="259760" y="460616"/>
                </a:lnTo>
                <a:lnTo>
                  <a:pt x="262338" y="432682"/>
                </a:lnTo>
                <a:lnTo>
                  <a:pt x="273524" y="402748"/>
                </a:lnTo>
                <a:lnTo>
                  <a:pt x="297709" y="366966"/>
                </a:lnTo>
                <a:lnTo>
                  <a:pt x="339293" y="321411"/>
                </a:lnTo>
                <a:lnTo>
                  <a:pt x="488022" y="172719"/>
                </a:lnTo>
                <a:lnTo>
                  <a:pt x="516101" y="143928"/>
                </a:lnTo>
                <a:lnTo>
                  <a:pt x="539278" y="116374"/>
                </a:lnTo>
                <a:lnTo>
                  <a:pt x="555033" y="89247"/>
                </a:lnTo>
                <a:lnTo>
                  <a:pt x="560844" y="61734"/>
                </a:lnTo>
                <a:lnTo>
                  <a:pt x="560844" y="12"/>
                </a:lnTo>
                <a:lnTo>
                  <a:pt x="556793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1820575" y="1236543"/>
            <a:ext cx="48895" cy="48895"/>
          </a:xfrm>
          <a:custGeom>
            <a:avLst/>
            <a:gdLst/>
            <a:ahLst/>
            <a:cxnLst/>
            <a:rect l="l" t="t" r="r" b="b"/>
            <a:pathLst>
              <a:path w="48895" h="48894">
                <a:moveTo>
                  <a:pt x="24133" y="0"/>
                </a:moveTo>
                <a:lnTo>
                  <a:pt x="0" y="24841"/>
                </a:lnTo>
                <a:lnTo>
                  <a:pt x="1698" y="33974"/>
                </a:lnTo>
                <a:lnTo>
                  <a:pt x="6734" y="41648"/>
                </a:lnTo>
                <a:lnTo>
                  <a:pt x="14408" y="46681"/>
                </a:lnTo>
                <a:lnTo>
                  <a:pt x="24133" y="48488"/>
                </a:lnTo>
                <a:lnTo>
                  <a:pt x="33857" y="46681"/>
                </a:lnTo>
                <a:lnTo>
                  <a:pt x="36446" y="44983"/>
                </a:lnTo>
                <a:lnTo>
                  <a:pt x="24133" y="44983"/>
                </a:lnTo>
                <a:lnTo>
                  <a:pt x="15880" y="43350"/>
                </a:lnTo>
                <a:lnTo>
                  <a:pt x="9377" y="38900"/>
                </a:lnTo>
                <a:lnTo>
                  <a:pt x="5114" y="32306"/>
                </a:lnTo>
                <a:lnTo>
                  <a:pt x="3584" y="24244"/>
                </a:lnTo>
                <a:lnTo>
                  <a:pt x="5114" y="15901"/>
                </a:lnTo>
                <a:lnTo>
                  <a:pt x="9377" y="9334"/>
                </a:lnTo>
                <a:lnTo>
                  <a:pt x="15880" y="5034"/>
                </a:lnTo>
                <a:lnTo>
                  <a:pt x="24133" y="3492"/>
                </a:lnTo>
                <a:lnTo>
                  <a:pt x="36154" y="3492"/>
                </a:lnTo>
                <a:lnTo>
                  <a:pt x="33579" y="1809"/>
                </a:lnTo>
                <a:lnTo>
                  <a:pt x="24133" y="0"/>
                </a:lnTo>
                <a:close/>
              </a:path>
              <a:path w="48895" h="48894">
                <a:moveTo>
                  <a:pt x="36154" y="3492"/>
                </a:moveTo>
                <a:lnTo>
                  <a:pt x="24133" y="3492"/>
                </a:lnTo>
                <a:lnTo>
                  <a:pt x="32381" y="5127"/>
                </a:lnTo>
                <a:lnTo>
                  <a:pt x="38862" y="9582"/>
                </a:lnTo>
                <a:lnTo>
                  <a:pt x="43099" y="16179"/>
                </a:lnTo>
                <a:lnTo>
                  <a:pt x="44419" y="23190"/>
                </a:lnTo>
                <a:lnTo>
                  <a:pt x="44503" y="24841"/>
                </a:lnTo>
                <a:lnTo>
                  <a:pt x="43007" y="32585"/>
                </a:lnTo>
                <a:lnTo>
                  <a:pt x="38614" y="39147"/>
                </a:lnTo>
                <a:lnTo>
                  <a:pt x="32102" y="43443"/>
                </a:lnTo>
                <a:lnTo>
                  <a:pt x="24133" y="44983"/>
                </a:lnTo>
                <a:lnTo>
                  <a:pt x="36446" y="44983"/>
                </a:lnTo>
                <a:lnTo>
                  <a:pt x="41532" y="41648"/>
                </a:lnTo>
                <a:lnTo>
                  <a:pt x="46568" y="33974"/>
                </a:lnTo>
                <a:lnTo>
                  <a:pt x="48377" y="24244"/>
                </a:lnTo>
                <a:lnTo>
                  <a:pt x="46475" y="14519"/>
                </a:lnTo>
                <a:lnTo>
                  <a:pt x="41284" y="6845"/>
                </a:lnTo>
                <a:lnTo>
                  <a:pt x="36154" y="3492"/>
                </a:lnTo>
                <a:close/>
              </a:path>
              <a:path w="48895" h="48894">
                <a:moveTo>
                  <a:pt x="30737" y="9842"/>
                </a:moveTo>
                <a:lnTo>
                  <a:pt x="15078" y="9842"/>
                </a:lnTo>
                <a:lnTo>
                  <a:pt x="15078" y="38722"/>
                </a:lnTo>
                <a:lnTo>
                  <a:pt x="20107" y="38722"/>
                </a:lnTo>
                <a:lnTo>
                  <a:pt x="20107" y="27279"/>
                </a:lnTo>
                <a:lnTo>
                  <a:pt x="29647" y="27279"/>
                </a:lnTo>
                <a:lnTo>
                  <a:pt x="28819" y="25895"/>
                </a:lnTo>
                <a:lnTo>
                  <a:pt x="31461" y="24841"/>
                </a:lnTo>
                <a:lnTo>
                  <a:pt x="33257" y="23190"/>
                </a:lnTo>
                <a:lnTo>
                  <a:pt x="20107" y="23190"/>
                </a:lnTo>
                <a:lnTo>
                  <a:pt x="20107" y="14071"/>
                </a:lnTo>
                <a:lnTo>
                  <a:pt x="33975" y="14071"/>
                </a:lnTo>
                <a:lnTo>
                  <a:pt x="33975" y="12687"/>
                </a:lnTo>
                <a:lnTo>
                  <a:pt x="30737" y="9842"/>
                </a:lnTo>
                <a:close/>
              </a:path>
              <a:path w="48895" h="48894">
                <a:moveTo>
                  <a:pt x="29647" y="27279"/>
                </a:moveTo>
                <a:lnTo>
                  <a:pt x="24196" y="27279"/>
                </a:lnTo>
                <a:lnTo>
                  <a:pt x="30813" y="38722"/>
                </a:lnTo>
                <a:lnTo>
                  <a:pt x="36490" y="38722"/>
                </a:lnTo>
                <a:lnTo>
                  <a:pt x="29647" y="27279"/>
                </a:lnTo>
                <a:close/>
              </a:path>
              <a:path w="48895" h="48894">
                <a:moveTo>
                  <a:pt x="33975" y="14071"/>
                </a:moveTo>
                <a:lnTo>
                  <a:pt x="27168" y="14071"/>
                </a:lnTo>
                <a:lnTo>
                  <a:pt x="28895" y="15392"/>
                </a:lnTo>
                <a:lnTo>
                  <a:pt x="28895" y="21272"/>
                </a:lnTo>
                <a:lnTo>
                  <a:pt x="26838" y="23190"/>
                </a:lnTo>
                <a:lnTo>
                  <a:pt x="33257" y="23190"/>
                </a:lnTo>
                <a:lnTo>
                  <a:pt x="33975" y="22529"/>
                </a:lnTo>
                <a:lnTo>
                  <a:pt x="33975" y="14071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3">
            <a:extLst>
              <a:ext uri="{FF2B5EF4-FFF2-40B4-BE49-F238E27FC236}">
                <a16:creationId xmlns:a16="http://schemas.microsoft.com/office/drawing/2014/main" id="{651AF9BF-C264-4806-A175-6A1A23DA02C6}"/>
              </a:ext>
            </a:extLst>
          </p:cNvPr>
          <p:cNvSpPr txBox="1"/>
          <p:nvPr/>
        </p:nvSpPr>
        <p:spPr>
          <a:xfrm>
            <a:off x="1828800" y="685800"/>
            <a:ext cx="7800596" cy="3180999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  <a:tabLst>
                <a:tab pos="3209290" algn="l"/>
              </a:tabLst>
            </a:pPr>
            <a:r>
              <a:rPr lang="en-US" sz="4800" b="1" spc="5" dirty="0">
                <a:solidFill>
                  <a:schemeClr val="tx2">
                    <a:lumMod val="75000"/>
                  </a:schemeClr>
                </a:solidFill>
                <a:latin typeface="Noto Sans"/>
                <a:cs typeface="Noto Sans"/>
              </a:rPr>
              <a:t>1 </a:t>
            </a:r>
            <a:r>
              <a:rPr lang="en-US" sz="4800" b="1" spc="5" dirty="0" err="1">
                <a:solidFill>
                  <a:schemeClr val="tx2">
                    <a:lumMod val="75000"/>
                  </a:schemeClr>
                </a:solidFill>
                <a:latin typeface="Noto Sans"/>
                <a:cs typeface="Noto Sans"/>
              </a:rPr>
              <a:t>Corintios</a:t>
            </a:r>
            <a:r>
              <a:rPr lang="en-US" sz="4800" b="1" spc="5" dirty="0">
                <a:solidFill>
                  <a:schemeClr val="tx2">
                    <a:lumMod val="75000"/>
                  </a:schemeClr>
                </a:solidFill>
                <a:latin typeface="Noto Sans"/>
                <a:cs typeface="Noto Sans"/>
              </a:rPr>
              <a:t> 5:14</a:t>
            </a:r>
          </a:p>
          <a:p>
            <a:pPr marL="12700">
              <a:lnSpc>
                <a:spcPct val="100000"/>
              </a:lnSpc>
              <a:spcBef>
                <a:spcPts val="125"/>
              </a:spcBef>
              <a:tabLst>
                <a:tab pos="3209290" algn="l"/>
              </a:tabLst>
            </a:pPr>
            <a:endParaRPr lang="en-US" sz="4800" b="1" spc="5" dirty="0">
              <a:solidFill>
                <a:schemeClr val="tx2">
                  <a:lumMod val="75000"/>
                </a:schemeClr>
              </a:solidFill>
              <a:latin typeface="Noto Sans"/>
              <a:cs typeface="Noto Sans"/>
            </a:endParaRPr>
          </a:p>
          <a:p>
            <a:pPr marL="12700">
              <a:lnSpc>
                <a:spcPct val="100000"/>
              </a:lnSpc>
              <a:spcBef>
                <a:spcPts val="125"/>
              </a:spcBef>
              <a:tabLst>
                <a:tab pos="3209290" algn="l"/>
              </a:tabLst>
            </a:pPr>
            <a:r>
              <a:rPr lang="en-US" sz="4800" b="1" spc="5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oto Sans"/>
                <a:cs typeface="Noto Sans"/>
              </a:rPr>
              <a:t>“</a:t>
            </a:r>
            <a:r>
              <a:rPr lang="es-ES" sz="5400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Porque el amor de Cristo nos constriñe</a:t>
            </a:r>
            <a:r>
              <a:rPr lang="en-US" sz="4800" b="1" spc="5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oto Sans"/>
                <a:cs typeface="Noto Sans"/>
              </a:rPr>
              <a:t>.”</a:t>
            </a:r>
            <a:endParaRPr sz="4000" dirty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oto Sans"/>
              <a:cs typeface="Noto Sans"/>
            </a:endParaRPr>
          </a:p>
        </p:txBody>
      </p:sp>
      <p:pic>
        <p:nvPicPr>
          <p:cNvPr id="9" name="Graphic 8" descr="Handbag with solid fill">
            <a:extLst>
              <a:ext uri="{FF2B5EF4-FFF2-40B4-BE49-F238E27FC236}">
                <a16:creationId xmlns:a16="http://schemas.microsoft.com/office/drawing/2014/main" id="{1BC31A64-C22F-4859-9193-BAA94FDFB4C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92959" y="685800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8006248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FF2AF937-1AA8-4646-B6C6-117FB3D36E8F}"/>
              </a:ext>
            </a:extLst>
          </p:cNvPr>
          <p:cNvSpPr/>
          <p:nvPr/>
        </p:nvSpPr>
        <p:spPr>
          <a:xfrm>
            <a:off x="10444479" y="0"/>
            <a:ext cx="1747521" cy="6858000"/>
          </a:xfrm>
          <a:prstGeom prst="rect">
            <a:avLst/>
          </a:prstGeom>
          <a:gradFill flip="none" rotWithShape="1">
            <a:gsLst>
              <a:gs pos="0">
                <a:schemeClr val="tx2">
                  <a:lumMod val="75000"/>
                  <a:shade val="30000"/>
                  <a:satMod val="115000"/>
                </a:schemeClr>
              </a:gs>
              <a:gs pos="50000">
                <a:schemeClr val="tx2">
                  <a:lumMod val="75000"/>
                  <a:shade val="67500"/>
                  <a:satMod val="115000"/>
                </a:schemeClr>
              </a:gs>
              <a:gs pos="100000">
                <a:schemeClr val="tx2">
                  <a:lumMod val="75000"/>
                  <a:shade val="100000"/>
                  <a:satMod val="115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object 4"/>
          <p:cNvSpPr/>
          <p:nvPr/>
        </p:nvSpPr>
        <p:spPr>
          <a:xfrm>
            <a:off x="10899009" y="502025"/>
            <a:ext cx="971550" cy="871855"/>
          </a:xfrm>
          <a:custGeom>
            <a:avLst/>
            <a:gdLst/>
            <a:ahLst/>
            <a:cxnLst/>
            <a:rect l="l" t="t" r="r" b="b"/>
            <a:pathLst>
              <a:path w="971550" h="871855">
                <a:moveTo>
                  <a:pt x="466369" y="811040"/>
                </a:moveTo>
                <a:lnTo>
                  <a:pt x="383694" y="811040"/>
                </a:lnTo>
                <a:lnTo>
                  <a:pt x="421303" y="823194"/>
                </a:lnTo>
                <a:lnTo>
                  <a:pt x="447158" y="843979"/>
                </a:lnTo>
                <a:lnTo>
                  <a:pt x="461771" y="868654"/>
                </a:lnTo>
                <a:lnTo>
                  <a:pt x="462851" y="871613"/>
                </a:lnTo>
                <a:lnTo>
                  <a:pt x="466369" y="871169"/>
                </a:lnTo>
                <a:lnTo>
                  <a:pt x="466369" y="811040"/>
                </a:lnTo>
                <a:close/>
              </a:path>
              <a:path w="971550" h="871855">
                <a:moveTo>
                  <a:pt x="642899" y="681507"/>
                </a:moveTo>
                <a:lnTo>
                  <a:pt x="577507" y="746963"/>
                </a:lnTo>
                <a:lnTo>
                  <a:pt x="549428" y="775761"/>
                </a:lnTo>
                <a:lnTo>
                  <a:pt x="510496" y="830448"/>
                </a:lnTo>
                <a:lnTo>
                  <a:pt x="504685" y="857961"/>
                </a:lnTo>
                <a:lnTo>
                  <a:pt x="504710" y="871169"/>
                </a:lnTo>
                <a:lnTo>
                  <a:pt x="508228" y="871613"/>
                </a:lnTo>
                <a:lnTo>
                  <a:pt x="509308" y="868654"/>
                </a:lnTo>
                <a:lnTo>
                  <a:pt x="523921" y="843979"/>
                </a:lnTo>
                <a:lnTo>
                  <a:pt x="549776" y="823194"/>
                </a:lnTo>
                <a:lnTo>
                  <a:pt x="587385" y="811040"/>
                </a:lnTo>
                <a:lnTo>
                  <a:pt x="916652" y="811040"/>
                </a:lnTo>
                <a:lnTo>
                  <a:pt x="817143" y="711479"/>
                </a:lnTo>
                <a:lnTo>
                  <a:pt x="642899" y="681507"/>
                </a:lnTo>
                <a:close/>
              </a:path>
              <a:path w="971550" h="871855">
                <a:moveTo>
                  <a:pt x="408247" y="671961"/>
                </a:moveTo>
                <a:lnTo>
                  <a:pt x="351713" y="677481"/>
                </a:lnTo>
                <a:lnTo>
                  <a:pt x="153936" y="711479"/>
                </a:lnTo>
                <a:lnTo>
                  <a:pt x="48020" y="817410"/>
                </a:lnTo>
                <a:lnTo>
                  <a:pt x="5123" y="860376"/>
                </a:lnTo>
                <a:lnTo>
                  <a:pt x="0" y="866025"/>
                </a:lnTo>
                <a:lnTo>
                  <a:pt x="1574" y="869162"/>
                </a:lnTo>
                <a:lnTo>
                  <a:pt x="4762" y="868883"/>
                </a:lnTo>
                <a:lnTo>
                  <a:pt x="304023" y="817397"/>
                </a:lnTo>
                <a:lnTo>
                  <a:pt x="333819" y="812253"/>
                </a:lnTo>
                <a:lnTo>
                  <a:pt x="383694" y="811040"/>
                </a:lnTo>
                <a:lnTo>
                  <a:pt x="466369" y="811040"/>
                </a:lnTo>
                <a:lnTo>
                  <a:pt x="466369" y="754430"/>
                </a:lnTo>
                <a:lnTo>
                  <a:pt x="465302" y="753363"/>
                </a:lnTo>
                <a:lnTo>
                  <a:pt x="405523" y="753363"/>
                </a:lnTo>
                <a:lnTo>
                  <a:pt x="404456" y="752309"/>
                </a:lnTo>
                <a:lnTo>
                  <a:pt x="404456" y="715911"/>
                </a:lnTo>
                <a:lnTo>
                  <a:pt x="405523" y="714844"/>
                </a:lnTo>
                <a:lnTo>
                  <a:pt x="465277" y="714844"/>
                </a:lnTo>
                <a:lnTo>
                  <a:pt x="466331" y="713790"/>
                </a:lnTo>
                <a:lnTo>
                  <a:pt x="466230" y="712076"/>
                </a:lnTo>
                <a:lnTo>
                  <a:pt x="461239" y="691977"/>
                </a:lnTo>
                <a:lnTo>
                  <a:pt x="443317" y="677632"/>
                </a:lnTo>
                <a:lnTo>
                  <a:pt x="408247" y="671961"/>
                </a:lnTo>
                <a:close/>
              </a:path>
              <a:path w="971550" h="871855">
                <a:moveTo>
                  <a:pt x="916652" y="811040"/>
                </a:moveTo>
                <a:lnTo>
                  <a:pt x="587385" y="811040"/>
                </a:lnTo>
                <a:lnTo>
                  <a:pt x="637260" y="812253"/>
                </a:lnTo>
                <a:lnTo>
                  <a:pt x="959633" y="867862"/>
                </a:lnTo>
                <a:lnTo>
                  <a:pt x="966317" y="868883"/>
                </a:lnTo>
                <a:lnTo>
                  <a:pt x="969505" y="869162"/>
                </a:lnTo>
                <a:lnTo>
                  <a:pt x="971080" y="866025"/>
                </a:lnTo>
                <a:lnTo>
                  <a:pt x="969022" y="863574"/>
                </a:lnTo>
                <a:lnTo>
                  <a:pt x="916652" y="811040"/>
                </a:lnTo>
                <a:close/>
              </a:path>
              <a:path w="971550" h="871855">
                <a:moveTo>
                  <a:pt x="535851" y="753363"/>
                </a:moveTo>
                <a:lnTo>
                  <a:pt x="507060" y="753389"/>
                </a:lnTo>
                <a:lnTo>
                  <a:pt x="505739" y="753389"/>
                </a:lnTo>
                <a:lnTo>
                  <a:pt x="504710" y="754430"/>
                </a:lnTo>
                <a:lnTo>
                  <a:pt x="504685" y="817397"/>
                </a:lnTo>
                <a:lnTo>
                  <a:pt x="508736" y="817410"/>
                </a:lnTo>
                <a:lnTo>
                  <a:pt x="509460" y="813866"/>
                </a:lnTo>
                <a:lnTo>
                  <a:pt x="514060" y="795762"/>
                </a:lnTo>
                <a:lnTo>
                  <a:pt x="519879" y="780157"/>
                </a:lnTo>
                <a:lnTo>
                  <a:pt x="527085" y="766282"/>
                </a:lnTo>
                <a:lnTo>
                  <a:pt x="535851" y="753363"/>
                </a:lnTo>
                <a:close/>
              </a:path>
              <a:path w="971550" h="871855">
                <a:moveTo>
                  <a:pt x="687057" y="345033"/>
                </a:moveTo>
                <a:lnTo>
                  <a:pt x="684288" y="346913"/>
                </a:lnTo>
                <a:lnTo>
                  <a:pt x="685965" y="350710"/>
                </a:lnTo>
                <a:lnTo>
                  <a:pt x="690695" y="394060"/>
                </a:lnTo>
                <a:lnTo>
                  <a:pt x="674068" y="435386"/>
                </a:lnTo>
                <a:lnTo>
                  <a:pt x="647206" y="471355"/>
                </a:lnTo>
                <a:lnTo>
                  <a:pt x="621233" y="498640"/>
                </a:lnTo>
                <a:lnTo>
                  <a:pt x="577367" y="542518"/>
                </a:lnTo>
                <a:lnTo>
                  <a:pt x="549286" y="571309"/>
                </a:lnTo>
                <a:lnTo>
                  <a:pt x="526105" y="598863"/>
                </a:lnTo>
                <a:lnTo>
                  <a:pt x="510346" y="625991"/>
                </a:lnTo>
                <a:lnTo>
                  <a:pt x="504532" y="653503"/>
                </a:lnTo>
                <a:lnTo>
                  <a:pt x="504532" y="715619"/>
                </a:lnTo>
                <a:lnTo>
                  <a:pt x="508596" y="715632"/>
                </a:lnTo>
                <a:lnTo>
                  <a:pt x="509320" y="712076"/>
                </a:lnTo>
                <a:lnTo>
                  <a:pt x="518552" y="681046"/>
                </a:lnTo>
                <a:lnTo>
                  <a:pt x="532252" y="656129"/>
                </a:lnTo>
                <a:lnTo>
                  <a:pt x="551459" y="632769"/>
                </a:lnTo>
                <a:lnTo>
                  <a:pt x="577214" y="606412"/>
                </a:lnTo>
                <a:lnTo>
                  <a:pt x="639254" y="544499"/>
                </a:lnTo>
                <a:lnTo>
                  <a:pt x="677303" y="499498"/>
                </a:lnTo>
                <a:lnTo>
                  <a:pt x="700836" y="456225"/>
                </a:lnTo>
                <a:lnTo>
                  <a:pt x="710382" y="415819"/>
                </a:lnTo>
                <a:lnTo>
                  <a:pt x="706467" y="379425"/>
                </a:lnTo>
                <a:lnTo>
                  <a:pt x="689622" y="348183"/>
                </a:lnTo>
                <a:lnTo>
                  <a:pt x="687057" y="345033"/>
                </a:lnTo>
                <a:close/>
              </a:path>
              <a:path w="971550" h="871855">
                <a:moveTo>
                  <a:pt x="711580" y="446887"/>
                </a:moveTo>
                <a:lnTo>
                  <a:pt x="697834" y="508825"/>
                </a:lnTo>
                <a:lnTo>
                  <a:pt x="673649" y="544606"/>
                </a:lnTo>
                <a:lnTo>
                  <a:pt x="632066" y="590156"/>
                </a:lnTo>
                <a:lnTo>
                  <a:pt x="577507" y="644690"/>
                </a:lnTo>
                <a:lnTo>
                  <a:pt x="559451" y="662942"/>
                </a:lnTo>
                <a:lnTo>
                  <a:pt x="542958" y="680589"/>
                </a:lnTo>
                <a:lnTo>
                  <a:pt x="528649" y="697832"/>
                </a:lnTo>
                <a:lnTo>
                  <a:pt x="517143" y="714870"/>
                </a:lnTo>
                <a:lnTo>
                  <a:pt x="571030" y="714870"/>
                </a:lnTo>
                <a:lnTo>
                  <a:pt x="655700" y="630123"/>
                </a:lnTo>
                <a:lnTo>
                  <a:pt x="694597" y="580948"/>
                </a:lnTo>
                <a:lnTo>
                  <a:pt x="715552" y="532961"/>
                </a:lnTo>
                <a:lnTo>
                  <a:pt x="721673" y="488766"/>
                </a:lnTo>
                <a:lnTo>
                  <a:pt x="716040" y="450888"/>
                </a:lnTo>
                <a:lnTo>
                  <a:pt x="714882" y="447141"/>
                </a:lnTo>
                <a:lnTo>
                  <a:pt x="711580" y="446887"/>
                </a:lnTo>
                <a:close/>
              </a:path>
              <a:path w="971550" h="871855">
                <a:moveTo>
                  <a:pt x="465277" y="714844"/>
                </a:moveTo>
                <a:lnTo>
                  <a:pt x="405523" y="714844"/>
                </a:lnTo>
                <a:lnTo>
                  <a:pt x="463943" y="714857"/>
                </a:lnTo>
                <a:lnTo>
                  <a:pt x="465277" y="714844"/>
                </a:lnTo>
                <a:close/>
              </a:path>
              <a:path w="971550" h="871855">
                <a:moveTo>
                  <a:pt x="556767" y="204596"/>
                </a:moveTo>
                <a:lnTo>
                  <a:pt x="533107" y="263912"/>
                </a:lnTo>
                <a:lnTo>
                  <a:pt x="488149" y="313435"/>
                </a:lnTo>
                <a:lnTo>
                  <a:pt x="336384" y="465061"/>
                </a:lnTo>
                <a:lnTo>
                  <a:pt x="303370" y="509836"/>
                </a:lnTo>
                <a:lnTo>
                  <a:pt x="292053" y="551565"/>
                </a:lnTo>
                <a:lnTo>
                  <a:pt x="297569" y="587824"/>
                </a:lnTo>
                <a:lnTo>
                  <a:pt x="315055" y="616194"/>
                </a:lnTo>
                <a:lnTo>
                  <a:pt x="339648" y="634250"/>
                </a:lnTo>
                <a:lnTo>
                  <a:pt x="343534" y="636015"/>
                </a:lnTo>
                <a:lnTo>
                  <a:pt x="345071" y="632866"/>
                </a:lnTo>
                <a:lnTo>
                  <a:pt x="342112" y="630301"/>
                </a:lnTo>
                <a:lnTo>
                  <a:pt x="323990" y="603769"/>
                </a:lnTo>
                <a:lnTo>
                  <a:pt x="322040" y="572007"/>
                </a:lnTo>
                <a:lnTo>
                  <a:pt x="335101" y="537646"/>
                </a:lnTo>
                <a:lnTo>
                  <a:pt x="362013" y="503313"/>
                </a:lnTo>
                <a:lnTo>
                  <a:pt x="487997" y="377316"/>
                </a:lnTo>
                <a:lnTo>
                  <a:pt x="516078" y="348518"/>
                </a:lnTo>
                <a:lnTo>
                  <a:pt x="539259" y="320960"/>
                </a:lnTo>
                <a:lnTo>
                  <a:pt x="555018" y="293831"/>
                </a:lnTo>
                <a:lnTo>
                  <a:pt x="560831" y="266318"/>
                </a:lnTo>
                <a:lnTo>
                  <a:pt x="560831" y="204609"/>
                </a:lnTo>
                <a:lnTo>
                  <a:pt x="556767" y="204596"/>
                </a:lnTo>
                <a:close/>
              </a:path>
              <a:path w="971550" h="871855">
                <a:moveTo>
                  <a:pt x="627824" y="275564"/>
                </a:moveTo>
                <a:lnTo>
                  <a:pt x="626287" y="278714"/>
                </a:lnTo>
                <a:lnTo>
                  <a:pt x="629246" y="281279"/>
                </a:lnTo>
                <a:lnTo>
                  <a:pt x="647374" y="307809"/>
                </a:lnTo>
                <a:lnTo>
                  <a:pt x="649325" y="339566"/>
                </a:lnTo>
                <a:lnTo>
                  <a:pt x="636265" y="373923"/>
                </a:lnTo>
                <a:lnTo>
                  <a:pt x="609358" y="408254"/>
                </a:lnTo>
                <a:lnTo>
                  <a:pt x="577398" y="440217"/>
                </a:lnTo>
                <a:lnTo>
                  <a:pt x="549441" y="468891"/>
                </a:lnTo>
                <a:lnTo>
                  <a:pt x="526264" y="496449"/>
                </a:lnTo>
                <a:lnTo>
                  <a:pt x="510509" y="523578"/>
                </a:lnTo>
                <a:lnTo>
                  <a:pt x="504697" y="551091"/>
                </a:lnTo>
                <a:lnTo>
                  <a:pt x="504697" y="612813"/>
                </a:lnTo>
                <a:lnTo>
                  <a:pt x="508751" y="612813"/>
                </a:lnTo>
                <a:lnTo>
                  <a:pt x="509485" y="609269"/>
                </a:lnTo>
                <a:lnTo>
                  <a:pt x="518712" y="578297"/>
                </a:lnTo>
                <a:lnTo>
                  <a:pt x="532412" y="553507"/>
                </a:lnTo>
                <a:lnTo>
                  <a:pt x="551623" y="530274"/>
                </a:lnTo>
                <a:lnTo>
                  <a:pt x="577380" y="503974"/>
                </a:lnTo>
                <a:lnTo>
                  <a:pt x="634974" y="446519"/>
                </a:lnTo>
                <a:lnTo>
                  <a:pt x="667990" y="401743"/>
                </a:lnTo>
                <a:lnTo>
                  <a:pt x="679309" y="360015"/>
                </a:lnTo>
                <a:lnTo>
                  <a:pt x="673795" y="323755"/>
                </a:lnTo>
                <a:lnTo>
                  <a:pt x="656308" y="295386"/>
                </a:lnTo>
                <a:lnTo>
                  <a:pt x="631710" y="277329"/>
                </a:lnTo>
                <a:lnTo>
                  <a:pt x="627824" y="275564"/>
                </a:lnTo>
                <a:close/>
              </a:path>
              <a:path w="971550" h="871855">
                <a:moveTo>
                  <a:pt x="556933" y="101777"/>
                </a:moveTo>
                <a:lnTo>
                  <a:pt x="533271" y="161285"/>
                </a:lnTo>
                <a:lnTo>
                  <a:pt x="488314" y="210997"/>
                </a:lnTo>
                <a:lnTo>
                  <a:pt x="332104" y="367080"/>
                </a:lnTo>
                <a:lnTo>
                  <a:pt x="294055" y="412081"/>
                </a:lnTo>
                <a:lnTo>
                  <a:pt x="270522" y="455355"/>
                </a:lnTo>
                <a:lnTo>
                  <a:pt x="260977" y="495760"/>
                </a:lnTo>
                <a:lnTo>
                  <a:pt x="264891" y="532155"/>
                </a:lnTo>
                <a:lnTo>
                  <a:pt x="281736" y="563397"/>
                </a:lnTo>
                <a:lnTo>
                  <a:pt x="284302" y="566534"/>
                </a:lnTo>
                <a:lnTo>
                  <a:pt x="287070" y="564654"/>
                </a:lnTo>
                <a:lnTo>
                  <a:pt x="285394" y="560870"/>
                </a:lnTo>
                <a:lnTo>
                  <a:pt x="280664" y="517512"/>
                </a:lnTo>
                <a:lnTo>
                  <a:pt x="297291" y="476184"/>
                </a:lnTo>
                <a:lnTo>
                  <a:pt x="324152" y="440217"/>
                </a:lnTo>
                <a:lnTo>
                  <a:pt x="350126" y="412940"/>
                </a:lnTo>
                <a:lnTo>
                  <a:pt x="488162" y="274904"/>
                </a:lnTo>
                <a:lnTo>
                  <a:pt x="516241" y="246105"/>
                </a:lnTo>
                <a:lnTo>
                  <a:pt x="539418" y="218547"/>
                </a:lnTo>
                <a:lnTo>
                  <a:pt x="555172" y="191418"/>
                </a:lnTo>
                <a:lnTo>
                  <a:pt x="560984" y="163906"/>
                </a:lnTo>
                <a:lnTo>
                  <a:pt x="560984" y="101790"/>
                </a:lnTo>
                <a:lnTo>
                  <a:pt x="556933" y="101777"/>
                </a:lnTo>
                <a:close/>
              </a:path>
              <a:path w="971550" h="871855">
                <a:moveTo>
                  <a:pt x="556793" y="0"/>
                </a:moveTo>
                <a:lnTo>
                  <a:pt x="533104" y="59356"/>
                </a:lnTo>
                <a:lnTo>
                  <a:pt x="488111" y="108927"/>
                </a:lnTo>
                <a:lnTo>
                  <a:pt x="315671" y="281457"/>
                </a:lnTo>
                <a:lnTo>
                  <a:pt x="276773" y="330632"/>
                </a:lnTo>
                <a:lnTo>
                  <a:pt x="255812" y="378618"/>
                </a:lnTo>
                <a:lnTo>
                  <a:pt x="249687" y="422814"/>
                </a:lnTo>
                <a:lnTo>
                  <a:pt x="255318" y="460692"/>
                </a:lnTo>
                <a:lnTo>
                  <a:pt x="256476" y="464438"/>
                </a:lnTo>
                <a:lnTo>
                  <a:pt x="259791" y="464692"/>
                </a:lnTo>
                <a:lnTo>
                  <a:pt x="259760" y="460616"/>
                </a:lnTo>
                <a:lnTo>
                  <a:pt x="262338" y="432682"/>
                </a:lnTo>
                <a:lnTo>
                  <a:pt x="273524" y="402748"/>
                </a:lnTo>
                <a:lnTo>
                  <a:pt x="297709" y="366966"/>
                </a:lnTo>
                <a:lnTo>
                  <a:pt x="339293" y="321411"/>
                </a:lnTo>
                <a:lnTo>
                  <a:pt x="488022" y="172719"/>
                </a:lnTo>
                <a:lnTo>
                  <a:pt x="516101" y="143928"/>
                </a:lnTo>
                <a:lnTo>
                  <a:pt x="539278" y="116374"/>
                </a:lnTo>
                <a:lnTo>
                  <a:pt x="555033" y="89247"/>
                </a:lnTo>
                <a:lnTo>
                  <a:pt x="560844" y="61734"/>
                </a:lnTo>
                <a:lnTo>
                  <a:pt x="560844" y="12"/>
                </a:lnTo>
                <a:lnTo>
                  <a:pt x="556793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1820575" y="1236543"/>
            <a:ext cx="48895" cy="48895"/>
          </a:xfrm>
          <a:custGeom>
            <a:avLst/>
            <a:gdLst/>
            <a:ahLst/>
            <a:cxnLst/>
            <a:rect l="l" t="t" r="r" b="b"/>
            <a:pathLst>
              <a:path w="48895" h="48894">
                <a:moveTo>
                  <a:pt x="24133" y="0"/>
                </a:moveTo>
                <a:lnTo>
                  <a:pt x="0" y="24841"/>
                </a:lnTo>
                <a:lnTo>
                  <a:pt x="1698" y="33974"/>
                </a:lnTo>
                <a:lnTo>
                  <a:pt x="6734" y="41648"/>
                </a:lnTo>
                <a:lnTo>
                  <a:pt x="14408" y="46681"/>
                </a:lnTo>
                <a:lnTo>
                  <a:pt x="24133" y="48488"/>
                </a:lnTo>
                <a:lnTo>
                  <a:pt x="33857" y="46681"/>
                </a:lnTo>
                <a:lnTo>
                  <a:pt x="36446" y="44983"/>
                </a:lnTo>
                <a:lnTo>
                  <a:pt x="24133" y="44983"/>
                </a:lnTo>
                <a:lnTo>
                  <a:pt x="15880" y="43350"/>
                </a:lnTo>
                <a:lnTo>
                  <a:pt x="9377" y="38900"/>
                </a:lnTo>
                <a:lnTo>
                  <a:pt x="5114" y="32306"/>
                </a:lnTo>
                <a:lnTo>
                  <a:pt x="3584" y="24244"/>
                </a:lnTo>
                <a:lnTo>
                  <a:pt x="5114" y="15901"/>
                </a:lnTo>
                <a:lnTo>
                  <a:pt x="9377" y="9334"/>
                </a:lnTo>
                <a:lnTo>
                  <a:pt x="15880" y="5034"/>
                </a:lnTo>
                <a:lnTo>
                  <a:pt x="24133" y="3492"/>
                </a:lnTo>
                <a:lnTo>
                  <a:pt x="36154" y="3492"/>
                </a:lnTo>
                <a:lnTo>
                  <a:pt x="33579" y="1809"/>
                </a:lnTo>
                <a:lnTo>
                  <a:pt x="24133" y="0"/>
                </a:lnTo>
                <a:close/>
              </a:path>
              <a:path w="48895" h="48894">
                <a:moveTo>
                  <a:pt x="36154" y="3492"/>
                </a:moveTo>
                <a:lnTo>
                  <a:pt x="24133" y="3492"/>
                </a:lnTo>
                <a:lnTo>
                  <a:pt x="32381" y="5127"/>
                </a:lnTo>
                <a:lnTo>
                  <a:pt x="38862" y="9582"/>
                </a:lnTo>
                <a:lnTo>
                  <a:pt x="43099" y="16179"/>
                </a:lnTo>
                <a:lnTo>
                  <a:pt x="44419" y="23190"/>
                </a:lnTo>
                <a:lnTo>
                  <a:pt x="44503" y="24841"/>
                </a:lnTo>
                <a:lnTo>
                  <a:pt x="43007" y="32585"/>
                </a:lnTo>
                <a:lnTo>
                  <a:pt x="38614" y="39147"/>
                </a:lnTo>
                <a:lnTo>
                  <a:pt x="32102" y="43443"/>
                </a:lnTo>
                <a:lnTo>
                  <a:pt x="24133" y="44983"/>
                </a:lnTo>
                <a:lnTo>
                  <a:pt x="36446" y="44983"/>
                </a:lnTo>
                <a:lnTo>
                  <a:pt x="41532" y="41648"/>
                </a:lnTo>
                <a:lnTo>
                  <a:pt x="46568" y="33974"/>
                </a:lnTo>
                <a:lnTo>
                  <a:pt x="48377" y="24244"/>
                </a:lnTo>
                <a:lnTo>
                  <a:pt x="46475" y="14519"/>
                </a:lnTo>
                <a:lnTo>
                  <a:pt x="41284" y="6845"/>
                </a:lnTo>
                <a:lnTo>
                  <a:pt x="36154" y="3492"/>
                </a:lnTo>
                <a:close/>
              </a:path>
              <a:path w="48895" h="48894">
                <a:moveTo>
                  <a:pt x="30737" y="9842"/>
                </a:moveTo>
                <a:lnTo>
                  <a:pt x="15078" y="9842"/>
                </a:lnTo>
                <a:lnTo>
                  <a:pt x="15078" y="38722"/>
                </a:lnTo>
                <a:lnTo>
                  <a:pt x="20107" y="38722"/>
                </a:lnTo>
                <a:lnTo>
                  <a:pt x="20107" y="27279"/>
                </a:lnTo>
                <a:lnTo>
                  <a:pt x="29647" y="27279"/>
                </a:lnTo>
                <a:lnTo>
                  <a:pt x="28819" y="25895"/>
                </a:lnTo>
                <a:lnTo>
                  <a:pt x="31461" y="24841"/>
                </a:lnTo>
                <a:lnTo>
                  <a:pt x="33257" y="23190"/>
                </a:lnTo>
                <a:lnTo>
                  <a:pt x="20107" y="23190"/>
                </a:lnTo>
                <a:lnTo>
                  <a:pt x="20107" y="14071"/>
                </a:lnTo>
                <a:lnTo>
                  <a:pt x="33975" y="14071"/>
                </a:lnTo>
                <a:lnTo>
                  <a:pt x="33975" y="12687"/>
                </a:lnTo>
                <a:lnTo>
                  <a:pt x="30737" y="9842"/>
                </a:lnTo>
                <a:close/>
              </a:path>
              <a:path w="48895" h="48894">
                <a:moveTo>
                  <a:pt x="29647" y="27279"/>
                </a:moveTo>
                <a:lnTo>
                  <a:pt x="24196" y="27279"/>
                </a:lnTo>
                <a:lnTo>
                  <a:pt x="30813" y="38722"/>
                </a:lnTo>
                <a:lnTo>
                  <a:pt x="36490" y="38722"/>
                </a:lnTo>
                <a:lnTo>
                  <a:pt x="29647" y="27279"/>
                </a:lnTo>
                <a:close/>
              </a:path>
              <a:path w="48895" h="48894">
                <a:moveTo>
                  <a:pt x="33975" y="14071"/>
                </a:moveTo>
                <a:lnTo>
                  <a:pt x="27168" y="14071"/>
                </a:lnTo>
                <a:lnTo>
                  <a:pt x="28895" y="15392"/>
                </a:lnTo>
                <a:lnTo>
                  <a:pt x="28895" y="21272"/>
                </a:lnTo>
                <a:lnTo>
                  <a:pt x="26838" y="23190"/>
                </a:lnTo>
                <a:lnTo>
                  <a:pt x="33257" y="23190"/>
                </a:lnTo>
                <a:lnTo>
                  <a:pt x="33975" y="22529"/>
                </a:lnTo>
                <a:lnTo>
                  <a:pt x="33975" y="14071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3">
            <a:extLst>
              <a:ext uri="{FF2B5EF4-FFF2-40B4-BE49-F238E27FC236}">
                <a16:creationId xmlns:a16="http://schemas.microsoft.com/office/drawing/2014/main" id="{651AF9BF-C264-4806-A175-6A1A23DA02C6}"/>
              </a:ext>
            </a:extLst>
          </p:cNvPr>
          <p:cNvSpPr txBox="1"/>
          <p:nvPr/>
        </p:nvSpPr>
        <p:spPr>
          <a:xfrm>
            <a:off x="1961889" y="1250991"/>
            <a:ext cx="7800596" cy="2509020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25"/>
              </a:spcBef>
              <a:tabLst>
                <a:tab pos="3209290" algn="l"/>
              </a:tabLst>
            </a:pPr>
            <a:r>
              <a:rPr lang="es-MX" sz="54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El Nazareo no se le pedía que practicara moderación, sino abstinencia. </a:t>
            </a:r>
            <a:endParaRPr lang="es-MX" sz="9600" b="1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oto Sans"/>
              <a:cs typeface="Noto Sans"/>
            </a:endParaRPr>
          </a:p>
        </p:txBody>
      </p:sp>
      <p:pic>
        <p:nvPicPr>
          <p:cNvPr id="9" name="Graphic 8" descr="Handbag with solid fill">
            <a:extLst>
              <a:ext uri="{FF2B5EF4-FFF2-40B4-BE49-F238E27FC236}">
                <a16:creationId xmlns:a16="http://schemas.microsoft.com/office/drawing/2014/main" id="{A6D10E67-A461-4811-B6D1-672D8F37809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92959" y="685800"/>
            <a:ext cx="914400" cy="914400"/>
          </a:xfrm>
          <a:prstGeom prst="rect">
            <a:avLst/>
          </a:prstGeom>
        </p:spPr>
      </p:pic>
      <p:pic>
        <p:nvPicPr>
          <p:cNvPr id="3" name="Picture 2" descr="Shape&#10;&#10;Description automatically generated with medium confidence">
            <a:extLst>
              <a:ext uri="{FF2B5EF4-FFF2-40B4-BE49-F238E27FC236}">
                <a16:creationId xmlns:a16="http://schemas.microsoft.com/office/drawing/2014/main" id="{679585E3-0E52-EC93-89D9-2F58648E28C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565" y="3581400"/>
            <a:ext cx="2795588" cy="3048001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39063035-CDE1-350D-5221-001A0C500D6D}"/>
              </a:ext>
            </a:extLst>
          </p:cNvPr>
          <p:cNvSpPr txBox="1"/>
          <p:nvPr/>
        </p:nvSpPr>
        <p:spPr>
          <a:xfrm>
            <a:off x="238153" y="6553200"/>
            <a:ext cx="26670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0" i="0" dirty="0">
                <a:solidFill>
                  <a:srgbClr val="191B26"/>
                </a:solidFill>
                <a:effectLst/>
                <a:latin typeface="Open Sans" panose="020B0606030504020204" pitchFamily="34" charset="0"/>
              </a:rPr>
              <a:t>Image by </a:t>
            </a:r>
            <a:r>
              <a:rPr lang="en-US" sz="1000" b="0" i="0" u="sng" dirty="0">
                <a:solidFill>
                  <a:srgbClr val="191B26"/>
                </a:solidFill>
                <a:effectLst/>
                <a:latin typeface="Open Sans" panose="020B0606030504020204" pitchFamily="34" charset="0"/>
                <a:hlinkClick r:id="rId6"/>
              </a:rPr>
              <a:t>Gordon Johnson</a:t>
            </a:r>
            <a:r>
              <a:rPr lang="en-US" sz="1000" b="0" i="0" dirty="0">
                <a:solidFill>
                  <a:srgbClr val="191B26"/>
                </a:solidFill>
                <a:effectLst/>
                <a:latin typeface="Open Sans" panose="020B0606030504020204" pitchFamily="34" charset="0"/>
              </a:rPr>
              <a:t> from </a:t>
            </a:r>
            <a:r>
              <a:rPr lang="en-US" sz="1000" b="0" i="0" u="sng" dirty="0" err="1">
                <a:solidFill>
                  <a:srgbClr val="191B26"/>
                </a:solidFill>
                <a:effectLst/>
                <a:latin typeface="Open Sans" panose="020B0606030504020204" pitchFamily="34" charset="0"/>
                <a:hlinkClick r:id="rId7"/>
              </a:rPr>
              <a:t>Pixabay</a:t>
            </a:r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892690977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FF2AF937-1AA8-4646-B6C6-117FB3D36E8F}"/>
              </a:ext>
            </a:extLst>
          </p:cNvPr>
          <p:cNvSpPr/>
          <p:nvPr/>
        </p:nvSpPr>
        <p:spPr>
          <a:xfrm>
            <a:off x="10444479" y="0"/>
            <a:ext cx="1747521" cy="6858000"/>
          </a:xfrm>
          <a:prstGeom prst="rect">
            <a:avLst/>
          </a:prstGeom>
          <a:gradFill flip="none" rotWithShape="1">
            <a:gsLst>
              <a:gs pos="0">
                <a:schemeClr val="tx2">
                  <a:lumMod val="75000"/>
                  <a:shade val="30000"/>
                  <a:satMod val="115000"/>
                </a:schemeClr>
              </a:gs>
              <a:gs pos="50000">
                <a:schemeClr val="tx2">
                  <a:lumMod val="75000"/>
                  <a:shade val="67500"/>
                  <a:satMod val="115000"/>
                </a:schemeClr>
              </a:gs>
              <a:gs pos="100000">
                <a:schemeClr val="tx2">
                  <a:lumMod val="75000"/>
                  <a:shade val="100000"/>
                  <a:satMod val="115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object 4"/>
          <p:cNvSpPr/>
          <p:nvPr/>
        </p:nvSpPr>
        <p:spPr>
          <a:xfrm>
            <a:off x="10899009" y="502025"/>
            <a:ext cx="971550" cy="871855"/>
          </a:xfrm>
          <a:custGeom>
            <a:avLst/>
            <a:gdLst/>
            <a:ahLst/>
            <a:cxnLst/>
            <a:rect l="l" t="t" r="r" b="b"/>
            <a:pathLst>
              <a:path w="971550" h="871855">
                <a:moveTo>
                  <a:pt x="466369" y="811040"/>
                </a:moveTo>
                <a:lnTo>
                  <a:pt x="383694" y="811040"/>
                </a:lnTo>
                <a:lnTo>
                  <a:pt x="421303" y="823194"/>
                </a:lnTo>
                <a:lnTo>
                  <a:pt x="447158" y="843979"/>
                </a:lnTo>
                <a:lnTo>
                  <a:pt x="461771" y="868654"/>
                </a:lnTo>
                <a:lnTo>
                  <a:pt x="462851" y="871613"/>
                </a:lnTo>
                <a:lnTo>
                  <a:pt x="466369" y="871169"/>
                </a:lnTo>
                <a:lnTo>
                  <a:pt x="466369" y="811040"/>
                </a:lnTo>
                <a:close/>
              </a:path>
              <a:path w="971550" h="871855">
                <a:moveTo>
                  <a:pt x="642899" y="681507"/>
                </a:moveTo>
                <a:lnTo>
                  <a:pt x="577507" y="746963"/>
                </a:lnTo>
                <a:lnTo>
                  <a:pt x="549428" y="775761"/>
                </a:lnTo>
                <a:lnTo>
                  <a:pt x="510496" y="830448"/>
                </a:lnTo>
                <a:lnTo>
                  <a:pt x="504685" y="857961"/>
                </a:lnTo>
                <a:lnTo>
                  <a:pt x="504710" y="871169"/>
                </a:lnTo>
                <a:lnTo>
                  <a:pt x="508228" y="871613"/>
                </a:lnTo>
                <a:lnTo>
                  <a:pt x="509308" y="868654"/>
                </a:lnTo>
                <a:lnTo>
                  <a:pt x="523921" y="843979"/>
                </a:lnTo>
                <a:lnTo>
                  <a:pt x="549776" y="823194"/>
                </a:lnTo>
                <a:lnTo>
                  <a:pt x="587385" y="811040"/>
                </a:lnTo>
                <a:lnTo>
                  <a:pt x="916652" y="811040"/>
                </a:lnTo>
                <a:lnTo>
                  <a:pt x="817143" y="711479"/>
                </a:lnTo>
                <a:lnTo>
                  <a:pt x="642899" y="681507"/>
                </a:lnTo>
                <a:close/>
              </a:path>
              <a:path w="971550" h="871855">
                <a:moveTo>
                  <a:pt x="408247" y="671961"/>
                </a:moveTo>
                <a:lnTo>
                  <a:pt x="351713" y="677481"/>
                </a:lnTo>
                <a:lnTo>
                  <a:pt x="153936" y="711479"/>
                </a:lnTo>
                <a:lnTo>
                  <a:pt x="48020" y="817410"/>
                </a:lnTo>
                <a:lnTo>
                  <a:pt x="5123" y="860376"/>
                </a:lnTo>
                <a:lnTo>
                  <a:pt x="0" y="866025"/>
                </a:lnTo>
                <a:lnTo>
                  <a:pt x="1574" y="869162"/>
                </a:lnTo>
                <a:lnTo>
                  <a:pt x="4762" y="868883"/>
                </a:lnTo>
                <a:lnTo>
                  <a:pt x="304023" y="817397"/>
                </a:lnTo>
                <a:lnTo>
                  <a:pt x="333819" y="812253"/>
                </a:lnTo>
                <a:lnTo>
                  <a:pt x="383694" y="811040"/>
                </a:lnTo>
                <a:lnTo>
                  <a:pt x="466369" y="811040"/>
                </a:lnTo>
                <a:lnTo>
                  <a:pt x="466369" y="754430"/>
                </a:lnTo>
                <a:lnTo>
                  <a:pt x="465302" y="753363"/>
                </a:lnTo>
                <a:lnTo>
                  <a:pt x="405523" y="753363"/>
                </a:lnTo>
                <a:lnTo>
                  <a:pt x="404456" y="752309"/>
                </a:lnTo>
                <a:lnTo>
                  <a:pt x="404456" y="715911"/>
                </a:lnTo>
                <a:lnTo>
                  <a:pt x="405523" y="714844"/>
                </a:lnTo>
                <a:lnTo>
                  <a:pt x="465277" y="714844"/>
                </a:lnTo>
                <a:lnTo>
                  <a:pt x="466331" y="713790"/>
                </a:lnTo>
                <a:lnTo>
                  <a:pt x="466230" y="712076"/>
                </a:lnTo>
                <a:lnTo>
                  <a:pt x="461239" y="691977"/>
                </a:lnTo>
                <a:lnTo>
                  <a:pt x="443317" y="677632"/>
                </a:lnTo>
                <a:lnTo>
                  <a:pt x="408247" y="671961"/>
                </a:lnTo>
                <a:close/>
              </a:path>
              <a:path w="971550" h="871855">
                <a:moveTo>
                  <a:pt x="916652" y="811040"/>
                </a:moveTo>
                <a:lnTo>
                  <a:pt x="587385" y="811040"/>
                </a:lnTo>
                <a:lnTo>
                  <a:pt x="637260" y="812253"/>
                </a:lnTo>
                <a:lnTo>
                  <a:pt x="959633" y="867862"/>
                </a:lnTo>
                <a:lnTo>
                  <a:pt x="966317" y="868883"/>
                </a:lnTo>
                <a:lnTo>
                  <a:pt x="969505" y="869162"/>
                </a:lnTo>
                <a:lnTo>
                  <a:pt x="971080" y="866025"/>
                </a:lnTo>
                <a:lnTo>
                  <a:pt x="969022" y="863574"/>
                </a:lnTo>
                <a:lnTo>
                  <a:pt x="916652" y="811040"/>
                </a:lnTo>
                <a:close/>
              </a:path>
              <a:path w="971550" h="871855">
                <a:moveTo>
                  <a:pt x="535851" y="753363"/>
                </a:moveTo>
                <a:lnTo>
                  <a:pt x="507060" y="753389"/>
                </a:lnTo>
                <a:lnTo>
                  <a:pt x="505739" y="753389"/>
                </a:lnTo>
                <a:lnTo>
                  <a:pt x="504710" y="754430"/>
                </a:lnTo>
                <a:lnTo>
                  <a:pt x="504685" y="817397"/>
                </a:lnTo>
                <a:lnTo>
                  <a:pt x="508736" y="817410"/>
                </a:lnTo>
                <a:lnTo>
                  <a:pt x="509460" y="813866"/>
                </a:lnTo>
                <a:lnTo>
                  <a:pt x="514060" y="795762"/>
                </a:lnTo>
                <a:lnTo>
                  <a:pt x="519879" y="780157"/>
                </a:lnTo>
                <a:lnTo>
                  <a:pt x="527085" y="766282"/>
                </a:lnTo>
                <a:lnTo>
                  <a:pt x="535851" y="753363"/>
                </a:lnTo>
                <a:close/>
              </a:path>
              <a:path w="971550" h="871855">
                <a:moveTo>
                  <a:pt x="687057" y="345033"/>
                </a:moveTo>
                <a:lnTo>
                  <a:pt x="684288" y="346913"/>
                </a:lnTo>
                <a:lnTo>
                  <a:pt x="685965" y="350710"/>
                </a:lnTo>
                <a:lnTo>
                  <a:pt x="690695" y="394060"/>
                </a:lnTo>
                <a:lnTo>
                  <a:pt x="674068" y="435386"/>
                </a:lnTo>
                <a:lnTo>
                  <a:pt x="647206" y="471355"/>
                </a:lnTo>
                <a:lnTo>
                  <a:pt x="621233" y="498640"/>
                </a:lnTo>
                <a:lnTo>
                  <a:pt x="577367" y="542518"/>
                </a:lnTo>
                <a:lnTo>
                  <a:pt x="549286" y="571309"/>
                </a:lnTo>
                <a:lnTo>
                  <a:pt x="526105" y="598863"/>
                </a:lnTo>
                <a:lnTo>
                  <a:pt x="510346" y="625991"/>
                </a:lnTo>
                <a:lnTo>
                  <a:pt x="504532" y="653503"/>
                </a:lnTo>
                <a:lnTo>
                  <a:pt x="504532" y="715619"/>
                </a:lnTo>
                <a:lnTo>
                  <a:pt x="508596" y="715632"/>
                </a:lnTo>
                <a:lnTo>
                  <a:pt x="509320" y="712076"/>
                </a:lnTo>
                <a:lnTo>
                  <a:pt x="518552" y="681046"/>
                </a:lnTo>
                <a:lnTo>
                  <a:pt x="532252" y="656129"/>
                </a:lnTo>
                <a:lnTo>
                  <a:pt x="551459" y="632769"/>
                </a:lnTo>
                <a:lnTo>
                  <a:pt x="577214" y="606412"/>
                </a:lnTo>
                <a:lnTo>
                  <a:pt x="639254" y="544499"/>
                </a:lnTo>
                <a:lnTo>
                  <a:pt x="677303" y="499498"/>
                </a:lnTo>
                <a:lnTo>
                  <a:pt x="700836" y="456225"/>
                </a:lnTo>
                <a:lnTo>
                  <a:pt x="710382" y="415819"/>
                </a:lnTo>
                <a:lnTo>
                  <a:pt x="706467" y="379425"/>
                </a:lnTo>
                <a:lnTo>
                  <a:pt x="689622" y="348183"/>
                </a:lnTo>
                <a:lnTo>
                  <a:pt x="687057" y="345033"/>
                </a:lnTo>
                <a:close/>
              </a:path>
              <a:path w="971550" h="871855">
                <a:moveTo>
                  <a:pt x="711580" y="446887"/>
                </a:moveTo>
                <a:lnTo>
                  <a:pt x="697834" y="508825"/>
                </a:lnTo>
                <a:lnTo>
                  <a:pt x="673649" y="544606"/>
                </a:lnTo>
                <a:lnTo>
                  <a:pt x="632066" y="590156"/>
                </a:lnTo>
                <a:lnTo>
                  <a:pt x="577507" y="644690"/>
                </a:lnTo>
                <a:lnTo>
                  <a:pt x="559451" y="662942"/>
                </a:lnTo>
                <a:lnTo>
                  <a:pt x="542958" y="680589"/>
                </a:lnTo>
                <a:lnTo>
                  <a:pt x="528649" y="697832"/>
                </a:lnTo>
                <a:lnTo>
                  <a:pt x="517143" y="714870"/>
                </a:lnTo>
                <a:lnTo>
                  <a:pt x="571030" y="714870"/>
                </a:lnTo>
                <a:lnTo>
                  <a:pt x="655700" y="630123"/>
                </a:lnTo>
                <a:lnTo>
                  <a:pt x="694597" y="580948"/>
                </a:lnTo>
                <a:lnTo>
                  <a:pt x="715552" y="532961"/>
                </a:lnTo>
                <a:lnTo>
                  <a:pt x="721673" y="488766"/>
                </a:lnTo>
                <a:lnTo>
                  <a:pt x="716040" y="450888"/>
                </a:lnTo>
                <a:lnTo>
                  <a:pt x="714882" y="447141"/>
                </a:lnTo>
                <a:lnTo>
                  <a:pt x="711580" y="446887"/>
                </a:lnTo>
                <a:close/>
              </a:path>
              <a:path w="971550" h="871855">
                <a:moveTo>
                  <a:pt x="465277" y="714844"/>
                </a:moveTo>
                <a:lnTo>
                  <a:pt x="405523" y="714844"/>
                </a:lnTo>
                <a:lnTo>
                  <a:pt x="463943" y="714857"/>
                </a:lnTo>
                <a:lnTo>
                  <a:pt x="465277" y="714844"/>
                </a:lnTo>
                <a:close/>
              </a:path>
              <a:path w="971550" h="871855">
                <a:moveTo>
                  <a:pt x="556767" y="204596"/>
                </a:moveTo>
                <a:lnTo>
                  <a:pt x="533107" y="263912"/>
                </a:lnTo>
                <a:lnTo>
                  <a:pt x="488149" y="313435"/>
                </a:lnTo>
                <a:lnTo>
                  <a:pt x="336384" y="465061"/>
                </a:lnTo>
                <a:lnTo>
                  <a:pt x="303370" y="509836"/>
                </a:lnTo>
                <a:lnTo>
                  <a:pt x="292053" y="551565"/>
                </a:lnTo>
                <a:lnTo>
                  <a:pt x="297569" y="587824"/>
                </a:lnTo>
                <a:lnTo>
                  <a:pt x="315055" y="616194"/>
                </a:lnTo>
                <a:lnTo>
                  <a:pt x="339648" y="634250"/>
                </a:lnTo>
                <a:lnTo>
                  <a:pt x="343534" y="636015"/>
                </a:lnTo>
                <a:lnTo>
                  <a:pt x="345071" y="632866"/>
                </a:lnTo>
                <a:lnTo>
                  <a:pt x="342112" y="630301"/>
                </a:lnTo>
                <a:lnTo>
                  <a:pt x="323990" y="603769"/>
                </a:lnTo>
                <a:lnTo>
                  <a:pt x="322040" y="572007"/>
                </a:lnTo>
                <a:lnTo>
                  <a:pt x="335101" y="537646"/>
                </a:lnTo>
                <a:lnTo>
                  <a:pt x="362013" y="503313"/>
                </a:lnTo>
                <a:lnTo>
                  <a:pt x="487997" y="377316"/>
                </a:lnTo>
                <a:lnTo>
                  <a:pt x="516078" y="348518"/>
                </a:lnTo>
                <a:lnTo>
                  <a:pt x="539259" y="320960"/>
                </a:lnTo>
                <a:lnTo>
                  <a:pt x="555018" y="293831"/>
                </a:lnTo>
                <a:lnTo>
                  <a:pt x="560831" y="266318"/>
                </a:lnTo>
                <a:lnTo>
                  <a:pt x="560831" y="204609"/>
                </a:lnTo>
                <a:lnTo>
                  <a:pt x="556767" y="204596"/>
                </a:lnTo>
                <a:close/>
              </a:path>
              <a:path w="971550" h="871855">
                <a:moveTo>
                  <a:pt x="627824" y="275564"/>
                </a:moveTo>
                <a:lnTo>
                  <a:pt x="626287" y="278714"/>
                </a:lnTo>
                <a:lnTo>
                  <a:pt x="629246" y="281279"/>
                </a:lnTo>
                <a:lnTo>
                  <a:pt x="647374" y="307809"/>
                </a:lnTo>
                <a:lnTo>
                  <a:pt x="649325" y="339566"/>
                </a:lnTo>
                <a:lnTo>
                  <a:pt x="636265" y="373923"/>
                </a:lnTo>
                <a:lnTo>
                  <a:pt x="609358" y="408254"/>
                </a:lnTo>
                <a:lnTo>
                  <a:pt x="577398" y="440217"/>
                </a:lnTo>
                <a:lnTo>
                  <a:pt x="549441" y="468891"/>
                </a:lnTo>
                <a:lnTo>
                  <a:pt x="526264" y="496449"/>
                </a:lnTo>
                <a:lnTo>
                  <a:pt x="510509" y="523578"/>
                </a:lnTo>
                <a:lnTo>
                  <a:pt x="504697" y="551091"/>
                </a:lnTo>
                <a:lnTo>
                  <a:pt x="504697" y="612813"/>
                </a:lnTo>
                <a:lnTo>
                  <a:pt x="508751" y="612813"/>
                </a:lnTo>
                <a:lnTo>
                  <a:pt x="509485" y="609269"/>
                </a:lnTo>
                <a:lnTo>
                  <a:pt x="518712" y="578297"/>
                </a:lnTo>
                <a:lnTo>
                  <a:pt x="532412" y="553507"/>
                </a:lnTo>
                <a:lnTo>
                  <a:pt x="551623" y="530274"/>
                </a:lnTo>
                <a:lnTo>
                  <a:pt x="577380" y="503974"/>
                </a:lnTo>
                <a:lnTo>
                  <a:pt x="634974" y="446519"/>
                </a:lnTo>
                <a:lnTo>
                  <a:pt x="667990" y="401743"/>
                </a:lnTo>
                <a:lnTo>
                  <a:pt x="679309" y="360015"/>
                </a:lnTo>
                <a:lnTo>
                  <a:pt x="673795" y="323755"/>
                </a:lnTo>
                <a:lnTo>
                  <a:pt x="656308" y="295386"/>
                </a:lnTo>
                <a:lnTo>
                  <a:pt x="631710" y="277329"/>
                </a:lnTo>
                <a:lnTo>
                  <a:pt x="627824" y="275564"/>
                </a:lnTo>
                <a:close/>
              </a:path>
              <a:path w="971550" h="871855">
                <a:moveTo>
                  <a:pt x="556933" y="101777"/>
                </a:moveTo>
                <a:lnTo>
                  <a:pt x="533271" y="161285"/>
                </a:lnTo>
                <a:lnTo>
                  <a:pt x="488314" y="210997"/>
                </a:lnTo>
                <a:lnTo>
                  <a:pt x="332104" y="367080"/>
                </a:lnTo>
                <a:lnTo>
                  <a:pt x="294055" y="412081"/>
                </a:lnTo>
                <a:lnTo>
                  <a:pt x="270522" y="455355"/>
                </a:lnTo>
                <a:lnTo>
                  <a:pt x="260977" y="495760"/>
                </a:lnTo>
                <a:lnTo>
                  <a:pt x="264891" y="532155"/>
                </a:lnTo>
                <a:lnTo>
                  <a:pt x="281736" y="563397"/>
                </a:lnTo>
                <a:lnTo>
                  <a:pt x="284302" y="566534"/>
                </a:lnTo>
                <a:lnTo>
                  <a:pt x="287070" y="564654"/>
                </a:lnTo>
                <a:lnTo>
                  <a:pt x="285394" y="560870"/>
                </a:lnTo>
                <a:lnTo>
                  <a:pt x="280664" y="517512"/>
                </a:lnTo>
                <a:lnTo>
                  <a:pt x="297291" y="476184"/>
                </a:lnTo>
                <a:lnTo>
                  <a:pt x="324152" y="440217"/>
                </a:lnTo>
                <a:lnTo>
                  <a:pt x="350126" y="412940"/>
                </a:lnTo>
                <a:lnTo>
                  <a:pt x="488162" y="274904"/>
                </a:lnTo>
                <a:lnTo>
                  <a:pt x="516241" y="246105"/>
                </a:lnTo>
                <a:lnTo>
                  <a:pt x="539418" y="218547"/>
                </a:lnTo>
                <a:lnTo>
                  <a:pt x="555172" y="191418"/>
                </a:lnTo>
                <a:lnTo>
                  <a:pt x="560984" y="163906"/>
                </a:lnTo>
                <a:lnTo>
                  <a:pt x="560984" y="101790"/>
                </a:lnTo>
                <a:lnTo>
                  <a:pt x="556933" y="101777"/>
                </a:lnTo>
                <a:close/>
              </a:path>
              <a:path w="971550" h="871855">
                <a:moveTo>
                  <a:pt x="556793" y="0"/>
                </a:moveTo>
                <a:lnTo>
                  <a:pt x="533104" y="59356"/>
                </a:lnTo>
                <a:lnTo>
                  <a:pt x="488111" y="108927"/>
                </a:lnTo>
                <a:lnTo>
                  <a:pt x="315671" y="281457"/>
                </a:lnTo>
                <a:lnTo>
                  <a:pt x="276773" y="330632"/>
                </a:lnTo>
                <a:lnTo>
                  <a:pt x="255812" y="378618"/>
                </a:lnTo>
                <a:lnTo>
                  <a:pt x="249687" y="422814"/>
                </a:lnTo>
                <a:lnTo>
                  <a:pt x="255318" y="460692"/>
                </a:lnTo>
                <a:lnTo>
                  <a:pt x="256476" y="464438"/>
                </a:lnTo>
                <a:lnTo>
                  <a:pt x="259791" y="464692"/>
                </a:lnTo>
                <a:lnTo>
                  <a:pt x="259760" y="460616"/>
                </a:lnTo>
                <a:lnTo>
                  <a:pt x="262338" y="432682"/>
                </a:lnTo>
                <a:lnTo>
                  <a:pt x="273524" y="402748"/>
                </a:lnTo>
                <a:lnTo>
                  <a:pt x="297709" y="366966"/>
                </a:lnTo>
                <a:lnTo>
                  <a:pt x="339293" y="321411"/>
                </a:lnTo>
                <a:lnTo>
                  <a:pt x="488022" y="172719"/>
                </a:lnTo>
                <a:lnTo>
                  <a:pt x="516101" y="143928"/>
                </a:lnTo>
                <a:lnTo>
                  <a:pt x="539278" y="116374"/>
                </a:lnTo>
                <a:lnTo>
                  <a:pt x="555033" y="89247"/>
                </a:lnTo>
                <a:lnTo>
                  <a:pt x="560844" y="61734"/>
                </a:lnTo>
                <a:lnTo>
                  <a:pt x="560844" y="12"/>
                </a:lnTo>
                <a:lnTo>
                  <a:pt x="556793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1820575" y="1236543"/>
            <a:ext cx="48895" cy="48895"/>
          </a:xfrm>
          <a:custGeom>
            <a:avLst/>
            <a:gdLst/>
            <a:ahLst/>
            <a:cxnLst/>
            <a:rect l="l" t="t" r="r" b="b"/>
            <a:pathLst>
              <a:path w="48895" h="48894">
                <a:moveTo>
                  <a:pt x="24133" y="0"/>
                </a:moveTo>
                <a:lnTo>
                  <a:pt x="0" y="24841"/>
                </a:lnTo>
                <a:lnTo>
                  <a:pt x="1698" y="33974"/>
                </a:lnTo>
                <a:lnTo>
                  <a:pt x="6734" y="41648"/>
                </a:lnTo>
                <a:lnTo>
                  <a:pt x="14408" y="46681"/>
                </a:lnTo>
                <a:lnTo>
                  <a:pt x="24133" y="48488"/>
                </a:lnTo>
                <a:lnTo>
                  <a:pt x="33857" y="46681"/>
                </a:lnTo>
                <a:lnTo>
                  <a:pt x="36446" y="44983"/>
                </a:lnTo>
                <a:lnTo>
                  <a:pt x="24133" y="44983"/>
                </a:lnTo>
                <a:lnTo>
                  <a:pt x="15880" y="43350"/>
                </a:lnTo>
                <a:lnTo>
                  <a:pt x="9377" y="38900"/>
                </a:lnTo>
                <a:lnTo>
                  <a:pt x="5114" y="32306"/>
                </a:lnTo>
                <a:lnTo>
                  <a:pt x="3584" y="24244"/>
                </a:lnTo>
                <a:lnTo>
                  <a:pt x="5114" y="15901"/>
                </a:lnTo>
                <a:lnTo>
                  <a:pt x="9377" y="9334"/>
                </a:lnTo>
                <a:lnTo>
                  <a:pt x="15880" y="5034"/>
                </a:lnTo>
                <a:lnTo>
                  <a:pt x="24133" y="3492"/>
                </a:lnTo>
                <a:lnTo>
                  <a:pt x="36154" y="3492"/>
                </a:lnTo>
                <a:lnTo>
                  <a:pt x="33579" y="1809"/>
                </a:lnTo>
                <a:lnTo>
                  <a:pt x="24133" y="0"/>
                </a:lnTo>
                <a:close/>
              </a:path>
              <a:path w="48895" h="48894">
                <a:moveTo>
                  <a:pt x="36154" y="3492"/>
                </a:moveTo>
                <a:lnTo>
                  <a:pt x="24133" y="3492"/>
                </a:lnTo>
                <a:lnTo>
                  <a:pt x="32381" y="5127"/>
                </a:lnTo>
                <a:lnTo>
                  <a:pt x="38862" y="9582"/>
                </a:lnTo>
                <a:lnTo>
                  <a:pt x="43099" y="16179"/>
                </a:lnTo>
                <a:lnTo>
                  <a:pt x="44419" y="23190"/>
                </a:lnTo>
                <a:lnTo>
                  <a:pt x="44503" y="24841"/>
                </a:lnTo>
                <a:lnTo>
                  <a:pt x="43007" y="32585"/>
                </a:lnTo>
                <a:lnTo>
                  <a:pt x="38614" y="39147"/>
                </a:lnTo>
                <a:lnTo>
                  <a:pt x="32102" y="43443"/>
                </a:lnTo>
                <a:lnTo>
                  <a:pt x="24133" y="44983"/>
                </a:lnTo>
                <a:lnTo>
                  <a:pt x="36446" y="44983"/>
                </a:lnTo>
                <a:lnTo>
                  <a:pt x="41532" y="41648"/>
                </a:lnTo>
                <a:lnTo>
                  <a:pt x="46568" y="33974"/>
                </a:lnTo>
                <a:lnTo>
                  <a:pt x="48377" y="24244"/>
                </a:lnTo>
                <a:lnTo>
                  <a:pt x="46475" y="14519"/>
                </a:lnTo>
                <a:lnTo>
                  <a:pt x="41284" y="6845"/>
                </a:lnTo>
                <a:lnTo>
                  <a:pt x="36154" y="3492"/>
                </a:lnTo>
                <a:close/>
              </a:path>
              <a:path w="48895" h="48894">
                <a:moveTo>
                  <a:pt x="30737" y="9842"/>
                </a:moveTo>
                <a:lnTo>
                  <a:pt x="15078" y="9842"/>
                </a:lnTo>
                <a:lnTo>
                  <a:pt x="15078" y="38722"/>
                </a:lnTo>
                <a:lnTo>
                  <a:pt x="20107" y="38722"/>
                </a:lnTo>
                <a:lnTo>
                  <a:pt x="20107" y="27279"/>
                </a:lnTo>
                <a:lnTo>
                  <a:pt x="29647" y="27279"/>
                </a:lnTo>
                <a:lnTo>
                  <a:pt x="28819" y="25895"/>
                </a:lnTo>
                <a:lnTo>
                  <a:pt x="31461" y="24841"/>
                </a:lnTo>
                <a:lnTo>
                  <a:pt x="33257" y="23190"/>
                </a:lnTo>
                <a:lnTo>
                  <a:pt x="20107" y="23190"/>
                </a:lnTo>
                <a:lnTo>
                  <a:pt x="20107" y="14071"/>
                </a:lnTo>
                <a:lnTo>
                  <a:pt x="33975" y="14071"/>
                </a:lnTo>
                <a:lnTo>
                  <a:pt x="33975" y="12687"/>
                </a:lnTo>
                <a:lnTo>
                  <a:pt x="30737" y="9842"/>
                </a:lnTo>
                <a:close/>
              </a:path>
              <a:path w="48895" h="48894">
                <a:moveTo>
                  <a:pt x="29647" y="27279"/>
                </a:moveTo>
                <a:lnTo>
                  <a:pt x="24196" y="27279"/>
                </a:lnTo>
                <a:lnTo>
                  <a:pt x="30813" y="38722"/>
                </a:lnTo>
                <a:lnTo>
                  <a:pt x="36490" y="38722"/>
                </a:lnTo>
                <a:lnTo>
                  <a:pt x="29647" y="27279"/>
                </a:lnTo>
                <a:close/>
              </a:path>
              <a:path w="48895" h="48894">
                <a:moveTo>
                  <a:pt x="33975" y="14071"/>
                </a:moveTo>
                <a:lnTo>
                  <a:pt x="27168" y="14071"/>
                </a:lnTo>
                <a:lnTo>
                  <a:pt x="28895" y="15392"/>
                </a:lnTo>
                <a:lnTo>
                  <a:pt x="28895" y="21272"/>
                </a:lnTo>
                <a:lnTo>
                  <a:pt x="26838" y="23190"/>
                </a:lnTo>
                <a:lnTo>
                  <a:pt x="33257" y="23190"/>
                </a:lnTo>
                <a:lnTo>
                  <a:pt x="33975" y="22529"/>
                </a:lnTo>
                <a:lnTo>
                  <a:pt x="33975" y="14071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3">
            <a:extLst>
              <a:ext uri="{FF2B5EF4-FFF2-40B4-BE49-F238E27FC236}">
                <a16:creationId xmlns:a16="http://schemas.microsoft.com/office/drawing/2014/main" id="{651AF9BF-C264-4806-A175-6A1A23DA02C6}"/>
              </a:ext>
            </a:extLst>
          </p:cNvPr>
          <p:cNvSpPr txBox="1"/>
          <p:nvPr/>
        </p:nvSpPr>
        <p:spPr>
          <a:xfrm>
            <a:off x="898883" y="817296"/>
            <a:ext cx="9463454" cy="5950988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  <a:tabLst>
                <a:tab pos="3209290" algn="l"/>
              </a:tabLst>
            </a:pPr>
            <a:r>
              <a:rPr lang="es-MX" sz="4800" b="1" spc="5" dirty="0">
                <a:solidFill>
                  <a:schemeClr val="tx2">
                    <a:lumMod val="75000"/>
                  </a:schemeClr>
                </a:solidFill>
                <a:latin typeface="Noto Sans"/>
                <a:cs typeface="Noto Sans"/>
              </a:rPr>
              <a:t>El resultado de la abstinencia (un ayuno de comida absoluta y total) era transformadora.  </a:t>
            </a:r>
          </a:p>
          <a:p>
            <a:pPr marL="12700">
              <a:lnSpc>
                <a:spcPct val="100000"/>
              </a:lnSpc>
              <a:spcBef>
                <a:spcPts val="125"/>
              </a:spcBef>
              <a:tabLst>
                <a:tab pos="3209290" algn="l"/>
              </a:tabLst>
            </a:pPr>
            <a:endParaRPr lang="es-MX" sz="3600" b="1" spc="5" dirty="0">
              <a:solidFill>
                <a:schemeClr val="tx2">
                  <a:lumMod val="75000"/>
                </a:schemeClr>
              </a:solidFill>
              <a:latin typeface="Noto Sans"/>
            </a:endParaRPr>
          </a:p>
          <a:p>
            <a:pPr marL="12700">
              <a:lnSpc>
                <a:spcPct val="100000"/>
              </a:lnSpc>
              <a:spcBef>
                <a:spcPts val="125"/>
              </a:spcBef>
              <a:tabLst>
                <a:tab pos="3209290" algn="l"/>
              </a:tabLst>
            </a:pPr>
            <a:r>
              <a:rPr lang="es-MX" sz="4800" b="1" spc="5" dirty="0">
                <a:solidFill>
                  <a:schemeClr val="tx2">
                    <a:lumMod val="75000"/>
                  </a:schemeClr>
                </a:solidFill>
                <a:latin typeface="Noto Sans"/>
              </a:rPr>
              <a:t>Cuando una persona ayuna por motivos religiosos, Dios cambia a la persona desde su interior del alma.</a:t>
            </a:r>
            <a:endParaRPr lang="es-MX" sz="2800" dirty="0">
              <a:solidFill>
                <a:srgbClr val="123562"/>
              </a:solidFill>
              <a:latin typeface="MS Shell Dlg 2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81970900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FF2AF937-1AA8-4646-B6C6-117FB3D36E8F}"/>
              </a:ext>
            </a:extLst>
          </p:cNvPr>
          <p:cNvSpPr/>
          <p:nvPr/>
        </p:nvSpPr>
        <p:spPr>
          <a:xfrm>
            <a:off x="10444479" y="0"/>
            <a:ext cx="1747521" cy="6858000"/>
          </a:xfrm>
          <a:prstGeom prst="rect">
            <a:avLst/>
          </a:prstGeom>
          <a:gradFill flip="none" rotWithShape="1">
            <a:gsLst>
              <a:gs pos="0">
                <a:schemeClr val="tx2">
                  <a:lumMod val="75000"/>
                  <a:shade val="30000"/>
                  <a:satMod val="115000"/>
                </a:schemeClr>
              </a:gs>
              <a:gs pos="50000">
                <a:schemeClr val="tx2">
                  <a:lumMod val="75000"/>
                  <a:shade val="67500"/>
                  <a:satMod val="115000"/>
                </a:schemeClr>
              </a:gs>
              <a:gs pos="100000">
                <a:schemeClr val="tx2">
                  <a:lumMod val="75000"/>
                  <a:shade val="100000"/>
                  <a:satMod val="115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object 4"/>
          <p:cNvSpPr/>
          <p:nvPr/>
        </p:nvSpPr>
        <p:spPr>
          <a:xfrm>
            <a:off x="10899009" y="502025"/>
            <a:ext cx="971550" cy="871855"/>
          </a:xfrm>
          <a:custGeom>
            <a:avLst/>
            <a:gdLst/>
            <a:ahLst/>
            <a:cxnLst/>
            <a:rect l="l" t="t" r="r" b="b"/>
            <a:pathLst>
              <a:path w="971550" h="871855">
                <a:moveTo>
                  <a:pt x="466369" y="811040"/>
                </a:moveTo>
                <a:lnTo>
                  <a:pt x="383694" y="811040"/>
                </a:lnTo>
                <a:lnTo>
                  <a:pt x="421303" y="823194"/>
                </a:lnTo>
                <a:lnTo>
                  <a:pt x="447158" y="843979"/>
                </a:lnTo>
                <a:lnTo>
                  <a:pt x="461771" y="868654"/>
                </a:lnTo>
                <a:lnTo>
                  <a:pt x="462851" y="871613"/>
                </a:lnTo>
                <a:lnTo>
                  <a:pt x="466369" y="871169"/>
                </a:lnTo>
                <a:lnTo>
                  <a:pt x="466369" y="811040"/>
                </a:lnTo>
                <a:close/>
              </a:path>
              <a:path w="971550" h="871855">
                <a:moveTo>
                  <a:pt x="642899" y="681507"/>
                </a:moveTo>
                <a:lnTo>
                  <a:pt x="577507" y="746963"/>
                </a:lnTo>
                <a:lnTo>
                  <a:pt x="549428" y="775761"/>
                </a:lnTo>
                <a:lnTo>
                  <a:pt x="510496" y="830448"/>
                </a:lnTo>
                <a:lnTo>
                  <a:pt x="504685" y="857961"/>
                </a:lnTo>
                <a:lnTo>
                  <a:pt x="504710" y="871169"/>
                </a:lnTo>
                <a:lnTo>
                  <a:pt x="508228" y="871613"/>
                </a:lnTo>
                <a:lnTo>
                  <a:pt x="509308" y="868654"/>
                </a:lnTo>
                <a:lnTo>
                  <a:pt x="523921" y="843979"/>
                </a:lnTo>
                <a:lnTo>
                  <a:pt x="549776" y="823194"/>
                </a:lnTo>
                <a:lnTo>
                  <a:pt x="587385" y="811040"/>
                </a:lnTo>
                <a:lnTo>
                  <a:pt x="916652" y="811040"/>
                </a:lnTo>
                <a:lnTo>
                  <a:pt x="817143" y="711479"/>
                </a:lnTo>
                <a:lnTo>
                  <a:pt x="642899" y="681507"/>
                </a:lnTo>
                <a:close/>
              </a:path>
              <a:path w="971550" h="871855">
                <a:moveTo>
                  <a:pt x="408247" y="671961"/>
                </a:moveTo>
                <a:lnTo>
                  <a:pt x="351713" y="677481"/>
                </a:lnTo>
                <a:lnTo>
                  <a:pt x="153936" y="711479"/>
                </a:lnTo>
                <a:lnTo>
                  <a:pt x="48020" y="817410"/>
                </a:lnTo>
                <a:lnTo>
                  <a:pt x="5123" y="860376"/>
                </a:lnTo>
                <a:lnTo>
                  <a:pt x="0" y="866025"/>
                </a:lnTo>
                <a:lnTo>
                  <a:pt x="1574" y="869162"/>
                </a:lnTo>
                <a:lnTo>
                  <a:pt x="4762" y="868883"/>
                </a:lnTo>
                <a:lnTo>
                  <a:pt x="304023" y="817397"/>
                </a:lnTo>
                <a:lnTo>
                  <a:pt x="333819" y="812253"/>
                </a:lnTo>
                <a:lnTo>
                  <a:pt x="383694" y="811040"/>
                </a:lnTo>
                <a:lnTo>
                  <a:pt x="466369" y="811040"/>
                </a:lnTo>
                <a:lnTo>
                  <a:pt x="466369" y="754430"/>
                </a:lnTo>
                <a:lnTo>
                  <a:pt x="465302" y="753363"/>
                </a:lnTo>
                <a:lnTo>
                  <a:pt x="405523" y="753363"/>
                </a:lnTo>
                <a:lnTo>
                  <a:pt x="404456" y="752309"/>
                </a:lnTo>
                <a:lnTo>
                  <a:pt x="404456" y="715911"/>
                </a:lnTo>
                <a:lnTo>
                  <a:pt x="405523" y="714844"/>
                </a:lnTo>
                <a:lnTo>
                  <a:pt x="465277" y="714844"/>
                </a:lnTo>
                <a:lnTo>
                  <a:pt x="466331" y="713790"/>
                </a:lnTo>
                <a:lnTo>
                  <a:pt x="466230" y="712076"/>
                </a:lnTo>
                <a:lnTo>
                  <a:pt x="461239" y="691977"/>
                </a:lnTo>
                <a:lnTo>
                  <a:pt x="443317" y="677632"/>
                </a:lnTo>
                <a:lnTo>
                  <a:pt x="408247" y="671961"/>
                </a:lnTo>
                <a:close/>
              </a:path>
              <a:path w="971550" h="871855">
                <a:moveTo>
                  <a:pt x="916652" y="811040"/>
                </a:moveTo>
                <a:lnTo>
                  <a:pt x="587385" y="811040"/>
                </a:lnTo>
                <a:lnTo>
                  <a:pt x="637260" y="812253"/>
                </a:lnTo>
                <a:lnTo>
                  <a:pt x="959633" y="867862"/>
                </a:lnTo>
                <a:lnTo>
                  <a:pt x="966317" y="868883"/>
                </a:lnTo>
                <a:lnTo>
                  <a:pt x="969505" y="869162"/>
                </a:lnTo>
                <a:lnTo>
                  <a:pt x="971080" y="866025"/>
                </a:lnTo>
                <a:lnTo>
                  <a:pt x="969022" y="863574"/>
                </a:lnTo>
                <a:lnTo>
                  <a:pt x="916652" y="811040"/>
                </a:lnTo>
                <a:close/>
              </a:path>
              <a:path w="971550" h="871855">
                <a:moveTo>
                  <a:pt x="535851" y="753363"/>
                </a:moveTo>
                <a:lnTo>
                  <a:pt x="507060" y="753389"/>
                </a:lnTo>
                <a:lnTo>
                  <a:pt x="505739" y="753389"/>
                </a:lnTo>
                <a:lnTo>
                  <a:pt x="504710" y="754430"/>
                </a:lnTo>
                <a:lnTo>
                  <a:pt x="504685" y="817397"/>
                </a:lnTo>
                <a:lnTo>
                  <a:pt x="508736" y="817410"/>
                </a:lnTo>
                <a:lnTo>
                  <a:pt x="509460" y="813866"/>
                </a:lnTo>
                <a:lnTo>
                  <a:pt x="514060" y="795762"/>
                </a:lnTo>
                <a:lnTo>
                  <a:pt x="519879" y="780157"/>
                </a:lnTo>
                <a:lnTo>
                  <a:pt x="527085" y="766282"/>
                </a:lnTo>
                <a:lnTo>
                  <a:pt x="535851" y="753363"/>
                </a:lnTo>
                <a:close/>
              </a:path>
              <a:path w="971550" h="871855">
                <a:moveTo>
                  <a:pt x="687057" y="345033"/>
                </a:moveTo>
                <a:lnTo>
                  <a:pt x="684288" y="346913"/>
                </a:lnTo>
                <a:lnTo>
                  <a:pt x="685965" y="350710"/>
                </a:lnTo>
                <a:lnTo>
                  <a:pt x="690695" y="394060"/>
                </a:lnTo>
                <a:lnTo>
                  <a:pt x="674068" y="435386"/>
                </a:lnTo>
                <a:lnTo>
                  <a:pt x="647206" y="471355"/>
                </a:lnTo>
                <a:lnTo>
                  <a:pt x="621233" y="498640"/>
                </a:lnTo>
                <a:lnTo>
                  <a:pt x="577367" y="542518"/>
                </a:lnTo>
                <a:lnTo>
                  <a:pt x="549286" y="571309"/>
                </a:lnTo>
                <a:lnTo>
                  <a:pt x="526105" y="598863"/>
                </a:lnTo>
                <a:lnTo>
                  <a:pt x="510346" y="625991"/>
                </a:lnTo>
                <a:lnTo>
                  <a:pt x="504532" y="653503"/>
                </a:lnTo>
                <a:lnTo>
                  <a:pt x="504532" y="715619"/>
                </a:lnTo>
                <a:lnTo>
                  <a:pt x="508596" y="715632"/>
                </a:lnTo>
                <a:lnTo>
                  <a:pt x="509320" y="712076"/>
                </a:lnTo>
                <a:lnTo>
                  <a:pt x="518552" y="681046"/>
                </a:lnTo>
                <a:lnTo>
                  <a:pt x="532252" y="656129"/>
                </a:lnTo>
                <a:lnTo>
                  <a:pt x="551459" y="632769"/>
                </a:lnTo>
                <a:lnTo>
                  <a:pt x="577214" y="606412"/>
                </a:lnTo>
                <a:lnTo>
                  <a:pt x="639254" y="544499"/>
                </a:lnTo>
                <a:lnTo>
                  <a:pt x="677303" y="499498"/>
                </a:lnTo>
                <a:lnTo>
                  <a:pt x="700836" y="456225"/>
                </a:lnTo>
                <a:lnTo>
                  <a:pt x="710382" y="415819"/>
                </a:lnTo>
                <a:lnTo>
                  <a:pt x="706467" y="379425"/>
                </a:lnTo>
                <a:lnTo>
                  <a:pt x="689622" y="348183"/>
                </a:lnTo>
                <a:lnTo>
                  <a:pt x="687057" y="345033"/>
                </a:lnTo>
                <a:close/>
              </a:path>
              <a:path w="971550" h="871855">
                <a:moveTo>
                  <a:pt x="711580" y="446887"/>
                </a:moveTo>
                <a:lnTo>
                  <a:pt x="697834" y="508825"/>
                </a:lnTo>
                <a:lnTo>
                  <a:pt x="673649" y="544606"/>
                </a:lnTo>
                <a:lnTo>
                  <a:pt x="632066" y="590156"/>
                </a:lnTo>
                <a:lnTo>
                  <a:pt x="577507" y="644690"/>
                </a:lnTo>
                <a:lnTo>
                  <a:pt x="559451" y="662942"/>
                </a:lnTo>
                <a:lnTo>
                  <a:pt x="542958" y="680589"/>
                </a:lnTo>
                <a:lnTo>
                  <a:pt x="528649" y="697832"/>
                </a:lnTo>
                <a:lnTo>
                  <a:pt x="517143" y="714870"/>
                </a:lnTo>
                <a:lnTo>
                  <a:pt x="571030" y="714870"/>
                </a:lnTo>
                <a:lnTo>
                  <a:pt x="655700" y="630123"/>
                </a:lnTo>
                <a:lnTo>
                  <a:pt x="694597" y="580948"/>
                </a:lnTo>
                <a:lnTo>
                  <a:pt x="715552" y="532961"/>
                </a:lnTo>
                <a:lnTo>
                  <a:pt x="721673" y="488766"/>
                </a:lnTo>
                <a:lnTo>
                  <a:pt x="716040" y="450888"/>
                </a:lnTo>
                <a:lnTo>
                  <a:pt x="714882" y="447141"/>
                </a:lnTo>
                <a:lnTo>
                  <a:pt x="711580" y="446887"/>
                </a:lnTo>
                <a:close/>
              </a:path>
              <a:path w="971550" h="871855">
                <a:moveTo>
                  <a:pt x="465277" y="714844"/>
                </a:moveTo>
                <a:lnTo>
                  <a:pt x="405523" y="714844"/>
                </a:lnTo>
                <a:lnTo>
                  <a:pt x="463943" y="714857"/>
                </a:lnTo>
                <a:lnTo>
                  <a:pt x="465277" y="714844"/>
                </a:lnTo>
                <a:close/>
              </a:path>
              <a:path w="971550" h="871855">
                <a:moveTo>
                  <a:pt x="556767" y="204596"/>
                </a:moveTo>
                <a:lnTo>
                  <a:pt x="533107" y="263912"/>
                </a:lnTo>
                <a:lnTo>
                  <a:pt x="488149" y="313435"/>
                </a:lnTo>
                <a:lnTo>
                  <a:pt x="336384" y="465061"/>
                </a:lnTo>
                <a:lnTo>
                  <a:pt x="303370" y="509836"/>
                </a:lnTo>
                <a:lnTo>
                  <a:pt x="292053" y="551565"/>
                </a:lnTo>
                <a:lnTo>
                  <a:pt x="297569" y="587824"/>
                </a:lnTo>
                <a:lnTo>
                  <a:pt x="315055" y="616194"/>
                </a:lnTo>
                <a:lnTo>
                  <a:pt x="339648" y="634250"/>
                </a:lnTo>
                <a:lnTo>
                  <a:pt x="343534" y="636015"/>
                </a:lnTo>
                <a:lnTo>
                  <a:pt x="345071" y="632866"/>
                </a:lnTo>
                <a:lnTo>
                  <a:pt x="342112" y="630301"/>
                </a:lnTo>
                <a:lnTo>
                  <a:pt x="323990" y="603769"/>
                </a:lnTo>
                <a:lnTo>
                  <a:pt x="322040" y="572007"/>
                </a:lnTo>
                <a:lnTo>
                  <a:pt x="335101" y="537646"/>
                </a:lnTo>
                <a:lnTo>
                  <a:pt x="362013" y="503313"/>
                </a:lnTo>
                <a:lnTo>
                  <a:pt x="487997" y="377316"/>
                </a:lnTo>
                <a:lnTo>
                  <a:pt x="516078" y="348518"/>
                </a:lnTo>
                <a:lnTo>
                  <a:pt x="539259" y="320960"/>
                </a:lnTo>
                <a:lnTo>
                  <a:pt x="555018" y="293831"/>
                </a:lnTo>
                <a:lnTo>
                  <a:pt x="560831" y="266318"/>
                </a:lnTo>
                <a:lnTo>
                  <a:pt x="560831" y="204609"/>
                </a:lnTo>
                <a:lnTo>
                  <a:pt x="556767" y="204596"/>
                </a:lnTo>
                <a:close/>
              </a:path>
              <a:path w="971550" h="871855">
                <a:moveTo>
                  <a:pt x="627824" y="275564"/>
                </a:moveTo>
                <a:lnTo>
                  <a:pt x="626287" y="278714"/>
                </a:lnTo>
                <a:lnTo>
                  <a:pt x="629246" y="281279"/>
                </a:lnTo>
                <a:lnTo>
                  <a:pt x="647374" y="307809"/>
                </a:lnTo>
                <a:lnTo>
                  <a:pt x="649325" y="339566"/>
                </a:lnTo>
                <a:lnTo>
                  <a:pt x="636265" y="373923"/>
                </a:lnTo>
                <a:lnTo>
                  <a:pt x="609358" y="408254"/>
                </a:lnTo>
                <a:lnTo>
                  <a:pt x="577398" y="440217"/>
                </a:lnTo>
                <a:lnTo>
                  <a:pt x="549441" y="468891"/>
                </a:lnTo>
                <a:lnTo>
                  <a:pt x="526264" y="496449"/>
                </a:lnTo>
                <a:lnTo>
                  <a:pt x="510509" y="523578"/>
                </a:lnTo>
                <a:lnTo>
                  <a:pt x="504697" y="551091"/>
                </a:lnTo>
                <a:lnTo>
                  <a:pt x="504697" y="612813"/>
                </a:lnTo>
                <a:lnTo>
                  <a:pt x="508751" y="612813"/>
                </a:lnTo>
                <a:lnTo>
                  <a:pt x="509485" y="609269"/>
                </a:lnTo>
                <a:lnTo>
                  <a:pt x="518712" y="578297"/>
                </a:lnTo>
                <a:lnTo>
                  <a:pt x="532412" y="553507"/>
                </a:lnTo>
                <a:lnTo>
                  <a:pt x="551623" y="530274"/>
                </a:lnTo>
                <a:lnTo>
                  <a:pt x="577380" y="503974"/>
                </a:lnTo>
                <a:lnTo>
                  <a:pt x="634974" y="446519"/>
                </a:lnTo>
                <a:lnTo>
                  <a:pt x="667990" y="401743"/>
                </a:lnTo>
                <a:lnTo>
                  <a:pt x="679309" y="360015"/>
                </a:lnTo>
                <a:lnTo>
                  <a:pt x="673795" y="323755"/>
                </a:lnTo>
                <a:lnTo>
                  <a:pt x="656308" y="295386"/>
                </a:lnTo>
                <a:lnTo>
                  <a:pt x="631710" y="277329"/>
                </a:lnTo>
                <a:lnTo>
                  <a:pt x="627824" y="275564"/>
                </a:lnTo>
                <a:close/>
              </a:path>
              <a:path w="971550" h="871855">
                <a:moveTo>
                  <a:pt x="556933" y="101777"/>
                </a:moveTo>
                <a:lnTo>
                  <a:pt x="533271" y="161285"/>
                </a:lnTo>
                <a:lnTo>
                  <a:pt x="488314" y="210997"/>
                </a:lnTo>
                <a:lnTo>
                  <a:pt x="332104" y="367080"/>
                </a:lnTo>
                <a:lnTo>
                  <a:pt x="294055" y="412081"/>
                </a:lnTo>
                <a:lnTo>
                  <a:pt x="270522" y="455355"/>
                </a:lnTo>
                <a:lnTo>
                  <a:pt x="260977" y="495760"/>
                </a:lnTo>
                <a:lnTo>
                  <a:pt x="264891" y="532155"/>
                </a:lnTo>
                <a:lnTo>
                  <a:pt x="281736" y="563397"/>
                </a:lnTo>
                <a:lnTo>
                  <a:pt x="284302" y="566534"/>
                </a:lnTo>
                <a:lnTo>
                  <a:pt x="287070" y="564654"/>
                </a:lnTo>
                <a:lnTo>
                  <a:pt x="285394" y="560870"/>
                </a:lnTo>
                <a:lnTo>
                  <a:pt x="280664" y="517512"/>
                </a:lnTo>
                <a:lnTo>
                  <a:pt x="297291" y="476184"/>
                </a:lnTo>
                <a:lnTo>
                  <a:pt x="324152" y="440217"/>
                </a:lnTo>
                <a:lnTo>
                  <a:pt x="350126" y="412940"/>
                </a:lnTo>
                <a:lnTo>
                  <a:pt x="488162" y="274904"/>
                </a:lnTo>
                <a:lnTo>
                  <a:pt x="516241" y="246105"/>
                </a:lnTo>
                <a:lnTo>
                  <a:pt x="539418" y="218547"/>
                </a:lnTo>
                <a:lnTo>
                  <a:pt x="555172" y="191418"/>
                </a:lnTo>
                <a:lnTo>
                  <a:pt x="560984" y="163906"/>
                </a:lnTo>
                <a:lnTo>
                  <a:pt x="560984" y="101790"/>
                </a:lnTo>
                <a:lnTo>
                  <a:pt x="556933" y="101777"/>
                </a:lnTo>
                <a:close/>
              </a:path>
              <a:path w="971550" h="871855">
                <a:moveTo>
                  <a:pt x="556793" y="0"/>
                </a:moveTo>
                <a:lnTo>
                  <a:pt x="533104" y="59356"/>
                </a:lnTo>
                <a:lnTo>
                  <a:pt x="488111" y="108927"/>
                </a:lnTo>
                <a:lnTo>
                  <a:pt x="315671" y="281457"/>
                </a:lnTo>
                <a:lnTo>
                  <a:pt x="276773" y="330632"/>
                </a:lnTo>
                <a:lnTo>
                  <a:pt x="255812" y="378618"/>
                </a:lnTo>
                <a:lnTo>
                  <a:pt x="249687" y="422814"/>
                </a:lnTo>
                <a:lnTo>
                  <a:pt x="255318" y="460692"/>
                </a:lnTo>
                <a:lnTo>
                  <a:pt x="256476" y="464438"/>
                </a:lnTo>
                <a:lnTo>
                  <a:pt x="259791" y="464692"/>
                </a:lnTo>
                <a:lnTo>
                  <a:pt x="259760" y="460616"/>
                </a:lnTo>
                <a:lnTo>
                  <a:pt x="262338" y="432682"/>
                </a:lnTo>
                <a:lnTo>
                  <a:pt x="273524" y="402748"/>
                </a:lnTo>
                <a:lnTo>
                  <a:pt x="297709" y="366966"/>
                </a:lnTo>
                <a:lnTo>
                  <a:pt x="339293" y="321411"/>
                </a:lnTo>
                <a:lnTo>
                  <a:pt x="488022" y="172719"/>
                </a:lnTo>
                <a:lnTo>
                  <a:pt x="516101" y="143928"/>
                </a:lnTo>
                <a:lnTo>
                  <a:pt x="539278" y="116374"/>
                </a:lnTo>
                <a:lnTo>
                  <a:pt x="555033" y="89247"/>
                </a:lnTo>
                <a:lnTo>
                  <a:pt x="560844" y="61734"/>
                </a:lnTo>
                <a:lnTo>
                  <a:pt x="560844" y="12"/>
                </a:lnTo>
                <a:lnTo>
                  <a:pt x="556793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1820575" y="1236543"/>
            <a:ext cx="48895" cy="48895"/>
          </a:xfrm>
          <a:custGeom>
            <a:avLst/>
            <a:gdLst/>
            <a:ahLst/>
            <a:cxnLst/>
            <a:rect l="l" t="t" r="r" b="b"/>
            <a:pathLst>
              <a:path w="48895" h="48894">
                <a:moveTo>
                  <a:pt x="24133" y="0"/>
                </a:moveTo>
                <a:lnTo>
                  <a:pt x="0" y="24841"/>
                </a:lnTo>
                <a:lnTo>
                  <a:pt x="1698" y="33974"/>
                </a:lnTo>
                <a:lnTo>
                  <a:pt x="6734" y="41648"/>
                </a:lnTo>
                <a:lnTo>
                  <a:pt x="14408" y="46681"/>
                </a:lnTo>
                <a:lnTo>
                  <a:pt x="24133" y="48488"/>
                </a:lnTo>
                <a:lnTo>
                  <a:pt x="33857" y="46681"/>
                </a:lnTo>
                <a:lnTo>
                  <a:pt x="36446" y="44983"/>
                </a:lnTo>
                <a:lnTo>
                  <a:pt x="24133" y="44983"/>
                </a:lnTo>
                <a:lnTo>
                  <a:pt x="15880" y="43350"/>
                </a:lnTo>
                <a:lnTo>
                  <a:pt x="9377" y="38900"/>
                </a:lnTo>
                <a:lnTo>
                  <a:pt x="5114" y="32306"/>
                </a:lnTo>
                <a:lnTo>
                  <a:pt x="3584" y="24244"/>
                </a:lnTo>
                <a:lnTo>
                  <a:pt x="5114" y="15901"/>
                </a:lnTo>
                <a:lnTo>
                  <a:pt x="9377" y="9334"/>
                </a:lnTo>
                <a:lnTo>
                  <a:pt x="15880" y="5034"/>
                </a:lnTo>
                <a:lnTo>
                  <a:pt x="24133" y="3492"/>
                </a:lnTo>
                <a:lnTo>
                  <a:pt x="36154" y="3492"/>
                </a:lnTo>
                <a:lnTo>
                  <a:pt x="33579" y="1809"/>
                </a:lnTo>
                <a:lnTo>
                  <a:pt x="24133" y="0"/>
                </a:lnTo>
                <a:close/>
              </a:path>
              <a:path w="48895" h="48894">
                <a:moveTo>
                  <a:pt x="36154" y="3492"/>
                </a:moveTo>
                <a:lnTo>
                  <a:pt x="24133" y="3492"/>
                </a:lnTo>
                <a:lnTo>
                  <a:pt x="32381" y="5127"/>
                </a:lnTo>
                <a:lnTo>
                  <a:pt x="38862" y="9582"/>
                </a:lnTo>
                <a:lnTo>
                  <a:pt x="43099" y="16179"/>
                </a:lnTo>
                <a:lnTo>
                  <a:pt x="44419" y="23190"/>
                </a:lnTo>
                <a:lnTo>
                  <a:pt x="44503" y="24841"/>
                </a:lnTo>
                <a:lnTo>
                  <a:pt x="43007" y="32585"/>
                </a:lnTo>
                <a:lnTo>
                  <a:pt x="38614" y="39147"/>
                </a:lnTo>
                <a:lnTo>
                  <a:pt x="32102" y="43443"/>
                </a:lnTo>
                <a:lnTo>
                  <a:pt x="24133" y="44983"/>
                </a:lnTo>
                <a:lnTo>
                  <a:pt x="36446" y="44983"/>
                </a:lnTo>
                <a:lnTo>
                  <a:pt x="41532" y="41648"/>
                </a:lnTo>
                <a:lnTo>
                  <a:pt x="46568" y="33974"/>
                </a:lnTo>
                <a:lnTo>
                  <a:pt x="48377" y="24244"/>
                </a:lnTo>
                <a:lnTo>
                  <a:pt x="46475" y="14519"/>
                </a:lnTo>
                <a:lnTo>
                  <a:pt x="41284" y="6845"/>
                </a:lnTo>
                <a:lnTo>
                  <a:pt x="36154" y="3492"/>
                </a:lnTo>
                <a:close/>
              </a:path>
              <a:path w="48895" h="48894">
                <a:moveTo>
                  <a:pt x="30737" y="9842"/>
                </a:moveTo>
                <a:lnTo>
                  <a:pt x="15078" y="9842"/>
                </a:lnTo>
                <a:lnTo>
                  <a:pt x="15078" y="38722"/>
                </a:lnTo>
                <a:lnTo>
                  <a:pt x="20107" y="38722"/>
                </a:lnTo>
                <a:lnTo>
                  <a:pt x="20107" y="27279"/>
                </a:lnTo>
                <a:lnTo>
                  <a:pt x="29647" y="27279"/>
                </a:lnTo>
                <a:lnTo>
                  <a:pt x="28819" y="25895"/>
                </a:lnTo>
                <a:lnTo>
                  <a:pt x="31461" y="24841"/>
                </a:lnTo>
                <a:lnTo>
                  <a:pt x="33257" y="23190"/>
                </a:lnTo>
                <a:lnTo>
                  <a:pt x="20107" y="23190"/>
                </a:lnTo>
                <a:lnTo>
                  <a:pt x="20107" y="14071"/>
                </a:lnTo>
                <a:lnTo>
                  <a:pt x="33975" y="14071"/>
                </a:lnTo>
                <a:lnTo>
                  <a:pt x="33975" y="12687"/>
                </a:lnTo>
                <a:lnTo>
                  <a:pt x="30737" y="9842"/>
                </a:lnTo>
                <a:close/>
              </a:path>
              <a:path w="48895" h="48894">
                <a:moveTo>
                  <a:pt x="29647" y="27279"/>
                </a:moveTo>
                <a:lnTo>
                  <a:pt x="24196" y="27279"/>
                </a:lnTo>
                <a:lnTo>
                  <a:pt x="30813" y="38722"/>
                </a:lnTo>
                <a:lnTo>
                  <a:pt x="36490" y="38722"/>
                </a:lnTo>
                <a:lnTo>
                  <a:pt x="29647" y="27279"/>
                </a:lnTo>
                <a:close/>
              </a:path>
              <a:path w="48895" h="48894">
                <a:moveTo>
                  <a:pt x="33975" y="14071"/>
                </a:moveTo>
                <a:lnTo>
                  <a:pt x="27168" y="14071"/>
                </a:lnTo>
                <a:lnTo>
                  <a:pt x="28895" y="15392"/>
                </a:lnTo>
                <a:lnTo>
                  <a:pt x="28895" y="21272"/>
                </a:lnTo>
                <a:lnTo>
                  <a:pt x="26838" y="23190"/>
                </a:lnTo>
                <a:lnTo>
                  <a:pt x="33257" y="23190"/>
                </a:lnTo>
                <a:lnTo>
                  <a:pt x="33975" y="22529"/>
                </a:lnTo>
                <a:lnTo>
                  <a:pt x="33975" y="14071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3">
            <a:extLst>
              <a:ext uri="{FF2B5EF4-FFF2-40B4-BE49-F238E27FC236}">
                <a16:creationId xmlns:a16="http://schemas.microsoft.com/office/drawing/2014/main" id="{651AF9BF-C264-4806-A175-6A1A23DA02C6}"/>
              </a:ext>
            </a:extLst>
          </p:cNvPr>
          <p:cNvSpPr txBox="1"/>
          <p:nvPr/>
        </p:nvSpPr>
        <p:spPr>
          <a:xfrm>
            <a:off x="1828800" y="685800"/>
            <a:ext cx="7800596" cy="3352841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  <a:tabLst>
                <a:tab pos="3209290" algn="l"/>
              </a:tabLst>
            </a:pPr>
            <a:r>
              <a:rPr lang="en-US" sz="5400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Mark 9:29</a:t>
            </a:r>
          </a:p>
          <a:p>
            <a:pPr marL="12700">
              <a:lnSpc>
                <a:spcPct val="100000"/>
              </a:lnSpc>
              <a:spcBef>
                <a:spcPts val="125"/>
              </a:spcBef>
              <a:tabLst>
                <a:tab pos="3209290" algn="l"/>
              </a:tabLst>
            </a:pPr>
            <a:r>
              <a:rPr lang="en-US" sz="5400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“</a:t>
            </a:r>
            <a:r>
              <a:rPr lang="es-ES" sz="5400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Este género con nada puede salir sino con oración y ayuno</a:t>
            </a:r>
            <a:r>
              <a:rPr lang="en-US" sz="5400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”</a:t>
            </a:r>
            <a:endParaRPr lang="en-US" sz="2800" dirty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S Shell Dlg 2" panose="020B0604030504040204" pitchFamily="34" charset="0"/>
            </a:endParaRPr>
          </a:p>
        </p:txBody>
      </p:sp>
      <p:pic>
        <p:nvPicPr>
          <p:cNvPr id="3" name="Graphic 2" descr="Treasure chest with solid fill">
            <a:extLst>
              <a:ext uri="{FF2B5EF4-FFF2-40B4-BE49-F238E27FC236}">
                <a16:creationId xmlns:a16="http://schemas.microsoft.com/office/drawing/2014/main" id="{81727DBE-4417-4118-85AF-247C16EFEEF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30082" y="609600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369974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FF2AF937-1AA8-4646-B6C6-117FB3D36E8F}"/>
              </a:ext>
            </a:extLst>
          </p:cNvPr>
          <p:cNvSpPr/>
          <p:nvPr/>
        </p:nvSpPr>
        <p:spPr>
          <a:xfrm>
            <a:off x="10444479" y="0"/>
            <a:ext cx="1747521" cy="6858000"/>
          </a:xfrm>
          <a:prstGeom prst="rect">
            <a:avLst/>
          </a:prstGeom>
          <a:gradFill flip="none" rotWithShape="1">
            <a:gsLst>
              <a:gs pos="0">
                <a:schemeClr val="tx2">
                  <a:lumMod val="75000"/>
                  <a:shade val="30000"/>
                  <a:satMod val="115000"/>
                </a:schemeClr>
              </a:gs>
              <a:gs pos="50000">
                <a:schemeClr val="tx2">
                  <a:lumMod val="75000"/>
                  <a:shade val="67500"/>
                  <a:satMod val="115000"/>
                </a:schemeClr>
              </a:gs>
              <a:gs pos="100000">
                <a:schemeClr val="tx2">
                  <a:lumMod val="75000"/>
                  <a:shade val="100000"/>
                  <a:satMod val="115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object 4"/>
          <p:cNvSpPr/>
          <p:nvPr/>
        </p:nvSpPr>
        <p:spPr>
          <a:xfrm>
            <a:off x="10899009" y="502025"/>
            <a:ext cx="971550" cy="871855"/>
          </a:xfrm>
          <a:custGeom>
            <a:avLst/>
            <a:gdLst/>
            <a:ahLst/>
            <a:cxnLst/>
            <a:rect l="l" t="t" r="r" b="b"/>
            <a:pathLst>
              <a:path w="971550" h="871855">
                <a:moveTo>
                  <a:pt x="466369" y="811040"/>
                </a:moveTo>
                <a:lnTo>
                  <a:pt x="383694" y="811040"/>
                </a:lnTo>
                <a:lnTo>
                  <a:pt x="421303" y="823194"/>
                </a:lnTo>
                <a:lnTo>
                  <a:pt x="447158" y="843979"/>
                </a:lnTo>
                <a:lnTo>
                  <a:pt x="461771" y="868654"/>
                </a:lnTo>
                <a:lnTo>
                  <a:pt x="462851" y="871613"/>
                </a:lnTo>
                <a:lnTo>
                  <a:pt x="466369" y="871169"/>
                </a:lnTo>
                <a:lnTo>
                  <a:pt x="466369" y="811040"/>
                </a:lnTo>
                <a:close/>
              </a:path>
              <a:path w="971550" h="871855">
                <a:moveTo>
                  <a:pt x="642899" y="681507"/>
                </a:moveTo>
                <a:lnTo>
                  <a:pt x="577507" y="746963"/>
                </a:lnTo>
                <a:lnTo>
                  <a:pt x="549428" y="775761"/>
                </a:lnTo>
                <a:lnTo>
                  <a:pt x="510496" y="830448"/>
                </a:lnTo>
                <a:lnTo>
                  <a:pt x="504685" y="857961"/>
                </a:lnTo>
                <a:lnTo>
                  <a:pt x="504710" y="871169"/>
                </a:lnTo>
                <a:lnTo>
                  <a:pt x="508228" y="871613"/>
                </a:lnTo>
                <a:lnTo>
                  <a:pt x="509308" y="868654"/>
                </a:lnTo>
                <a:lnTo>
                  <a:pt x="523921" y="843979"/>
                </a:lnTo>
                <a:lnTo>
                  <a:pt x="549776" y="823194"/>
                </a:lnTo>
                <a:lnTo>
                  <a:pt x="587385" y="811040"/>
                </a:lnTo>
                <a:lnTo>
                  <a:pt x="916652" y="811040"/>
                </a:lnTo>
                <a:lnTo>
                  <a:pt x="817143" y="711479"/>
                </a:lnTo>
                <a:lnTo>
                  <a:pt x="642899" y="681507"/>
                </a:lnTo>
                <a:close/>
              </a:path>
              <a:path w="971550" h="871855">
                <a:moveTo>
                  <a:pt x="408247" y="671961"/>
                </a:moveTo>
                <a:lnTo>
                  <a:pt x="351713" y="677481"/>
                </a:lnTo>
                <a:lnTo>
                  <a:pt x="153936" y="711479"/>
                </a:lnTo>
                <a:lnTo>
                  <a:pt x="48020" y="817410"/>
                </a:lnTo>
                <a:lnTo>
                  <a:pt x="5123" y="860376"/>
                </a:lnTo>
                <a:lnTo>
                  <a:pt x="0" y="866025"/>
                </a:lnTo>
                <a:lnTo>
                  <a:pt x="1574" y="869162"/>
                </a:lnTo>
                <a:lnTo>
                  <a:pt x="4762" y="868883"/>
                </a:lnTo>
                <a:lnTo>
                  <a:pt x="304023" y="817397"/>
                </a:lnTo>
                <a:lnTo>
                  <a:pt x="333819" y="812253"/>
                </a:lnTo>
                <a:lnTo>
                  <a:pt x="383694" y="811040"/>
                </a:lnTo>
                <a:lnTo>
                  <a:pt x="466369" y="811040"/>
                </a:lnTo>
                <a:lnTo>
                  <a:pt x="466369" y="754430"/>
                </a:lnTo>
                <a:lnTo>
                  <a:pt x="465302" y="753363"/>
                </a:lnTo>
                <a:lnTo>
                  <a:pt x="405523" y="753363"/>
                </a:lnTo>
                <a:lnTo>
                  <a:pt x="404456" y="752309"/>
                </a:lnTo>
                <a:lnTo>
                  <a:pt x="404456" y="715911"/>
                </a:lnTo>
                <a:lnTo>
                  <a:pt x="405523" y="714844"/>
                </a:lnTo>
                <a:lnTo>
                  <a:pt x="465277" y="714844"/>
                </a:lnTo>
                <a:lnTo>
                  <a:pt x="466331" y="713790"/>
                </a:lnTo>
                <a:lnTo>
                  <a:pt x="466230" y="712076"/>
                </a:lnTo>
                <a:lnTo>
                  <a:pt x="461239" y="691977"/>
                </a:lnTo>
                <a:lnTo>
                  <a:pt x="443317" y="677632"/>
                </a:lnTo>
                <a:lnTo>
                  <a:pt x="408247" y="671961"/>
                </a:lnTo>
                <a:close/>
              </a:path>
              <a:path w="971550" h="871855">
                <a:moveTo>
                  <a:pt x="916652" y="811040"/>
                </a:moveTo>
                <a:lnTo>
                  <a:pt x="587385" y="811040"/>
                </a:lnTo>
                <a:lnTo>
                  <a:pt x="637260" y="812253"/>
                </a:lnTo>
                <a:lnTo>
                  <a:pt x="959633" y="867862"/>
                </a:lnTo>
                <a:lnTo>
                  <a:pt x="966317" y="868883"/>
                </a:lnTo>
                <a:lnTo>
                  <a:pt x="969505" y="869162"/>
                </a:lnTo>
                <a:lnTo>
                  <a:pt x="971080" y="866025"/>
                </a:lnTo>
                <a:lnTo>
                  <a:pt x="969022" y="863574"/>
                </a:lnTo>
                <a:lnTo>
                  <a:pt x="916652" y="811040"/>
                </a:lnTo>
                <a:close/>
              </a:path>
              <a:path w="971550" h="871855">
                <a:moveTo>
                  <a:pt x="535851" y="753363"/>
                </a:moveTo>
                <a:lnTo>
                  <a:pt x="507060" y="753389"/>
                </a:lnTo>
                <a:lnTo>
                  <a:pt x="505739" y="753389"/>
                </a:lnTo>
                <a:lnTo>
                  <a:pt x="504710" y="754430"/>
                </a:lnTo>
                <a:lnTo>
                  <a:pt x="504685" y="817397"/>
                </a:lnTo>
                <a:lnTo>
                  <a:pt x="508736" y="817410"/>
                </a:lnTo>
                <a:lnTo>
                  <a:pt x="509460" y="813866"/>
                </a:lnTo>
                <a:lnTo>
                  <a:pt x="514060" y="795762"/>
                </a:lnTo>
                <a:lnTo>
                  <a:pt x="519879" y="780157"/>
                </a:lnTo>
                <a:lnTo>
                  <a:pt x="527085" y="766282"/>
                </a:lnTo>
                <a:lnTo>
                  <a:pt x="535851" y="753363"/>
                </a:lnTo>
                <a:close/>
              </a:path>
              <a:path w="971550" h="871855">
                <a:moveTo>
                  <a:pt x="687057" y="345033"/>
                </a:moveTo>
                <a:lnTo>
                  <a:pt x="684288" y="346913"/>
                </a:lnTo>
                <a:lnTo>
                  <a:pt x="685965" y="350710"/>
                </a:lnTo>
                <a:lnTo>
                  <a:pt x="690695" y="394060"/>
                </a:lnTo>
                <a:lnTo>
                  <a:pt x="674068" y="435386"/>
                </a:lnTo>
                <a:lnTo>
                  <a:pt x="647206" y="471355"/>
                </a:lnTo>
                <a:lnTo>
                  <a:pt x="621233" y="498640"/>
                </a:lnTo>
                <a:lnTo>
                  <a:pt x="577367" y="542518"/>
                </a:lnTo>
                <a:lnTo>
                  <a:pt x="549286" y="571309"/>
                </a:lnTo>
                <a:lnTo>
                  <a:pt x="526105" y="598863"/>
                </a:lnTo>
                <a:lnTo>
                  <a:pt x="510346" y="625991"/>
                </a:lnTo>
                <a:lnTo>
                  <a:pt x="504532" y="653503"/>
                </a:lnTo>
                <a:lnTo>
                  <a:pt x="504532" y="715619"/>
                </a:lnTo>
                <a:lnTo>
                  <a:pt x="508596" y="715632"/>
                </a:lnTo>
                <a:lnTo>
                  <a:pt x="509320" y="712076"/>
                </a:lnTo>
                <a:lnTo>
                  <a:pt x="518552" y="681046"/>
                </a:lnTo>
                <a:lnTo>
                  <a:pt x="532252" y="656129"/>
                </a:lnTo>
                <a:lnTo>
                  <a:pt x="551459" y="632769"/>
                </a:lnTo>
                <a:lnTo>
                  <a:pt x="577214" y="606412"/>
                </a:lnTo>
                <a:lnTo>
                  <a:pt x="639254" y="544499"/>
                </a:lnTo>
                <a:lnTo>
                  <a:pt x="677303" y="499498"/>
                </a:lnTo>
                <a:lnTo>
                  <a:pt x="700836" y="456225"/>
                </a:lnTo>
                <a:lnTo>
                  <a:pt x="710382" y="415819"/>
                </a:lnTo>
                <a:lnTo>
                  <a:pt x="706467" y="379425"/>
                </a:lnTo>
                <a:lnTo>
                  <a:pt x="689622" y="348183"/>
                </a:lnTo>
                <a:lnTo>
                  <a:pt x="687057" y="345033"/>
                </a:lnTo>
                <a:close/>
              </a:path>
              <a:path w="971550" h="871855">
                <a:moveTo>
                  <a:pt x="711580" y="446887"/>
                </a:moveTo>
                <a:lnTo>
                  <a:pt x="697834" y="508825"/>
                </a:lnTo>
                <a:lnTo>
                  <a:pt x="673649" y="544606"/>
                </a:lnTo>
                <a:lnTo>
                  <a:pt x="632066" y="590156"/>
                </a:lnTo>
                <a:lnTo>
                  <a:pt x="577507" y="644690"/>
                </a:lnTo>
                <a:lnTo>
                  <a:pt x="559451" y="662942"/>
                </a:lnTo>
                <a:lnTo>
                  <a:pt x="542958" y="680589"/>
                </a:lnTo>
                <a:lnTo>
                  <a:pt x="528649" y="697832"/>
                </a:lnTo>
                <a:lnTo>
                  <a:pt x="517143" y="714870"/>
                </a:lnTo>
                <a:lnTo>
                  <a:pt x="571030" y="714870"/>
                </a:lnTo>
                <a:lnTo>
                  <a:pt x="655700" y="630123"/>
                </a:lnTo>
                <a:lnTo>
                  <a:pt x="694597" y="580948"/>
                </a:lnTo>
                <a:lnTo>
                  <a:pt x="715552" y="532961"/>
                </a:lnTo>
                <a:lnTo>
                  <a:pt x="721673" y="488766"/>
                </a:lnTo>
                <a:lnTo>
                  <a:pt x="716040" y="450888"/>
                </a:lnTo>
                <a:lnTo>
                  <a:pt x="714882" y="447141"/>
                </a:lnTo>
                <a:lnTo>
                  <a:pt x="711580" y="446887"/>
                </a:lnTo>
                <a:close/>
              </a:path>
              <a:path w="971550" h="871855">
                <a:moveTo>
                  <a:pt x="465277" y="714844"/>
                </a:moveTo>
                <a:lnTo>
                  <a:pt x="405523" y="714844"/>
                </a:lnTo>
                <a:lnTo>
                  <a:pt x="463943" y="714857"/>
                </a:lnTo>
                <a:lnTo>
                  <a:pt x="465277" y="714844"/>
                </a:lnTo>
                <a:close/>
              </a:path>
              <a:path w="971550" h="871855">
                <a:moveTo>
                  <a:pt x="556767" y="204596"/>
                </a:moveTo>
                <a:lnTo>
                  <a:pt x="533107" y="263912"/>
                </a:lnTo>
                <a:lnTo>
                  <a:pt x="488149" y="313435"/>
                </a:lnTo>
                <a:lnTo>
                  <a:pt x="336384" y="465061"/>
                </a:lnTo>
                <a:lnTo>
                  <a:pt x="303370" y="509836"/>
                </a:lnTo>
                <a:lnTo>
                  <a:pt x="292053" y="551565"/>
                </a:lnTo>
                <a:lnTo>
                  <a:pt x="297569" y="587824"/>
                </a:lnTo>
                <a:lnTo>
                  <a:pt x="315055" y="616194"/>
                </a:lnTo>
                <a:lnTo>
                  <a:pt x="339648" y="634250"/>
                </a:lnTo>
                <a:lnTo>
                  <a:pt x="343534" y="636015"/>
                </a:lnTo>
                <a:lnTo>
                  <a:pt x="345071" y="632866"/>
                </a:lnTo>
                <a:lnTo>
                  <a:pt x="342112" y="630301"/>
                </a:lnTo>
                <a:lnTo>
                  <a:pt x="323990" y="603769"/>
                </a:lnTo>
                <a:lnTo>
                  <a:pt x="322040" y="572007"/>
                </a:lnTo>
                <a:lnTo>
                  <a:pt x="335101" y="537646"/>
                </a:lnTo>
                <a:lnTo>
                  <a:pt x="362013" y="503313"/>
                </a:lnTo>
                <a:lnTo>
                  <a:pt x="487997" y="377316"/>
                </a:lnTo>
                <a:lnTo>
                  <a:pt x="516078" y="348518"/>
                </a:lnTo>
                <a:lnTo>
                  <a:pt x="539259" y="320960"/>
                </a:lnTo>
                <a:lnTo>
                  <a:pt x="555018" y="293831"/>
                </a:lnTo>
                <a:lnTo>
                  <a:pt x="560831" y="266318"/>
                </a:lnTo>
                <a:lnTo>
                  <a:pt x="560831" y="204609"/>
                </a:lnTo>
                <a:lnTo>
                  <a:pt x="556767" y="204596"/>
                </a:lnTo>
                <a:close/>
              </a:path>
              <a:path w="971550" h="871855">
                <a:moveTo>
                  <a:pt x="627824" y="275564"/>
                </a:moveTo>
                <a:lnTo>
                  <a:pt x="626287" y="278714"/>
                </a:lnTo>
                <a:lnTo>
                  <a:pt x="629246" y="281279"/>
                </a:lnTo>
                <a:lnTo>
                  <a:pt x="647374" y="307809"/>
                </a:lnTo>
                <a:lnTo>
                  <a:pt x="649325" y="339566"/>
                </a:lnTo>
                <a:lnTo>
                  <a:pt x="636265" y="373923"/>
                </a:lnTo>
                <a:lnTo>
                  <a:pt x="609358" y="408254"/>
                </a:lnTo>
                <a:lnTo>
                  <a:pt x="577398" y="440217"/>
                </a:lnTo>
                <a:lnTo>
                  <a:pt x="549441" y="468891"/>
                </a:lnTo>
                <a:lnTo>
                  <a:pt x="526264" y="496449"/>
                </a:lnTo>
                <a:lnTo>
                  <a:pt x="510509" y="523578"/>
                </a:lnTo>
                <a:lnTo>
                  <a:pt x="504697" y="551091"/>
                </a:lnTo>
                <a:lnTo>
                  <a:pt x="504697" y="612813"/>
                </a:lnTo>
                <a:lnTo>
                  <a:pt x="508751" y="612813"/>
                </a:lnTo>
                <a:lnTo>
                  <a:pt x="509485" y="609269"/>
                </a:lnTo>
                <a:lnTo>
                  <a:pt x="518712" y="578297"/>
                </a:lnTo>
                <a:lnTo>
                  <a:pt x="532412" y="553507"/>
                </a:lnTo>
                <a:lnTo>
                  <a:pt x="551623" y="530274"/>
                </a:lnTo>
                <a:lnTo>
                  <a:pt x="577380" y="503974"/>
                </a:lnTo>
                <a:lnTo>
                  <a:pt x="634974" y="446519"/>
                </a:lnTo>
                <a:lnTo>
                  <a:pt x="667990" y="401743"/>
                </a:lnTo>
                <a:lnTo>
                  <a:pt x="679309" y="360015"/>
                </a:lnTo>
                <a:lnTo>
                  <a:pt x="673795" y="323755"/>
                </a:lnTo>
                <a:lnTo>
                  <a:pt x="656308" y="295386"/>
                </a:lnTo>
                <a:lnTo>
                  <a:pt x="631710" y="277329"/>
                </a:lnTo>
                <a:lnTo>
                  <a:pt x="627824" y="275564"/>
                </a:lnTo>
                <a:close/>
              </a:path>
              <a:path w="971550" h="871855">
                <a:moveTo>
                  <a:pt x="556933" y="101777"/>
                </a:moveTo>
                <a:lnTo>
                  <a:pt x="533271" y="161285"/>
                </a:lnTo>
                <a:lnTo>
                  <a:pt x="488314" y="210997"/>
                </a:lnTo>
                <a:lnTo>
                  <a:pt x="332104" y="367080"/>
                </a:lnTo>
                <a:lnTo>
                  <a:pt x="294055" y="412081"/>
                </a:lnTo>
                <a:lnTo>
                  <a:pt x="270522" y="455355"/>
                </a:lnTo>
                <a:lnTo>
                  <a:pt x="260977" y="495760"/>
                </a:lnTo>
                <a:lnTo>
                  <a:pt x="264891" y="532155"/>
                </a:lnTo>
                <a:lnTo>
                  <a:pt x="281736" y="563397"/>
                </a:lnTo>
                <a:lnTo>
                  <a:pt x="284302" y="566534"/>
                </a:lnTo>
                <a:lnTo>
                  <a:pt x="287070" y="564654"/>
                </a:lnTo>
                <a:lnTo>
                  <a:pt x="285394" y="560870"/>
                </a:lnTo>
                <a:lnTo>
                  <a:pt x="280664" y="517512"/>
                </a:lnTo>
                <a:lnTo>
                  <a:pt x="297291" y="476184"/>
                </a:lnTo>
                <a:lnTo>
                  <a:pt x="324152" y="440217"/>
                </a:lnTo>
                <a:lnTo>
                  <a:pt x="350126" y="412940"/>
                </a:lnTo>
                <a:lnTo>
                  <a:pt x="488162" y="274904"/>
                </a:lnTo>
                <a:lnTo>
                  <a:pt x="516241" y="246105"/>
                </a:lnTo>
                <a:lnTo>
                  <a:pt x="539418" y="218547"/>
                </a:lnTo>
                <a:lnTo>
                  <a:pt x="555172" y="191418"/>
                </a:lnTo>
                <a:lnTo>
                  <a:pt x="560984" y="163906"/>
                </a:lnTo>
                <a:lnTo>
                  <a:pt x="560984" y="101790"/>
                </a:lnTo>
                <a:lnTo>
                  <a:pt x="556933" y="101777"/>
                </a:lnTo>
                <a:close/>
              </a:path>
              <a:path w="971550" h="871855">
                <a:moveTo>
                  <a:pt x="556793" y="0"/>
                </a:moveTo>
                <a:lnTo>
                  <a:pt x="533104" y="59356"/>
                </a:lnTo>
                <a:lnTo>
                  <a:pt x="488111" y="108927"/>
                </a:lnTo>
                <a:lnTo>
                  <a:pt x="315671" y="281457"/>
                </a:lnTo>
                <a:lnTo>
                  <a:pt x="276773" y="330632"/>
                </a:lnTo>
                <a:lnTo>
                  <a:pt x="255812" y="378618"/>
                </a:lnTo>
                <a:lnTo>
                  <a:pt x="249687" y="422814"/>
                </a:lnTo>
                <a:lnTo>
                  <a:pt x="255318" y="460692"/>
                </a:lnTo>
                <a:lnTo>
                  <a:pt x="256476" y="464438"/>
                </a:lnTo>
                <a:lnTo>
                  <a:pt x="259791" y="464692"/>
                </a:lnTo>
                <a:lnTo>
                  <a:pt x="259760" y="460616"/>
                </a:lnTo>
                <a:lnTo>
                  <a:pt x="262338" y="432682"/>
                </a:lnTo>
                <a:lnTo>
                  <a:pt x="273524" y="402748"/>
                </a:lnTo>
                <a:lnTo>
                  <a:pt x="297709" y="366966"/>
                </a:lnTo>
                <a:lnTo>
                  <a:pt x="339293" y="321411"/>
                </a:lnTo>
                <a:lnTo>
                  <a:pt x="488022" y="172719"/>
                </a:lnTo>
                <a:lnTo>
                  <a:pt x="516101" y="143928"/>
                </a:lnTo>
                <a:lnTo>
                  <a:pt x="539278" y="116374"/>
                </a:lnTo>
                <a:lnTo>
                  <a:pt x="555033" y="89247"/>
                </a:lnTo>
                <a:lnTo>
                  <a:pt x="560844" y="61734"/>
                </a:lnTo>
                <a:lnTo>
                  <a:pt x="560844" y="12"/>
                </a:lnTo>
                <a:lnTo>
                  <a:pt x="556793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1820575" y="1236543"/>
            <a:ext cx="48895" cy="48895"/>
          </a:xfrm>
          <a:custGeom>
            <a:avLst/>
            <a:gdLst/>
            <a:ahLst/>
            <a:cxnLst/>
            <a:rect l="l" t="t" r="r" b="b"/>
            <a:pathLst>
              <a:path w="48895" h="48894">
                <a:moveTo>
                  <a:pt x="24133" y="0"/>
                </a:moveTo>
                <a:lnTo>
                  <a:pt x="0" y="24841"/>
                </a:lnTo>
                <a:lnTo>
                  <a:pt x="1698" y="33974"/>
                </a:lnTo>
                <a:lnTo>
                  <a:pt x="6734" y="41648"/>
                </a:lnTo>
                <a:lnTo>
                  <a:pt x="14408" y="46681"/>
                </a:lnTo>
                <a:lnTo>
                  <a:pt x="24133" y="48488"/>
                </a:lnTo>
                <a:lnTo>
                  <a:pt x="33857" y="46681"/>
                </a:lnTo>
                <a:lnTo>
                  <a:pt x="36446" y="44983"/>
                </a:lnTo>
                <a:lnTo>
                  <a:pt x="24133" y="44983"/>
                </a:lnTo>
                <a:lnTo>
                  <a:pt x="15880" y="43350"/>
                </a:lnTo>
                <a:lnTo>
                  <a:pt x="9377" y="38900"/>
                </a:lnTo>
                <a:lnTo>
                  <a:pt x="5114" y="32306"/>
                </a:lnTo>
                <a:lnTo>
                  <a:pt x="3584" y="24244"/>
                </a:lnTo>
                <a:lnTo>
                  <a:pt x="5114" y="15901"/>
                </a:lnTo>
                <a:lnTo>
                  <a:pt x="9377" y="9334"/>
                </a:lnTo>
                <a:lnTo>
                  <a:pt x="15880" y="5034"/>
                </a:lnTo>
                <a:lnTo>
                  <a:pt x="24133" y="3492"/>
                </a:lnTo>
                <a:lnTo>
                  <a:pt x="36154" y="3492"/>
                </a:lnTo>
                <a:lnTo>
                  <a:pt x="33579" y="1809"/>
                </a:lnTo>
                <a:lnTo>
                  <a:pt x="24133" y="0"/>
                </a:lnTo>
                <a:close/>
              </a:path>
              <a:path w="48895" h="48894">
                <a:moveTo>
                  <a:pt x="36154" y="3492"/>
                </a:moveTo>
                <a:lnTo>
                  <a:pt x="24133" y="3492"/>
                </a:lnTo>
                <a:lnTo>
                  <a:pt x="32381" y="5127"/>
                </a:lnTo>
                <a:lnTo>
                  <a:pt x="38862" y="9582"/>
                </a:lnTo>
                <a:lnTo>
                  <a:pt x="43099" y="16179"/>
                </a:lnTo>
                <a:lnTo>
                  <a:pt x="44419" y="23190"/>
                </a:lnTo>
                <a:lnTo>
                  <a:pt x="44503" y="24841"/>
                </a:lnTo>
                <a:lnTo>
                  <a:pt x="43007" y="32585"/>
                </a:lnTo>
                <a:lnTo>
                  <a:pt x="38614" y="39147"/>
                </a:lnTo>
                <a:lnTo>
                  <a:pt x="32102" y="43443"/>
                </a:lnTo>
                <a:lnTo>
                  <a:pt x="24133" y="44983"/>
                </a:lnTo>
                <a:lnTo>
                  <a:pt x="36446" y="44983"/>
                </a:lnTo>
                <a:lnTo>
                  <a:pt x="41532" y="41648"/>
                </a:lnTo>
                <a:lnTo>
                  <a:pt x="46568" y="33974"/>
                </a:lnTo>
                <a:lnTo>
                  <a:pt x="48377" y="24244"/>
                </a:lnTo>
                <a:lnTo>
                  <a:pt x="46475" y="14519"/>
                </a:lnTo>
                <a:lnTo>
                  <a:pt x="41284" y="6845"/>
                </a:lnTo>
                <a:lnTo>
                  <a:pt x="36154" y="3492"/>
                </a:lnTo>
                <a:close/>
              </a:path>
              <a:path w="48895" h="48894">
                <a:moveTo>
                  <a:pt x="30737" y="9842"/>
                </a:moveTo>
                <a:lnTo>
                  <a:pt x="15078" y="9842"/>
                </a:lnTo>
                <a:lnTo>
                  <a:pt x="15078" y="38722"/>
                </a:lnTo>
                <a:lnTo>
                  <a:pt x="20107" y="38722"/>
                </a:lnTo>
                <a:lnTo>
                  <a:pt x="20107" y="27279"/>
                </a:lnTo>
                <a:lnTo>
                  <a:pt x="29647" y="27279"/>
                </a:lnTo>
                <a:lnTo>
                  <a:pt x="28819" y="25895"/>
                </a:lnTo>
                <a:lnTo>
                  <a:pt x="31461" y="24841"/>
                </a:lnTo>
                <a:lnTo>
                  <a:pt x="33257" y="23190"/>
                </a:lnTo>
                <a:lnTo>
                  <a:pt x="20107" y="23190"/>
                </a:lnTo>
                <a:lnTo>
                  <a:pt x="20107" y="14071"/>
                </a:lnTo>
                <a:lnTo>
                  <a:pt x="33975" y="14071"/>
                </a:lnTo>
                <a:lnTo>
                  <a:pt x="33975" y="12687"/>
                </a:lnTo>
                <a:lnTo>
                  <a:pt x="30737" y="9842"/>
                </a:lnTo>
                <a:close/>
              </a:path>
              <a:path w="48895" h="48894">
                <a:moveTo>
                  <a:pt x="29647" y="27279"/>
                </a:moveTo>
                <a:lnTo>
                  <a:pt x="24196" y="27279"/>
                </a:lnTo>
                <a:lnTo>
                  <a:pt x="30813" y="38722"/>
                </a:lnTo>
                <a:lnTo>
                  <a:pt x="36490" y="38722"/>
                </a:lnTo>
                <a:lnTo>
                  <a:pt x="29647" y="27279"/>
                </a:lnTo>
                <a:close/>
              </a:path>
              <a:path w="48895" h="48894">
                <a:moveTo>
                  <a:pt x="33975" y="14071"/>
                </a:moveTo>
                <a:lnTo>
                  <a:pt x="27168" y="14071"/>
                </a:lnTo>
                <a:lnTo>
                  <a:pt x="28895" y="15392"/>
                </a:lnTo>
                <a:lnTo>
                  <a:pt x="28895" y="21272"/>
                </a:lnTo>
                <a:lnTo>
                  <a:pt x="26838" y="23190"/>
                </a:lnTo>
                <a:lnTo>
                  <a:pt x="33257" y="23190"/>
                </a:lnTo>
                <a:lnTo>
                  <a:pt x="33975" y="22529"/>
                </a:lnTo>
                <a:lnTo>
                  <a:pt x="33975" y="14071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3">
            <a:extLst>
              <a:ext uri="{FF2B5EF4-FFF2-40B4-BE49-F238E27FC236}">
                <a16:creationId xmlns:a16="http://schemas.microsoft.com/office/drawing/2014/main" id="{651AF9BF-C264-4806-A175-6A1A23DA02C6}"/>
              </a:ext>
            </a:extLst>
          </p:cNvPr>
          <p:cNvSpPr txBox="1"/>
          <p:nvPr/>
        </p:nvSpPr>
        <p:spPr>
          <a:xfrm>
            <a:off x="1828800" y="685800"/>
            <a:ext cx="8748768" cy="2652649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  <a:tabLst>
                <a:tab pos="3209290" algn="l"/>
              </a:tabLst>
            </a:pPr>
            <a:r>
              <a:rPr lang="es-MX" sz="4000" b="1" spc="5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oto Sans"/>
                <a:cs typeface="Noto Sans"/>
              </a:rPr>
              <a:t>El Problema no es:</a:t>
            </a:r>
          </a:p>
          <a:p>
            <a:pPr marL="12700">
              <a:lnSpc>
                <a:spcPct val="100000"/>
              </a:lnSpc>
              <a:spcBef>
                <a:spcPts val="125"/>
              </a:spcBef>
              <a:tabLst>
                <a:tab pos="3209290" algn="l"/>
              </a:tabLst>
            </a:pPr>
            <a:endParaRPr lang="es-MX" sz="3200" b="1" spc="5" dirty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oto Sans"/>
              <a:cs typeface="Noto Sans"/>
            </a:endParaRPr>
          </a:p>
          <a:p>
            <a:pPr marL="12700">
              <a:lnSpc>
                <a:spcPct val="100000"/>
              </a:lnSpc>
              <a:spcBef>
                <a:spcPts val="125"/>
              </a:spcBef>
              <a:tabLst>
                <a:tab pos="3209290" algn="l"/>
              </a:tabLst>
            </a:pPr>
            <a:r>
              <a:rPr lang="es-MX" sz="3200" b="1" spc="5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oto Sans"/>
                <a:cs typeface="Noto Sans"/>
              </a:rPr>
              <a:t>-Falta de comunicación </a:t>
            </a:r>
          </a:p>
          <a:p>
            <a:pPr marL="12700">
              <a:lnSpc>
                <a:spcPct val="100000"/>
              </a:lnSpc>
              <a:spcBef>
                <a:spcPts val="125"/>
              </a:spcBef>
              <a:tabLst>
                <a:tab pos="3209290" algn="l"/>
              </a:tabLst>
            </a:pPr>
            <a:r>
              <a:rPr lang="es-MX" sz="3200" b="1" spc="5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oto Sans"/>
                <a:cs typeface="Noto Sans"/>
              </a:rPr>
              <a:t>-Falta de entusiasmo</a:t>
            </a:r>
          </a:p>
          <a:p>
            <a:pPr marL="12700">
              <a:lnSpc>
                <a:spcPct val="100000"/>
              </a:lnSpc>
              <a:spcBef>
                <a:spcPts val="125"/>
              </a:spcBef>
              <a:tabLst>
                <a:tab pos="3209290" algn="l"/>
              </a:tabLst>
            </a:pPr>
            <a:r>
              <a:rPr lang="es-MX" sz="3200" b="1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oto Sans"/>
                <a:cs typeface="Noto Sans"/>
              </a:rPr>
              <a:t>-Absencia de honestidad o sinceridad</a:t>
            </a:r>
          </a:p>
        </p:txBody>
      </p:sp>
      <p:pic>
        <p:nvPicPr>
          <p:cNvPr id="9" name="Graphic 8" descr="Packing Box Open with solid fill">
            <a:extLst>
              <a:ext uri="{FF2B5EF4-FFF2-40B4-BE49-F238E27FC236}">
                <a16:creationId xmlns:a16="http://schemas.microsoft.com/office/drawing/2014/main" id="{98C2748A-7254-4081-B818-40F2FFB3BBF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92959" y="685800"/>
            <a:ext cx="914400" cy="914400"/>
          </a:xfrm>
          <a:prstGeom prst="rect">
            <a:avLst/>
          </a:prstGeom>
        </p:spPr>
      </p:pic>
      <p:pic>
        <p:nvPicPr>
          <p:cNvPr id="3" name="Picture 2" descr="Text&#10;&#10;Description automatically generated with low confidence">
            <a:extLst>
              <a:ext uri="{FF2B5EF4-FFF2-40B4-BE49-F238E27FC236}">
                <a16:creationId xmlns:a16="http://schemas.microsoft.com/office/drawing/2014/main" id="{8A3F3D18-BA0C-349D-DA1C-1032AE1F73AB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695" b="10694"/>
          <a:stretch/>
        </p:blipFill>
        <p:spPr>
          <a:xfrm>
            <a:off x="2514600" y="3519552"/>
            <a:ext cx="5551960" cy="319651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9227D8C7-5B09-4127-F4C3-209EB2124915}"/>
              </a:ext>
            </a:extLst>
          </p:cNvPr>
          <p:cNvSpPr txBox="1"/>
          <p:nvPr/>
        </p:nvSpPr>
        <p:spPr>
          <a:xfrm>
            <a:off x="4030740" y="6592951"/>
            <a:ext cx="251967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0" i="0" dirty="0">
                <a:solidFill>
                  <a:srgbClr val="191B26"/>
                </a:solidFill>
                <a:effectLst/>
                <a:latin typeface="Open Sans" panose="020B0606030504020204" pitchFamily="34" charset="0"/>
              </a:rPr>
              <a:t>Image by </a:t>
            </a:r>
            <a:r>
              <a:rPr lang="en-US" sz="1000" b="0" i="0" u="sng" dirty="0">
                <a:solidFill>
                  <a:srgbClr val="191B26"/>
                </a:solidFill>
                <a:effectLst/>
                <a:latin typeface="Open Sans" panose="020B0606030504020204" pitchFamily="34" charset="0"/>
                <a:hlinkClick r:id="rId6"/>
              </a:rPr>
              <a:t>Gerd Altmann</a:t>
            </a:r>
            <a:r>
              <a:rPr lang="en-US" sz="1000" b="0" i="0" dirty="0">
                <a:solidFill>
                  <a:srgbClr val="191B26"/>
                </a:solidFill>
                <a:effectLst/>
                <a:latin typeface="Open Sans" panose="020B0606030504020204" pitchFamily="34" charset="0"/>
              </a:rPr>
              <a:t> from </a:t>
            </a:r>
            <a:r>
              <a:rPr lang="en-US" sz="1000" b="0" i="0" u="sng" dirty="0" err="1">
                <a:solidFill>
                  <a:srgbClr val="191B26"/>
                </a:solidFill>
                <a:effectLst/>
                <a:latin typeface="Open Sans" panose="020B0606030504020204" pitchFamily="34" charset="0"/>
                <a:hlinkClick r:id="rId7"/>
              </a:rPr>
              <a:t>Pixabay</a:t>
            </a:r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262129557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FF2AF937-1AA8-4646-B6C6-117FB3D36E8F}"/>
              </a:ext>
            </a:extLst>
          </p:cNvPr>
          <p:cNvSpPr/>
          <p:nvPr/>
        </p:nvSpPr>
        <p:spPr>
          <a:xfrm>
            <a:off x="10444479" y="0"/>
            <a:ext cx="1747521" cy="6858000"/>
          </a:xfrm>
          <a:prstGeom prst="rect">
            <a:avLst/>
          </a:prstGeom>
          <a:gradFill flip="none" rotWithShape="1">
            <a:gsLst>
              <a:gs pos="0">
                <a:schemeClr val="tx2">
                  <a:lumMod val="75000"/>
                  <a:shade val="30000"/>
                  <a:satMod val="115000"/>
                </a:schemeClr>
              </a:gs>
              <a:gs pos="50000">
                <a:schemeClr val="tx2">
                  <a:lumMod val="75000"/>
                  <a:shade val="67500"/>
                  <a:satMod val="115000"/>
                </a:schemeClr>
              </a:gs>
              <a:gs pos="100000">
                <a:schemeClr val="tx2">
                  <a:lumMod val="75000"/>
                  <a:shade val="100000"/>
                  <a:satMod val="115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object 4"/>
          <p:cNvSpPr/>
          <p:nvPr/>
        </p:nvSpPr>
        <p:spPr>
          <a:xfrm>
            <a:off x="10899009" y="502025"/>
            <a:ext cx="971550" cy="871855"/>
          </a:xfrm>
          <a:custGeom>
            <a:avLst/>
            <a:gdLst/>
            <a:ahLst/>
            <a:cxnLst/>
            <a:rect l="l" t="t" r="r" b="b"/>
            <a:pathLst>
              <a:path w="971550" h="871855">
                <a:moveTo>
                  <a:pt x="466369" y="811040"/>
                </a:moveTo>
                <a:lnTo>
                  <a:pt x="383694" y="811040"/>
                </a:lnTo>
                <a:lnTo>
                  <a:pt x="421303" y="823194"/>
                </a:lnTo>
                <a:lnTo>
                  <a:pt x="447158" y="843979"/>
                </a:lnTo>
                <a:lnTo>
                  <a:pt x="461771" y="868654"/>
                </a:lnTo>
                <a:lnTo>
                  <a:pt x="462851" y="871613"/>
                </a:lnTo>
                <a:lnTo>
                  <a:pt x="466369" y="871169"/>
                </a:lnTo>
                <a:lnTo>
                  <a:pt x="466369" y="811040"/>
                </a:lnTo>
                <a:close/>
              </a:path>
              <a:path w="971550" h="871855">
                <a:moveTo>
                  <a:pt x="642899" y="681507"/>
                </a:moveTo>
                <a:lnTo>
                  <a:pt x="577507" y="746963"/>
                </a:lnTo>
                <a:lnTo>
                  <a:pt x="549428" y="775761"/>
                </a:lnTo>
                <a:lnTo>
                  <a:pt x="510496" y="830448"/>
                </a:lnTo>
                <a:lnTo>
                  <a:pt x="504685" y="857961"/>
                </a:lnTo>
                <a:lnTo>
                  <a:pt x="504710" y="871169"/>
                </a:lnTo>
                <a:lnTo>
                  <a:pt x="508228" y="871613"/>
                </a:lnTo>
                <a:lnTo>
                  <a:pt x="509308" y="868654"/>
                </a:lnTo>
                <a:lnTo>
                  <a:pt x="523921" y="843979"/>
                </a:lnTo>
                <a:lnTo>
                  <a:pt x="549776" y="823194"/>
                </a:lnTo>
                <a:lnTo>
                  <a:pt x="587385" y="811040"/>
                </a:lnTo>
                <a:lnTo>
                  <a:pt x="916652" y="811040"/>
                </a:lnTo>
                <a:lnTo>
                  <a:pt x="817143" y="711479"/>
                </a:lnTo>
                <a:lnTo>
                  <a:pt x="642899" y="681507"/>
                </a:lnTo>
                <a:close/>
              </a:path>
              <a:path w="971550" h="871855">
                <a:moveTo>
                  <a:pt x="408247" y="671961"/>
                </a:moveTo>
                <a:lnTo>
                  <a:pt x="351713" y="677481"/>
                </a:lnTo>
                <a:lnTo>
                  <a:pt x="153936" y="711479"/>
                </a:lnTo>
                <a:lnTo>
                  <a:pt x="48020" y="817410"/>
                </a:lnTo>
                <a:lnTo>
                  <a:pt x="5123" y="860376"/>
                </a:lnTo>
                <a:lnTo>
                  <a:pt x="0" y="866025"/>
                </a:lnTo>
                <a:lnTo>
                  <a:pt x="1574" y="869162"/>
                </a:lnTo>
                <a:lnTo>
                  <a:pt x="4762" y="868883"/>
                </a:lnTo>
                <a:lnTo>
                  <a:pt x="304023" y="817397"/>
                </a:lnTo>
                <a:lnTo>
                  <a:pt x="333819" y="812253"/>
                </a:lnTo>
                <a:lnTo>
                  <a:pt x="383694" y="811040"/>
                </a:lnTo>
                <a:lnTo>
                  <a:pt x="466369" y="811040"/>
                </a:lnTo>
                <a:lnTo>
                  <a:pt x="466369" y="754430"/>
                </a:lnTo>
                <a:lnTo>
                  <a:pt x="465302" y="753363"/>
                </a:lnTo>
                <a:lnTo>
                  <a:pt x="405523" y="753363"/>
                </a:lnTo>
                <a:lnTo>
                  <a:pt x="404456" y="752309"/>
                </a:lnTo>
                <a:lnTo>
                  <a:pt x="404456" y="715911"/>
                </a:lnTo>
                <a:lnTo>
                  <a:pt x="405523" y="714844"/>
                </a:lnTo>
                <a:lnTo>
                  <a:pt x="465277" y="714844"/>
                </a:lnTo>
                <a:lnTo>
                  <a:pt x="466331" y="713790"/>
                </a:lnTo>
                <a:lnTo>
                  <a:pt x="466230" y="712076"/>
                </a:lnTo>
                <a:lnTo>
                  <a:pt x="461239" y="691977"/>
                </a:lnTo>
                <a:lnTo>
                  <a:pt x="443317" y="677632"/>
                </a:lnTo>
                <a:lnTo>
                  <a:pt x="408247" y="671961"/>
                </a:lnTo>
                <a:close/>
              </a:path>
              <a:path w="971550" h="871855">
                <a:moveTo>
                  <a:pt x="916652" y="811040"/>
                </a:moveTo>
                <a:lnTo>
                  <a:pt x="587385" y="811040"/>
                </a:lnTo>
                <a:lnTo>
                  <a:pt x="637260" y="812253"/>
                </a:lnTo>
                <a:lnTo>
                  <a:pt x="959633" y="867862"/>
                </a:lnTo>
                <a:lnTo>
                  <a:pt x="966317" y="868883"/>
                </a:lnTo>
                <a:lnTo>
                  <a:pt x="969505" y="869162"/>
                </a:lnTo>
                <a:lnTo>
                  <a:pt x="971080" y="866025"/>
                </a:lnTo>
                <a:lnTo>
                  <a:pt x="969022" y="863574"/>
                </a:lnTo>
                <a:lnTo>
                  <a:pt x="916652" y="811040"/>
                </a:lnTo>
                <a:close/>
              </a:path>
              <a:path w="971550" h="871855">
                <a:moveTo>
                  <a:pt x="535851" y="753363"/>
                </a:moveTo>
                <a:lnTo>
                  <a:pt x="507060" y="753389"/>
                </a:lnTo>
                <a:lnTo>
                  <a:pt x="505739" y="753389"/>
                </a:lnTo>
                <a:lnTo>
                  <a:pt x="504710" y="754430"/>
                </a:lnTo>
                <a:lnTo>
                  <a:pt x="504685" y="817397"/>
                </a:lnTo>
                <a:lnTo>
                  <a:pt x="508736" y="817410"/>
                </a:lnTo>
                <a:lnTo>
                  <a:pt x="509460" y="813866"/>
                </a:lnTo>
                <a:lnTo>
                  <a:pt x="514060" y="795762"/>
                </a:lnTo>
                <a:lnTo>
                  <a:pt x="519879" y="780157"/>
                </a:lnTo>
                <a:lnTo>
                  <a:pt x="527085" y="766282"/>
                </a:lnTo>
                <a:lnTo>
                  <a:pt x="535851" y="753363"/>
                </a:lnTo>
                <a:close/>
              </a:path>
              <a:path w="971550" h="871855">
                <a:moveTo>
                  <a:pt x="687057" y="345033"/>
                </a:moveTo>
                <a:lnTo>
                  <a:pt x="684288" y="346913"/>
                </a:lnTo>
                <a:lnTo>
                  <a:pt x="685965" y="350710"/>
                </a:lnTo>
                <a:lnTo>
                  <a:pt x="690695" y="394060"/>
                </a:lnTo>
                <a:lnTo>
                  <a:pt x="674068" y="435386"/>
                </a:lnTo>
                <a:lnTo>
                  <a:pt x="647206" y="471355"/>
                </a:lnTo>
                <a:lnTo>
                  <a:pt x="621233" y="498640"/>
                </a:lnTo>
                <a:lnTo>
                  <a:pt x="577367" y="542518"/>
                </a:lnTo>
                <a:lnTo>
                  <a:pt x="549286" y="571309"/>
                </a:lnTo>
                <a:lnTo>
                  <a:pt x="526105" y="598863"/>
                </a:lnTo>
                <a:lnTo>
                  <a:pt x="510346" y="625991"/>
                </a:lnTo>
                <a:lnTo>
                  <a:pt x="504532" y="653503"/>
                </a:lnTo>
                <a:lnTo>
                  <a:pt x="504532" y="715619"/>
                </a:lnTo>
                <a:lnTo>
                  <a:pt x="508596" y="715632"/>
                </a:lnTo>
                <a:lnTo>
                  <a:pt x="509320" y="712076"/>
                </a:lnTo>
                <a:lnTo>
                  <a:pt x="518552" y="681046"/>
                </a:lnTo>
                <a:lnTo>
                  <a:pt x="532252" y="656129"/>
                </a:lnTo>
                <a:lnTo>
                  <a:pt x="551459" y="632769"/>
                </a:lnTo>
                <a:lnTo>
                  <a:pt x="577214" y="606412"/>
                </a:lnTo>
                <a:lnTo>
                  <a:pt x="639254" y="544499"/>
                </a:lnTo>
                <a:lnTo>
                  <a:pt x="677303" y="499498"/>
                </a:lnTo>
                <a:lnTo>
                  <a:pt x="700836" y="456225"/>
                </a:lnTo>
                <a:lnTo>
                  <a:pt x="710382" y="415819"/>
                </a:lnTo>
                <a:lnTo>
                  <a:pt x="706467" y="379425"/>
                </a:lnTo>
                <a:lnTo>
                  <a:pt x="689622" y="348183"/>
                </a:lnTo>
                <a:lnTo>
                  <a:pt x="687057" y="345033"/>
                </a:lnTo>
                <a:close/>
              </a:path>
              <a:path w="971550" h="871855">
                <a:moveTo>
                  <a:pt x="711580" y="446887"/>
                </a:moveTo>
                <a:lnTo>
                  <a:pt x="697834" y="508825"/>
                </a:lnTo>
                <a:lnTo>
                  <a:pt x="673649" y="544606"/>
                </a:lnTo>
                <a:lnTo>
                  <a:pt x="632066" y="590156"/>
                </a:lnTo>
                <a:lnTo>
                  <a:pt x="577507" y="644690"/>
                </a:lnTo>
                <a:lnTo>
                  <a:pt x="559451" y="662942"/>
                </a:lnTo>
                <a:lnTo>
                  <a:pt x="542958" y="680589"/>
                </a:lnTo>
                <a:lnTo>
                  <a:pt x="528649" y="697832"/>
                </a:lnTo>
                <a:lnTo>
                  <a:pt x="517143" y="714870"/>
                </a:lnTo>
                <a:lnTo>
                  <a:pt x="571030" y="714870"/>
                </a:lnTo>
                <a:lnTo>
                  <a:pt x="655700" y="630123"/>
                </a:lnTo>
                <a:lnTo>
                  <a:pt x="694597" y="580948"/>
                </a:lnTo>
                <a:lnTo>
                  <a:pt x="715552" y="532961"/>
                </a:lnTo>
                <a:lnTo>
                  <a:pt x="721673" y="488766"/>
                </a:lnTo>
                <a:lnTo>
                  <a:pt x="716040" y="450888"/>
                </a:lnTo>
                <a:lnTo>
                  <a:pt x="714882" y="447141"/>
                </a:lnTo>
                <a:lnTo>
                  <a:pt x="711580" y="446887"/>
                </a:lnTo>
                <a:close/>
              </a:path>
              <a:path w="971550" h="871855">
                <a:moveTo>
                  <a:pt x="465277" y="714844"/>
                </a:moveTo>
                <a:lnTo>
                  <a:pt x="405523" y="714844"/>
                </a:lnTo>
                <a:lnTo>
                  <a:pt x="463943" y="714857"/>
                </a:lnTo>
                <a:lnTo>
                  <a:pt x="465277" y="714844"/>
                </a:lnTo>
                <a:close/>
              </a:path>
              <a:path w="971550" h="871855">
                <a:moveTo>
                  <a:pt x="556767" y="204596"/>
                </a:moveTo>
                <a:lnTo>
                  <a:pt x="533107" y="263912"/>
                </a:lnTo>
                <a:lnTo>
                  <a:pt x="488149" y="313435"/>
                </a:lnTo>
                <a:lnTo>
                  <a:pt x="336384" y="465061"/>
                </a:lnTo>
                <a:lnTo>
                  <a:pt x="303370" y="509836"/>
                </a:lnTo>
                <a:lnTo>
                  <a:pt x="292053" y="551565"/>
                </a:lnTo>
                <a:lnTo>
                  <a:pt x="297569" y="587824"/>
                </a:lnTo>
                <a:lnTo>
                  <a:pt x="315055" y="616194"/>
                </a:lnTo>
                <a:lnTo>
                  <a:pt x="339648" y="634250"/>
                </a:lnTo>
                <a:lnTo>
                  <a:pt x="343534" y="636015"/>
                </a:lnTo>
                <a:lnTo>
                  <a:pt x="345071" y="632866"/>
                </a:lnTo>
                <a:lnTo>
                  <a:pt x="342112" y="630301"/>
                </a:lnTo>
                <a:lnTo>
                  <a:pt x="323990" y="603769"/>
                </a:lnTo>
                <a:lnTo>
                  <a:pt x="322040" y="572007"/>
                </a:lnTo>
                <a:lnTo>
                  <a:pt x="335101" y="537646"/>
                </a:lnTo>
                <a:lnTo>
                  <a:pt x="362013" y="503313"/>
                </a:lnTo>
                <a:lnTo>
                  <a:pt x="487997" y="377316"/>
                </a:lnTo>
                <a:lnTo>
                  <a:pt x="516078" y="348518"/>
                </a:lnTo>
                <a:lnTo>
                  <a:pt x="539259" y="320960"/>
                </a:lnTo>
                <a:lnTo>
                  <a:pt x="555018" y="293831"/>
                </a:lnTo>
                <a:lnTo>
                  <a:pt x="560831" y="266318"/>
                </a:lnTo>
                <a:lnTo>
                  <a:pt x="560831" y="204609"/>
                </a:lnTo>
                <a:lnTo>
                  <a:pt x="556767" y="204596"/>
                </a:lnTo>
                <a:close/>
              </a:path>
              <a:path w="971550" h="871855">
                <a:moveTo>
                  <a:pt x="627824" y="275564"/>
                </a:moveTo>
                <a:lnTo>
                  <a:pt x="626287" y="278714"/>
                </a:lnTo>
                <a:lnTo>
                  <a:pt x="629246" y="281279"/>
                </a:lnTo>
                <a:lnTo>
                  <a:pt x="647374" y="307809"/>
                </a:lnTo>
                <a:lnTo>
                  <a:pt x="649325" y="339566"/>
                </a:lnTo>
                <a:lnTo>
                  <a:pt x="636265" y="373923"/>
                </a:lnTo>
                <a:lnTo>
                  <a:pt x="609358" y="408254"/>
                </a:lnTo>
                <a:lnTo>
                  <a:pt x="577398" y="440217"/>
                </a:lnTo>
                <a:lnTo>
                  <a:pt x="549441" y="468891"/>
                </a:lnTo>
                <a:lnTo>
                  <a:pt x="526264" y="496449"/>
                </a:lnTo>
                <a:lnTo>
                  <a:pt x="510509" y="523578"/>
                </a:lnTo>
                <a:lnTo>
                  <a:pt x="504697" y="551091"/>
                </a:lnTo>
                <a:lnTo>
                  <a:pt x="504697" y="612813"/>
                </a:lnTo>
                <a:lnTo>
                  <a:pt x="508751" y="612813"/>
                </a:lnTo>
                <a:lnTo>
                  <a:pt x="509485" y="609269"/>
                </a:lnTo>
                <a:lnTo>
                  <a:pt x="518712" y="578297"/>
                </a:lnTo>
                <a:lnTo>
                  <a:pt x="532412" y="553507"/>
                </a:lnTo>
                <a:lnTo>
                  <a:pt x="551623" y="530274"/>
                </a:lnTo>
                <a:lnTo>
                  <a:pt x="577380" y="503974"/>
                </a:lnTo>
                <a:lnTo>
                  <a:pt x="634974" y="446519"/>
                </a:lnTo>
                <a:lnTo>
                  <a:pt x="667990" y="401743"/>
                </a:lnTo>
                <a:lnTo>
                  <a:pt x="679309" y="360015"/>
                </a:lnTo>
                <a:lnTo>
                  <a:pt x="673795" y="323755"/>
                </a:lnTo>
                <a:lnTo>
                  <a:pt x="656308" y="295386"/>
                </a:lnTo>
                <a:lnTo>
                  <a:pt x="631710" y="277329"/>
                </a:lnTo>
                <a:lnTo>
                  <a:pt x="627824" y="275564"/>
                </a:lnTo>
                <a:close/>
              </a:path>
              <a:path w="971550" h="871855">
                <a:moveTo>
                  <a:pt x="556933" y="101777"/>
                </a:moveTo>
                <a:lnTo>
                  <a:pt x="533271" y="161285"/>
                </a:lnTo>
                <a:lnTo>
                  <a:pt x="488314" y="210997"/>
                </a:lnTo>
                <a:lnTo>
                  <a:pt x="332104" y="367080"/>
                </a:lnTo>
                <a:lnTo>
                  <a:pt x="294055" y="412081"/>
                </a:lnTo>
                <a:lnTo>
                  <a:pt x="270522" y="455355"/>
                </a:lnTo>
                <a:lnTo>
                  <a:pt x="260977" y="495760"/>
                </a:lnTo>
                <a:lnTo>
                  <a:pt x="264891" y="532155"/>
                </a:lnTo>
                <a:lnTo>
                  <a:pt x="281736" y="563397"/>
                </a:lnTo>
                <a:lnTo>
                  <a:pt x="284302" y="566534"/>
                </a:lnTo>
                <a:lnTo>
                  <a:pt x="287070" y="564654"/>
                </a:lnTo>
                <a:lnTo>
                  <a:pt x="285394" y="560870"/>
                </a:lnTo>
                <a:lnTo>
                  <a:pt x="280664" y="517512"/>
                </a:lnTo>
                <a:lnTo>
                  <a:pt x="297291" y="476184"/>
                </a:lnTo>
                <a:lnTo>
                  <a:pt x="324152" y="440217"/>
                </a:lnTo>
                <a:lnTo>
                  <a:pt x="350126" y="412940"/>
                </a:lnTo>
                <a:lnTo>
                  <a:pt x="488162" y="274904"/>
                </a:lnTo>
                <a:lnTo>
                  <a:pt x="516241" y="246105"/>
                </a:lnTo>
                <a:lnTo>
                  <a:pt x="539418" y="218547"/>
                </a:lnTo>
                <a:lnTo>
                  <a:pt x="555172" y="191418"/>
                </a:lnTo>
                <a:lnTo>
                  <a:pt x="560984" y="163906"/>
                </a:lnTo>
                <a:lnTo>
                  <a:pt x="560984" y="101790"/>
                </a:lnTo>
                <a:lnTo>
                  <a:pt x="556933" y="101777"/>
                </a:lnTo>
                <a:close/>
              </a:path>
              <a:path w="971550" h="871855">
                <a:moveTo>
                  <a:pt x="556793" y="0"/>
                </a:moveTo>
                <a:lnTo>
                  <a:pt x="533104" y="59356"/>
                </a:lnTo>
                <a:lnTo>
                  <a:pt x="488111" y="108927"/>
                </a:lnTo>
                <a:lnTo>
                  <a:pt x="315671" y="281457"/>
                </a:lnTo>
                <a:lnTo>
                  <a:pt x="276773" y="330632"/>
                </a:lnTo>
                <a:lnTo>
                  <a:pt x="255812" y="378618"/>
                </a:lnTo>
                <a:lnTo>
                  <a:pt x="249687" y="422814"/>
                </a:lnTo>
                <a:lnTo>
                  <a:pt x="255318" y="460692"/>
                </a:lnTo>
                <a:lnTo>
                  <a:pt x="256476" y="464438"/>
                </a:lnTo>
                <a:lnTo>
                  <a:pt x="259791" y="464692"/>
                </a:lnTo>
                <a:lnTo>
                  <a:pt x="259760" y="460616"/>
                </a:lnTo>
                <a:lnTo>
                  <a:pt x="262338" y="432682"/>
                </a:lnTo>
                <a:lnTo>
                  <a:pt x="273524" y="402748"/>
                </a:lnTo>
                <a:lnTo>
                  <a:pt x="297709" y="366966"/>
                </a:lnTo>
                <a:lnTo>
                  <a:pt x="339293" y="321411"/>
                </a:lnTo>
                <a:lnTo>
                  <a:pt x="488022" y="172719"/>
                </a:lnTo>
                <a:lnTo>
                  <a:pt x="516101" y="143928"/>
                </a:lnTo>
                <a:lnTo>
                  <a:pt x="539278" y="116374"/>
                </a:lnTo>
                <a:lnTo>
                  <a:pt x="555033" y="89247"/>
                </a:lnTo>
                <a:lnTo>
                  <a:pt x="560844" y="61734"/>
                </a:lnTo>
                <a:lnTo>
                  <a:pt x="560844" y="12"/>
                </a:lnTo>
                <a:lnTo>
                  <a:pt x="556793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1820575" y="1236543"/>
            <a:ext cx="48895" cy="48895"/>
          </a:xfrm>
          <a:custGeom>
            <a:avLst/>
            <a:gdLst/>
            <a:ahLst/>
            <a:cxnLst/>
            <a:rect l="l" t="t" r="r" b="b"/>
            <a:pathLst>
              <a:path w="48895" h="48894">
                <a:moveTo>
                  <a:pt x="24133" y="0"/>
                </a:moveTo>
                <a:lnTo>
                  <a:pt x="0" y="24841"/>
                </a:lnTo>
                <a:lnTo>
                  <a:pt x="1698" y="33974"/>
                </a:lnTo>
                <a:lnTo>
                  <a:pt x="6734" y="41648"/>
                </a:lnTo>
                <a:lnTo>
                  <a:pt x="14408" y="46681"/>
                </a:lnTo>
                <a:lnTo>
                  <a:pt x="24133" y="48488"/>
                </a:lnTo>
                <a:lnTo>
                  <a:pt x="33857" y="46681"/>
                </a:lnTo>
                <a:lnTo>
                  <a:pt x="36446" y="44983"/>
                </a:lnTo>
                <a:lnTo>
                  <a:pt x="24133" y="44983"/>
                </a:lnTo>
                <a:lnTo>
                  <a:pt x="15880" y="43350"/>
                </a:lnTo>
                <a:lnTo>
                  <a:pt x="9377" y="38900"/>
                </a:lnTo>
                <a:lnTo>
                  <a:pt x="5114" y="32306"/>
                </a:lnTo>
                <a:lnTo>
                  <a:pt x="3584" y="24244"/>
                </a:lnTo>
                <a:lnTo>
                  <a:pt x="5114" y="15901"/>
                </a:lnTo>
                <a:lnTo>
                  <a:pt x="9377" y="9334"/>
                </a:lnTo>
                <a:lnTo>
                  <a:pt x="15880" y="5034"/>
                </a:lnTo>
                <a:lnTo>
                  <a:pt x="24133" y="3492"/>
                </a:lnTo>
                <a:lnTo>
                  <a:pt x="36154" y="3492"/>
                </a:lnTo>
                <a:lnTo>
                  <a:pt x="33579" y="1809"/>
                </a:lnTo>
                <a:lnTo>
                  <a:pt x="24133" y="0"/>
                </a:lnTo>
                <a:close/>
              </a:path>
              <a:path w="48895" h="48894">
                <a:moveTo>
                  <a:pt x="36154" y="3492"/>
                </a:moveTo>
                <a:lnTo>
                  <a:pt x="24133" y="3492"/>
                </a:lnTo>
                <a:lnTo>
                  <a:pt x="32381" y="5127"/>
                </a:lnTo>
                <a:lnTo>
                  <a:pt x="38862" y="9582"/>
                </a:lnTo>
                <a:lnTo>
                  <a:pt x="43099" y="16179"/>
                </a:lnTo>
                <a:lnTo>
                  <a:pt x="44419" y="23190"/>
                </a:lnTo>
                <a:lnTo>
                  <a:pt x="44503" y="24841"/>
                </a:lnTo>
                <a:lnTo>
                  <a:pt x="43007" y="32585"/>
                </a:lnTo>
                <a:lnTo>
                  <a:pt x="38614" y="39147"/>
                </a:lnTo>
                <a:lnTo>
                  <a:pt x="32102" y="43443"/>
                </a:lnTo>
                <a:lnTo>
                  <a:pt x="24133" y="44983"/>
                </a:lnTo>
                <a:lnTo>
                  <a:pt x="36446" y="44983"/>
                </a:lnTo>
                <a:lnTo>
                  <a:pt x="41532" y="41648"/>
                </a:lnTo>
                <a:lnTo>
                  <a:pt x="46568" y="33974"/>
                </a:lnTo>
                <a:lnTo>
                  <a:pt x="48377" y="24244"/>
                </a:lnTo>
                <a:lnTo>
                  <a:pt x="46475" y="14519"/>
                </a:lnTo>
                <a:lnTo>
                  <a:pt x="41284" y="6845"/>
                </a:lnTo>
                <a:lnTo>
                  <a:pt x="36154" y="3492"/>
                </a:lnTo>
                <a:close/>
              </a:path>
              <a:path w="48895" h="48894">
                <a:moveTo>
                  <a:pt x="30737" y="9842"/>
                </a:moveTo>
                <a:lnTo>
                  <a:pt x="15078" y="9842"/>
                </a:lnTo>
                <a:lnTo>
                  <a:pt x="15078" y="38722"/>
                </a:lnTo>
                <a:lnTo>
                  <a:pt x="20107" y="38722"/>
                </a:lnTo>
                <a:lnTo>
                  <a:pt x="20107" y="27279"/>
                </a:lnTo>
                <a:lnTo>
                  <a:pt x="29647" y="27279"/>
                </a:lnTo>
                <a:lnTo>
                  <a:pt x="28819" y="25895"/>
                </a:lnTo>
                <a:lnTo>
                  <a:pt x="31461" y="24841"/>
                </a:lnTo>
                <a:lnTo>
                  <a:pt x="33257" y="23190"/>
                </a:lnTo>
                <a:lnTo>
                  <a:pt x="20107" y="23190"/>
                </a:lnTo>
                <a:lnTo>
                  <a:pt x="20107" y="14071"/>
                </a:lnTo>
                <a:lnTo>
                  <a:pt x="33975" y="14071"/>
                </a:lnTo>
                <a:lnTo>
                  <a:pt x="33975" y="12687"/>
                </a:lnTo>
                <a:lnTo>
                  <a:pt x="30737" y="9842"/>
                </a:lnTo>
                <a:close/>
              </a:path>
              <a:path w="48895" h="48894">
                <a:moveTo>
                  <a:pt x="29647" y="27279"/>
                </a:moveTo>
                <a:lnTo>
                  <a:pt x="24196" y="27279"/>
                </a:lnTo>
                <a:lnTo>
                  <a:pt x="30813" y="38722"/>
                </a:lnTo>
                <a:lnTo>
                  <a:pt x="36490" y="38722"/>
                </a:lnTo>
                <a:lnTo>
                  <a:pt x="29647" y="27279"/>
                </a:lnTo>
                <a:close/>
              </a:path>
              <a:path w="48895" h="48894">
                <a:moveTo>
                  <a:pt x="33975" y="14071"/>
                </a:moveTo>
                <a:lnTo>
                  <a:pt x="27168" y="14071"/>
                </a:lnTo>
                <a:lnTo>
                  <a:pt x="28895" y="15392"/>
                </a:lnTo>
                <a:lnTo>
                  <a:pt x="28895" y="21272"/>
                </a:lnTo>
                <a:lnTo>
                  <a:pt x="26838" y="23190"/>
                </a:lnTo>
                <a:lnTo>
                  <a:pt x="33257" y="23190"/>
                </a:lnTo>
                <a:lnTo>
                  <a:pt x="33975" y="22529"/>
                </a:lnTo>
                <a:lnTo>
                  <a:pt x="33975" y="14071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3">
            <a:extLst>
              <a:ext uri="{FF2B5EF4-FFF2-40B4-BE49-F238E27FC236}">
                <a16:creationId xmlns:a16="http://schemas.microsoft.com/office/drawing/2014/main" id="{651AF9BF-C264-4806-A175-6A1A23DA02C6}"/>
              </a:ext>
            </a:extLst>
          </p:cNvPr>
          <p:cNvSpPr txBox="1"/>
          <p:nvPr/>
        </p:nvSpPr>
        <p:spPr>
          <a:xfrm>
            <a:off x="1828800" y="685800"/>
            <a:ext cx="7800596" cy="5556008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25"/>
              </a:spcBef>
              <a:tabLst>
                <a:tab pos="3209290" algn="l"/>
              </a:tabLst>
            </a:pPr>
            <a:r>
              <a:rPr lang="es-MX" sz="6000" b="1" spc="5" dirty="0">
                <a:solidFill>
                  <a:schemeClr val="tx2">
                    <a:lumMod val="75000"/>
                  </a:schemeClr>
                </a:solidFill>
                <a:latin typeface="Noto Sans"/>
                <a:cs typeface="Noto Sans"/>
              </a:rPr>
              <a:t>El dejar de comer algún alimento por motivos religiosos es clave para tener una experiencia transformadora.</a:t>
            </a:r>
            <a:endParaRPr lang="es-MX" sz="3600" dirty="0">
              <a:solidFill>
                <a:srgbClr val="123562"/>
              </a:solidFill>
              <a:latin typeface="MS Shell Dlg 2" panose="020B0604030504040204" pitchFamily="34" charset="0"/>
            </a:endParaRPr>
          </a:p>
        </p:txBody>
      </p:sp>
      <p:pic>
        <p:nvPicPr>
          <p:cNvPr id="9" name="Graphic 8" descr="Treasure chest with solid fill">
            <a:extLst>
              <a:ext uri="{FF2B5EF4-FFF2-40B4-BE49-F238E27FC236}">
                <a16:creationId xmlns:a16="http://schemas.microsoft.com/office/drawing/2014/main" id="{52CBE326-B761-4327-A596-EC45A5A23F5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30082" y="609600"/>
            <a:ext cx="914400" cy="914400"/>
          </a:xfrm>
          <a:prstGeom prst="rect">
            <a:avLst/>
          </a:prstGeom>
        </p:spPr>
      </p:pic>
      <p:pic>
        <p:nvPicPr>
          <p:cNvPr id="11" name="Graphic 10" descr="Tent with solid fill">
            <a:extLst>
              <a:ext uri="{FF2B5EF4-FFF2-40B4-BE49-F238E27FC236}">
                <a16:creationId xmlns:a16="http://schemas.microsoft.com/office/drawing/2014/main" id="{129E7FDD-CC04-4E80-BEEC-6D40D064181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2192000" y="3810000"/>
            <a:ext cx="3789518" cy="37895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9586472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FF2AF937-1AA8-4646-B6C6-117FB3D36E8F}"/>
              </a:ext>
            </a:extLst>
          </p:cNvPr>
          <p:cNvSpPr/>
          <p:nvPr/>
        </p:nvSpPr>
        <p:spPr>
          <a:xfrm>
            <a:off x="10444479" y="0"/>
            <a:ext cx="1747521" cy="6858000"/>
          </a:xfrm>
          <a:prstGeom prst="rect">
            <a:avLst/>
          </a:prstGeom>
          <a:gradFill flip="none" rotWithShape="1">
            <a:gsLst>
              <a:gs pos="0">
                <a:schemeClr val="tx2">
                  <a:lumMod val="75000"/>
                  <a:shade val="30000"/>
                  <a:satMod val="115000"/>
                </a:schemeClr>
              </a:gs>
              <a:gs pos="50000">
                <a:schemeClr val="tx2">
                  <a:lumMod val="75000"/>
                  <a:shade val="67500"/>
                  <a:satMod val="115000"/>
                </a:schemeClr>
              </a:gs>
              <a:gs pos="100000">
                <a:schemeClr val="tx2">
                  <a:lumMod val="75000"/>
                  <a:shade val="100000"/>
                  <a:satMod val="115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object 4"/>
          <p:cNvSpPr/>
          <p:nvPr/>
        </p:nvSpPr>
        <p:spPr>
          <a:xfrm>
            <a:off x="10899009" y="502025"/>
            <a:ext cx="971550" cy="871855"/>
          </a:xfrm>
          <a:custGeom>
            <a:avLst/>
            <a:gdLst/>
            <a:ahLst/>
            <a:cxnLst/>
            <a:rect l="l" t="t" r="r" b="b"/>
            <a:pathLst>
              <a:path w="971550" h="871855">
                <a:moveTo>
                  <a:pt x="466369" y="811040"/>
                </a:moveTo>
                <a:lnTo>
                  <a:pt x="383694" y="811040"/>
                </a:lnTo>
                <a:lnTo>
                  <a:pt x="421303" y="823194"/>
                </a:lnTo>
                <a:lnTo>
                  <a:pt x="447158" y="843979"/>
                </a:lnTo>
                <a:lnTo>
                  <a:pt x="461771" y="868654"/>
                </a:lnTo>
                <a:lnTo>
                  <a:pt x="462851" y="871613"/>
                </a:lnTo>
                <a:lnTo>
                  <a:pt x="466369" y="871169"/>
                </a:lnTo>
                <a:lnTo>
                  <a:pt x="466369" y="811040"/>
                </a:lnTo>
                <a:close/>
              </a:path>
              <a:path w="971550" h="871855">
                <a:moveTo>
                  <a:pt x="642899" y="681507"/>
                </a:moveTo>
                <a:lnTo>
                  <a:pt x="577507" y="746963"/>
                </a:lnTo>
                <a:lnTo>
                  <a:pt x="549428" y="775761"/>
                </a:lnTo>
                <a:lnTo>
                  <a:pt x="510496" y="830448"/>
                </a:lnTo>
                <a:lnTo>
                  <a:pt x="504685" y="857961"/>
                </a:lnTo>
                <a:lnTo>
                  <a:pt x="504710" y="871169"/>
                </a:lnTo>
                <a:lnTo>
                  <a:pt x="508228" y="871613"/>
                </a:lnTo>
                <a:lnTo>
                  <a:pt x="509308" y="868654"/>
                </a:lnTo>
                <a:lnTo>
                  <a:pt x="523921" y="843979"/>
                </a:lnTo>
                <a:lnTo>
                  <a:pt x="549776" y="823194"/>
                </a:lnTo>
                <a:lnTo>
                  <a:pt x="587385" y="811040"/>
                </a:lnTo>
                <a:lnTo>
                  <a:pt x="916652" y="811040"/>
                </a:lnTo>
                <a:lnTo>
                  <a:pt x="817143" y="711479"/>
                </a:lnTo>
                <a:lnTo>
                  <a:pt x="642899" y="681507"/>
                </a:lnTo>
                <a:close/>
              </a:path>
              <a:path w="971550" h="871855">
                <a:moveTo>
                  <a:pt x="408247" y="671961"/>
                </a:moveTo>
                <a:lnTo>
                  <a:pt x="351713" y="677481"/>
                </a:lnTo>
                <a:lnTo>
                  <a:pt x="153936" y="711479"/>
                </a:lnTo>
                <a:lnTo>
                  <a:pt x="48020" y="817410"/>
                </a:lnTo>
                <a:lnTo>
                  <a:pt x="5123" y="860376"/>
                </a:lnTo>
                <a:lnTo>
                  <a:pt x="0" y="866025"/>
                </a:lnTo>
                <a:lnTo>
                  <a:pt x="1574" y="869162"/>
                </a:lnTo>
                <a:lnTo>
                  <a:pt x="4762" y="868883"/>
                </a:lnTo>
                <a:lnTo>
                  <a:pt x="304023" y="817397"/>
                </a:lnTo>
                <a:lnTo>
                  <a:pt x="333819" y="812253"/>
                </a:lnTo>
                <a:lnTo>
                  <a:pt x="383694" y="811040"/>
                </a:lnTo>
                <a:lnTo>
                  <a:pt x="466369" y="811040"/>
                </a:lnTo>
                <a:lnTo>
                  <a:pt x="466369" y="754430"/>
                </a:lnTo>
                <a:lnTo>
                  <a:pt x="465302" y="753363"/>
                </a:lnTo>
                <a:lnTo>
                  <a:pt x="405523" y="753363"/>
                </a:lnTo>
                <a:lnTo>
                  <a:pt x="404456" y="752309"/>
                </a:lnTo>
                <a:lnTo>
                  <a:pt x="404456" y="715911"/>
                </a:lnTo>
                <a:lnTo>
                  <a:pt x="405523" y="714844"/>
                </a:lnTo>
                <a:lnTo>
                  <a:pt x="465277" y="714844"/>
                </a:lnTo>
                <a:lnTo>
                  <a:pt x="466331" y="713790"/>
                </a:lnTo>
                <a:lnTo>
                  <a:pt x="466230" y="712076"/>
                </a:lnTo>
                <a:lnTo>
                  <a:pt x="461239" y="691977"/>
                </a:lnTo>
                <a:lnTo>
                  <a:pt x="443317" y="677632"/>
                </a:lnTo>
                <a:lnTo>
                  <a:pt x="408247" y="671961"/>
                </a:lnTo>
                <a:close/>
              </a:path>
              <a:path w="971550" h="871855">
                <a:moveTo>
                  <a:pt x="916652" y="811040"/>
                </a:moveTo>
                <a:lnTo>
                  <a:pt x="587385" y="811040"/>
                </a:lnTo>
                <a:lnTo>
                  <a:pt x="637260" y="812253"/>
                </a:lnTo>
                <a:lnTo>
                  <a:pt x="959633" y="867862"/>
                </a:lnTo>
                <a:lnTo>
                  <a:pt x="966317" y="868883"/>
                </a:lnTo>
                <a:lnTo>
                  <a:pt x="969505" y="869162"/>
                </a:lnTo>
                <a:lnTo>
                  <a:pt x="971080" y="866025"/>
                </a:lnTo>
                <a:lnTo>
                  <a:pt x="969022" y="863574"/>
                </a:lnTo>
                <a:lnTo>
                  <a:pt x="916652" y="811040"/>
                </a:lnTo>
                <a:close/>
              </a:path>
              <a:path w="971550" h="871855">
                <a:moveTo>
                  <a:pt x="535851" y="753363"/>
                </a:moveTo>
                <a:lnTo>
                  <a:pt x="507060" y="753389"/>
                </a:lnTo>
                <a:lnTo>
                  <a:pt x="505739" y="753389"/>
                </a:lnTo>
                <a:lnTo>
                  <a:pt x="504710" y="754430"/>
                </a:lnTo>
                <a:lnTo>
                  <a:pt x="504685" y="817397"/>
                </a:lnTo>
                <a:lnTo>
                  <a:pt x="508736" y="817410"/>
                </a:lnTo>
                <a:lnTo>
                  <a:pt x="509460" y="813866"/>
                </a:lnTo>
                <a:lnTo>
                  <a:pt x="514060" y="795762"/>
                </a:lnTo>
                <a:lnTo>
                  <a:pt x="519879" y="780157"/>
                </a:lnTo>
                <a:lnTo>
                  <a:pt x="527085" y="766282"/>
                </a:lnTo>
                <a:lnTo>
                  <a:pt x="535851" y="753363"/>
                </a:lnTo>
                <a:close/>
              </a:path>
              <a:path w="971550" h="871855">
                <a:moveTo>
                  <a:pt x="687057" y="345033"/>
                </a:moveTo>
                <a:lnTo>
                  <a:pt x="684288" y="346913"/>
                </a:lnTo>
                <a:lnTo>
                  <a:pt x="685965" y="350710"/>
                </a:lnTo>
                <a:lnTo>
                  <a:pt x="690695" y="394060"/>
                </a:lnTo>
                <a:lnTo>
                  <a:pt x="674068" y="435386"/>
                </a:lnTo>
                <a:lnTo>
                  <a:pt x="647206" y="471355"/>
                </a:lnTo>
                <a:lnTo>
                  <a:pt x="621233" y="498640"/>
                </a:lnTo>
                <a:lnTo>
                  <a:pt x="577367" y="542518"/>
                </a:lnTo>
                <a:lnTo>
                  <a:pt x="549286" y="571309"/>
                </a:lnTo>
                <a:lnTo>
                  <a:pt x="526105" y="598863"/>
                </a:lnTo>
                <a:lnTo>
                  <a:pt x="510346" y="625991"/>
                </a:lnTo>
                <a:lnTo>
                  <a:pt x="504532" y="653503"/>
                </a:lnTo>
                <a:lnTo>
                  <a:pt x="504532" y="715619"/>
                </a:lnTo>
                <a:lnTo>
                  <a:pt x="508596" y="715632"/>
                </a:lnTo>
                <a:lnTo>
                  <a:pt x="509320" y="712076"/>
                </a:lnTo>
                <a:lnTo>
                  <a:pt x="518552" y="681046"/>
                </a:lnTo>
                <a:lnTo>
                  <a:pt x="532252" y="656129"/>
                </a:lnTo>
                <a:lnTo>
                  <a:pt x="551459" y="632769"/>
                </a:lnTo>
                <a:lnTo>
                  <a:pt x="577214" y="606412"/>
                </a:lnTo>
                <a:lnTo>
                  <a:pt x="639254" y="544499"/>
                </a:lnTo>
                <a:lnTo>
                  <a:pt x="677303" y="499498"/>
                </a:lnTo>
                <a:lnTo>
                  <a:pt x="700836" y="456225"/>
                </a:lnTo>
                <a:lnTo>
                  <a:pt x="710382" y="415819"/>
                </a:lnTo>
                <a:lnTo>
                  <a:pt x="706467" y="379425"/>
                </a:lnTo>
                <a:lnTo>
                  <a:pt x="689622" y="348183"/>
                </a:lnTo>
                <a:lnTo>
                  <a:pt x="687057" y="345033"/>
                </a:lnTo>
                <a:close/>
              </a:path>
              <a:path w="971550" h="871855">
                <a:moveTo>
                  <a:pt x="711580" y="446887"/>
                </a:moveTo>
                <a:lnTo>
                  <a:pt x="697834" y="508825"/>
                </a:lnTo>
                <a:lnTo>
                  <a:pt x="673649" y="544606"/>
                </a:lnTo>
                <a:lnTo>
                  <a:pt x="632066" y="590156"/>
                </a:lnTo>
                <a:lnTo>
                  <a:pt x="577507" y="644690"/>
                </a:lnTo>
                <a:lnTo>
                  <a:pt x="559451" y="662942"/>
                </a:lnTo>
                <a:lnTo>
                  <a:pt x="542958" y="680589"/>
                </a:lnTo>
                <a:lnTo>
                  <a:pt x="528649" y="697832"/>
                </a:lnTo>
                <a:lnTo>
                  <a:pt x="517143" y="714870"/>
                </a:lnTo>
                <a:lnTo>
                  <a:pt x="571030" y="714870"/>
                </a:lnTo>
                <a:lnTo>
                  <a:pt x="655700" y="630123"/>
                </a:lnTo>
                <a:lnTo>
                  <a:pt x="694597" y="580948"/>
                </a:lnTo>
                <a:lnTo>
                  <a:pt x="715552" y="532961"/>
                </a:lnTo>
                <a:lnTo>
                  <a:pt x="721673" y="488766"/>
                </a:lnTo>
                <a:lnTo>
                  <a:pt x="716040" y="450888"/>
                </a:lnTo>
                <a:lnTo>
                  <a:pt x="714882" y="447141"/>
                </a:lnTo>
                <a:lnTo>
                  <a:pt x="711580" y="446887"/>
                </a:lnTo>
                <a:close/>
              </a:path>
              <a:path w="971550" h="871855">
                <a:moveTo>
                  <a:pt x="465277" y="714844"/>
                </a:moveTo>
                <a:lnTo>
                  <a:pt x="405523" y="714844"/>
                </a:lnTo>
                <a:lnTo>
                  <a:pt x="463943" y="714857"/>
                </a:lnTo>
                <a:lnTo>
                  <a:pt x="465277" y="714844"/>
                </a:lnTo>
                <a:close/>
              </a:path>
              <a:path w="971550" h="871855">
                <a:moveTo>
                  <a:pt x="556767" y="204596"/>
                </a:moveTo>
                <a:lnTo>
                  <a:pt x="533107" y="263912"/>
                </a:lnTo>
                <a:lnTo>
                  <a:pt x="488149" y="313435"/>
                </a:lnTo>
                <a:lnTo>
                  <a:pt x="336384" y="465061"/>
                </a:lnTo>
                <a:lnTo>
                  <a:pt x="303370" y="509836"/>
                </a:lnTo>
                <a:lnTo>
                  <a:pt x="292053" y="551565"/>
                </a:lnTo>
                <a:lnTo>
                  <a:pt x="297569" y="587824"/>
                </a:lnTo>
                <a:lnTo>
                  <a:pt x="315055" y="616194"/>
                </a:lnTo>
                <a:lnTo>
                  <a:pt x="339648" y="634250"/>
                </a:lnTo>
                <a:lnTo>
                  <a:pt x="343534" y="636015"/>
                </a:lnTo>
                <a:lnTo>
                  <a:pt x="345071" y="632866"/>
                </a:lnTo>
                <a:lnTo>
                  <a:pt x="342112" y="630301"/>
                </a:lnTo>
                <a:lnTo>
                  <a:pt x="323990" y="603769"/>
                </a:lnTo>
                <a:lnTo>
                  <a:pt x="322040" y="572007"/>
                </a:lnTo>
                <a:lnTo>
                  <a:pt x="335101" y="537646"/>
                </a:lnTo>
                <a:lnTo>
                  <a:pt x="362013" y="503313"/>
                </a:lnTo>
                <a:lnTo>
                  <a:pt x="487997" y="377316"/>
                </a:lnTo>
                <a:lnTo>
                  <a:pt x="516078" y="348518"/>
                </a:lnTo>
                <a:lnTo>
                  <a:pt x="539259" y="320960"/>
                </a:lnTo>
                <a:lnTo>
                  <a:pt x="555018" y="293831"/>
                </a:lnTo>
                <a:lnTo>
                  <a:pt x="560831" y="266318"/>
                </a:lnTo>
                <a:lnTo>
                  <a:pt x="560831" y="204609"/>
                </a:lnTo>
                <a:lnTo>
                  <a:pt x="556767" y="204596"/>
                </a:lnTo>
                <a:close/>
              </a:path>
              <a:path w="971550" h="871855">
                <a:moveTo>
                  <a:pt x="627824" y="275564"/>
                </a:moveTo>
                <a:lnTo>
                  <a:pt x="626287" y="278714"/>
                </a:lnTo>
                <a:lnTo>
                  <a:pt x="629246" y="281279"/>
                </a:lnTo>
                <a:lnTo>
                  <a:pt x="647374" y="307809"/>
                </a:lnTo>
                <a:lnTo>
                  <a:pt x="649325" y="339566"/>
                </a:lnTo>
                <a:lnTo>
                  <a:pt x="636265" y="373923"/>
                </a:lnTo>
                <a:lnTo>
                  <a:pt x="609358" y="408254"/>
                </a:lnTo>
                <a:lnTo>
                  <a:pt x="577398" y="440217"/>
                </a:lnTo>
                <a:lnTo>
                  <a:pt x="549441" y="468891"/>
                </a:lnTo>
                <a:lnTo>
                  <a:pt x="526264" y="496449"/>
                </a:lnTo>
                <a:lnTo>
                  <a:pt x="510509" y="523578"/>
                </a:lnTo>
                <a:lnTo>
                  <a:pt x="504697" y="551091"/>
                </a:lnTo>
                <a:lnTo>
                  <a:pt x="504697" y="612813"/>
                </a:lnTo>
                <a:lnTo>
                  <a:pt x="508751" y="612813"/>
                </a:lnTo>
                <a:lnTo>
                  <a:pt x="509485" y="609269"/>
                </a:lnTo>
                <a:lnTo>
                  <a:pt x="518712" y="578297"/>
                </a:lnTo>
                <a:lnTo>
                  <a:pt x="532412" y="553507"/>
                </a:lnTo>
                <a:lnTo>
                  <a:pt x="551623" y="530274"/>
                </a:lnTo>
                <a:lnTo>
                  <a:pt x="577380" y="503974"/>
                </a:lnTo>
                <a:lnTo>
                  <a:pt x="634974" y="446519"/>
                </a:lnTo>
                <a:lnTo>
                  <a:pt x="667990" y="401743"/>
                </a:lnTo>
                <a:lnTo>
                  <a:pt x="679309" y="360015"/>
                </a:lnTo>
                <a:lnTo>
                  <a:pt x="673795" y="323755"/>
                </a:lnTo>
                <a:lnTo>
                  <a:pt x="656308" y="295386"/>
                </a:lnTo>
                <a:lnTo>
                  <a:pt x="631710" y="277329"/>
                </a:lnTo>
                <a:lnTo>
                  <a:pt x="627824" y="275564"/>
                </a:lnTo>
                <a:close/>
              </a:path>
              <a:path w="971550" h="871855">
                <a:moveTo>
                  <a:pt x="556933" y="101777"/>
                </a:moveTo>
                <a:lnTo>
                  <a:pt x="533271" y="161285"/>
                </a:lnTo>
                <a:lnTo>
                  <a:pt x="488314" y="210997"/>
                </a:lnTo>
                <a:lnTo>
                  <a:pt x="332104" y="367080"/>
                </a:lnTo>
                <a:lnTo>
                  <a:pt x="294055" y="412081"/>
                </a:lnTo>
                <a:lnTo>
                  <a:pt x="270522" y="455355"/>
                </a:lnTo>
                <a:lnTo>
                  <a:pt x="260977" y="495760"/>
                </a:lnTo>
                <a:lnTo>
                  <a:pt x="264891" y="532155"/>
                </a:lnTo>
                <a:lnTo>
                  <a:pt x="281736" y="563397"/>
                </a:lnTo>
                <a:lnTo>
                  <a:pt x="284302" y="566534"/>
                </a:lnTo>
                <a:lnTo>
                  <a:pt x="287070" y="564654"/>
                </a:lnTo>
                <a:lnTo>
                  <a:pt x="285394" y="560870"/>
                </a:lnTo>
                <a:lnTo>
                  <a:pt x="280664" y="517512"/>
                </a:lnTo>
                <a:lnTo>
                  <a:pt x="297291" y="476184"/>
                </a:lnTo>
                <a:lnTo>
                  <a:pt x="324152" y="440217"/>
                </a:lnTo>
                <a:lnTo>
                  <a:pt x="350126" y="412940"/>
                </a:lnTo>
                <a:lnTo>
                  <a:pt x="488162" y="274904"/>
                </a:lnTo>
                <a:lnTo>
                  <a:pt x="516241" y="246105"/>
                </a:lnTo>
                <a:lnTo>
                  <a:pt x="539418" y="218547"/>
                </a:lnTo>
                <a:lnTo>
                  <a:pt x="555172" y="191418"/>
                </a:lnTo>
                <a:lnTo>
                  <a:pt x="560984" y="163906"/>
                </a:lnTo>
                <a:lnTo>
                  <a:pt x="560984" y="101790"/>
                </a:lnTo>
                <a:lnTo>
                  <a:pt x="556933" y="101777"/>
                </a:lnTo>
                <a:close/>
              </a:path>
              <a:path w="971550" h="871855">
                <a:moveTo>
                  <a:pt x="556793" y="0"/>
                </a:moveTo>
                <a:lnTo>
                  <a:pt x="533104" y="59356"/>
                </a:lnTo>
                <a:lnTo>
                  <a:pt x="488111" y="108927"/>
                </a:lnTo>
                <a:lnTo>
                  <a:pt x="315671" y="281457"/>
                </a:lnTo>
                <a:lnTo>
                  <a:pt x="276773" y="330632"/>
                </a:lnTo>
                <a:lnTo>
                  <a:pt x="255812" y="378618"/>
                </a:lnTo>
                <a:lnTo>
                  <a:pt x="249687" y="422814"/>
                </a:lnTo>
                <a:lnTo>
                  <a:pt x="255318" y="460692"/>
                </a:lnTo>
                <a:lnTo>
                  <a:pt x="256476" y="464438"/>
                </a:lnTo>
                <a:lnTo>
                  <a:pt x="259791" y="464692"/>
                </a:lnTo>
                <a:lnTo>
                  <a:pt x="259760" y="460616"/>
                </a:lnTo>
                <a:lnTo>
                  <a:pt x="262338" y="432682"/>
                </a:lnTo>
                <a:lnTo>
                  <a:pt x="273524" y="402748"/>
                </a:lnTo>
                <a:lnTo>
                  <a:pt x="297709" y="366966"/>
                </a:lnTo>
                <a:lnTo>
                  <a:pt x="339293" y="321411"/>
                </a:lnTo>
                <a:lnTo>
                  <a:pt x="488022" y="172719"/>
                </a:lnTo>
                <a:lnTo>
                  <a:pt x="516101" y="143928"/>
                </a:lnTo>
                <a:lnTo>
                  <a:pt x="539278" y="116374"/>
                </a:lnTo>
                <a:lnTo>
                  <a:pt x="555033" y="89247"/>
                </a:lnTo>
                <a:lnTo>
                  <a:pt x="560844" y="61734"/>
                </a:lnTo>
                <a:lnTo>
                  <a:pt x="560844" y="12"/>
                </a:lnTo>
                <a:lnTo>
                  <a:pt x="556793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1820575" y="1236543"/>
            <a:ext cx="48895" cy="48895"/>
          </a:xfrm>
          <a:custGeom>
            <a:avLst/>
            <a:gdLst/>
            <a:ahLst/>
            <a:cxnLst/>
            <a:rect l="l" t="t" r="r" b="b"/>
            <a:pathLst>
              <a:path w="48895" h="48894">
                <a:moveTo>
                  <a:pt x="24133" y="0"/>
                </a:moveTo>
                <a:lnTo>
                  <a:pt x="0" y="24841"/>
                </a:lnTo>
                <a:lnTo>
                  <a:pt x="1698" y="33974"/>
                </a:lnTo>
                <a:lnTo>
                  <a:pt x="6734" y="41648"/>
                </a:lnTo>
                <a:lnTo>
                  <a:pt x="14408" y="46681"/>
                </a:lnTo>
                <a:lnTo>
                  <a:pt x="24133" y="48488"/>
                </a:lnTo>
                <a:lnTo>
                  <a:pt x="33857" y="46681"/>
                </a:lnTo>
                <a:lnTo>
                  <a:pt x="36446" y="44983"/>
                </a:lnTo>
                <a:lnTo>
                  <a:pt x="24133" y="44983"/>
                </a:lnTo>
                <a:lnTo>
                  <a:pt x="15880" y="43350"/>
                </a:lnTo>
                <a:lnTo>
                  <a:pt x="9377" y="38900"/>
                </a:lnTo>
                <a:lnTo>
                  <a:pt x="5114" y="32306"/>
                </a:lnTo>
                <a:lnTo>
                  <a:pt x="3584" y="24244"/>
                </a:lnTo>
                <a:lnTo>
                  <a:pt x="5114" y="15901"/>
                </a:lnTo>
                <a:lnTo>
                  <a:pt x="9377" y="9334"/>
                </a:lnTo>
                <a:lnTo>
                  <a:pt x="15880" y="5034"/>
                </a:lnTo>
                <a:lnTo>
                  <a:pt x="24133" y="3492"/>
                </a:lnTo>
                <a:lnTo>
                  <a:pt x="36154" y="3492"/>
                </a:lnTo>
                <a:lnTo>
                  <a:pt x="33579" y="1809"/>
                </a:lnTo>
                <a:lnTo>
                  <a:pt x="24133" y="0"/>
                </a:lnTo>
                <a:close/>
              </a:path>
              <a:path w="48895" h="48894">
                <a:moveTo>
                  <a:pt x="36154" y="3492"/>
                </a:moveTo>
                <a:lnTo>
                  <a:pt x="24133" y="3492"/>
                </a:lnTo>
                <a:lnTo>
                  <a:pt x="32381" y="5127"/>
                </a:lnTo>
                <a:lnTo>
                  <a:pt x="38862" y="9582"/>
                </a:lnTo>
                <a:lnTo>
                  <a:pt x="43099" y="16179"/>
                </a:lnTo>
                <a:lnTo>
                  <a:pt x="44419" y="23190"/>
                </a:lnTo>
                <a:lnTo>
                  <a:pt x="44503" y="24841"/>
                </a:lnTo>
                <a:lnTo>
                  <a:pt x="43007" y="32585"/>
                </a:lnTo>
                <a:lnTo>
                  <a:pt x="38614" y="39147"/>
                </a:lnTo>
                <a:lnTo>
                  <a:pt x="32102" y="43443"/>
                </a:lnTo>
                <a:lnTo>
                  <a:pt x="24133" y="44983"/>
                </a:lnTo>
                <a:lnTo>
                  <a:pt x="36446" y="44983"/>
                </a:lnTo>
                <a:lnTo>
                  <a:pt x="41532" y="41648"/>
                </a:lnTo>
                <a:lnTo>
                  <a:pt x="46568" y="33974"/>
                </a:lnTo>
                <a:lnTo>
                  <a:pt x="48377" y="24244"/>
                </a:lnTo>
                <a:lnTo>
                  <a:pt x="46475" y="14519"/>
                </a:lnTo>
                <a:lnTo>
                  <a:pt x="41284" y="6845"/>
                </a:lnTo>
                <a:lnTo>
                  <a:pt x="36154" y="3492"/>
                </a:lnTo>
                <a:close/>
              </a:path>
              <a:path w="48895" h="48894">
                <a:moveTo>
                  <a:pt x="30737" y="9842"/>
                </a:moveTo>
                <a:lnTo>
                  <a:pt x="15078" y="9842"/>
                </a:lnTo>
                <a:lnTo>
                  <a:pt x="15078" y="38722"/>
                </a:lnTo>
                <a:lnTo>
                  <a:pt x="20107" y="38722"/>
                </a:lnTo>
                <a:lnTo>
                  <a:pt x="20107" y="27279"/>
                </a:lnTo>
                <a:lnTo>
                  <a:pt x="29647" y="27279"/>
                </a:lnTo>
                <a:lnTo>
                  <a:pt x="28819" y="25895"/>
                </a:lnTo>
                <a:lnTo>
                  <a:pt x="31461" y="24841"/>
                </a:lnTo>
                <a:lnTo>
                  <a:pt x="33257" y="23190"/>
                </a:lnTo>
                <a:lnTo>
                  <a:pt x="20107" y="23190"/>
                </a:lnTo>
                <a:lnTo>
                  <a:pt x="20107" y="14071"/>
                </a:lnTo>
                <a:lnTo>
                  <a:pt x="33975" y="14071"/>
                </a:lnTo>
                <a:lnTo>
                  <a:pt x="33975" y="12687"/>
                </a:lnTo>
                <a:lnTo>
                  <a:pt x="30737" y="9842"/>
                </a:lnTo>
                <a:close/>
              </a:path>
              <a:path w="48895" h="48894">
                <a:moveTo>
                  <a:pt x="29647" y="27279"/>
                </a:moveTo>
                <a:lnTo>
                  <a:pt x="24196" y="27279"/>
                </a:lnTo>
                <a:lnTo>
                  <a:pt x="30813" y="38722"/>
                </a:lnTo>
                <a:lnTo>
                  <a:pt x="36490" y="38722"/>
                </a:lnTo>
                <a:lnTo>
                  <a:pt x="29647" y="27279"/>
                </a:lnTo>
                <a:close/>
              </a:path>
              <a:path w="48895" h="48894">
                <a:moveTo>
                  <a:pt x="33975" y="14071"/>
                </a:moveTo>
                <a:lnTo>
                  <a:pt x="27168" y="14071"/>
                </a:lnTo>
                <a:lnTo>
                  <a:pt x="28895" y="15392"/>
                </a:lnTo>
                <a:lnTo>
                  <a:pt x="28895" y="21272"/>
                </a:lnTo>
                <a:lnTo>
                  <a:pt x="26838" y="23190"/>
                </a:lnTo>
                <a:lnTo>
                  <a:pt x="33257" y="23190"/>
                </a:lnTo>
                <a:lnTo>
                  <a:pt x="33975" y="22529"/>
                </a:lnTo>
                <a:lnTo>
                  <a:pt x="33975" y="14071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3">
            <a:extLst>
              <a:ext uri="{FF2B5EF4-FFF2-40B4-BE49-F238E27FC236}">
                <a16:creationId xmlns:a16="http://schemas.microsoft.com/office/drawing/2014/main" id="{651AF9BF-C264-4806-A175-6A1A23DA02C6}"/>
              </a:ext>
            </a:extLst>
          </p:cNvPr>
          <p:cNvSpPr txBox="1"/>
          <p:nvPr/>
        </p:nvSpPr>
        <p:spPr>
          <a:xfrm>
            <a:off x="1905000" y="745036"/>
            <a:ext cx="7800596" cy="3340017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25"/>
              </a:spcBef>
              <a:tabLst>
                <a:tab pos="3209290" algn="l"/>
              </a:tabLst>
            </a:pPr>
            <a:r>
              <a:rPr lang="es-MX" sz="5400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Alguien no podía mantener el voto de nazareo y mantenerlo oculto de familiares y amigos.</a:t>
            </a:r>
            <a:r>
              <a:rPr lang="es-MX" sz="5400" b="1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es-MX" sz="5400" b="1" dirty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S Shell Dlg 2" panose="020B0604030504040204" pitchFamily="34" charset="0"/>
            </a:endParaRPr>
          </a:p>
        </p:txBody>
      </p:sp>
      <p:pic>
        <p:nvPicPr>
          <p:cNvPr id="3" name="Graphic 2" descr="Tent with solid fill">
            <a:extLst>
              <a:ext uri="{FF2B5EF4-FFF2-40B4-BE49-F238E27FC236}">
                <a16:creationId xmlns:a16="http://schemas.microsoft.com/office/drawing/2014/main" id="{21BCAD0C-0827-4341-8225-9C6D3EF30A3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94913" y="685800"/>
            <a:ext cx="914400" cy="914400"/>
          </a:xfrm>
          <a:prstGeom prst="rect">
            <a:avLst/>
          </a:prstGeom>
        </p:spPr>
      </p:pic>
      <p:pic>
        <p:nvPicPr>
          <p:cNvPr id="8" name="Picture 7" descr="Shape&#10;&#10;Description automatically generated with low confidence">
            <a:extLst>
              <a:ext uri="{FF2B5EF4-FFF2-40B4-BE49-F238E27FC236}">
                <a16:creationId xmlns:a16="http://schemas.microsoft.com/office/drawing/2014/main" id="{EAB803A2-D4FF-F6C7-ECAD-F6FD1E9D3A0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325" y="3213182"/>
            <a:ext cx="2212762" cy="3340018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84716F40-8468-57BA-9BEF-D596E83964C0}"/>
              </a:ext>
            </a:extLst>
          </p:cNvPr>
          <p:cNvSpPr txBox="1"/>
          <p:nvPr/>
        </p:nvSpPr>
        <p:spPr>
          <a:xfrm>
            <a:off x="152400" y="6477000"/>
            <a:ext cx="35052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0" i="0" dirty="0">
                <a:solidFill>
                  <a:srgbClr val="191B26"/>
                </a:solidFill>
                <a:effectLst/>
                <a:latin typeface="Open Sans" panose="020B0606030504020204" pitchFamily="34" charset="0"/>
              </a:rPr>
              <a:t>Image by </a:t>
            </a:r>
            <a:r>
              <a:rPr lang="en-US" sz="1000" b="0" i="0" u="sng" dirty="0" err="1">
                <a:solidFill>
                  <a:srgbClr val="191B26"/>
                </a:solidFill>
                <a:effectLst/>
                <a:latin typeface="Open Sans" panose="020B0606030504020204" pitchFamily="34" charset="0"/>
                <a:hlinkClick r:id="rId6"/>
              </a:rPr>
              <a:t>mohamed</a:t>
            </a:r>
            <a:r>
              <a:rPr lang="en-US" sz="1000" b="0" i="0" u="sng" dirty="0">
                <a:solidFill>
                  <a:srgbClr val="191B26"/>
                </a:solidFill>
                <a:effectLst/>
                <a:latin typeface="Open Sans" panose="020B0606030504020204" pitchFamily="34" charset="0"/>
                <a:hlinkClick r:id="rId6"/>
              </a:rPr>
              <a:t> Hassan</a:t>
            </a:r>
            <a:r>
              <a:rPr lang="en-US" sz="1000" b="0" i="0" dirty="0">
                <a:solidFill>
                  <a:srgbClr val="191B26"/>
                </a:solidFill>
                <a:effectLst/>
                <a:latin typeface="Open Sans" panose="020B0606030504020204" pitchFamily="34" charset="0"/>
              </a:rPr>
              <a:t> from </a:t>
            </a:r>
            <a:r>
              <a:rPr lang="en-US" sz="1000" b="0" i="0" u="sng" dirty="0" err="1">
                <a:solidFill>
                  <a:srgbClr val="191B26"/>
                </a:solidFill>
                <a:effectLst/>
                <a:latin typeface="Open Sans" panose="020B0606030504020204" pitchFamily="34" charset="0"/>
                <a:hlinkClick r:id="rId7"/>
              </a:rPr>
              <a:t>Pixabay</a:t>
            </a:r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36546099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FF2AF937-1AA8-4646-B6C6-117FB3D36E8F}"/>
              </a:ext>
            </a:extLst>
          </p:cNvPr>
          <p:cNvSpPr/>
          <p:nvPr/>
        </p:nvSpPr>
        <p:spPr>
          <a:xfrm>
            <a:off x="10444479" y="0"/>
            <a:ext cx="1747521" cy="6858000"/>
          </a:xfrm>
          <a:prstGeom prst="rect">
            <a:avLst/>
          </a:prstGeom>
          <a:gradFill flip="none" rotWithShape="1">
            <a:gsLst>
              <a:gs pos="0">
                <a:schemeClr val="tx2">
                  <a:lumMod val="75000"/>
                  <a:shade val="30000"/>
                  <a:satMod val="115000"/>
                </a:schemeClr>
              </a:gs>
              <a:gs pos="50000">
                <a:schemeClr val="tx2">
                  <a:lumMod val="75000"/>
                  <a:shade val="67500"/>
                  <a:satMod val="115000"/>
                </a:schemeClr>
              </a:gs>
              <a:gs pos="100000">
                <a:schemeClr val="tx2">
                  <a:lumMod val="75000"/>
                  <a:shade val="100000"/>
                  <a:satMod val="115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object 4"/>
          <p:cNvSpPr/>
          <p:nvPr/>
        </p:nvSpPr>
        <p:spPr>
          <a:xfrm>
            <a:off x="10899009" y="502025"/>
            <a:ext cx="971550" cy="871855"/>
          </a:xfrm>
          <a:custGeom>
            <a:avLst/>
            <a:gdLst/>
            <a:ahLst/>
            <a:cxnLst/>
            <a:rect l="l" t="t" r="r" b="b"/>
            <a:pathLst>
              <a:path w="971550" h="871855">
                <a:moveTo>
                  <a:pt x="466369" y="811040"/>
                </a:moveTo>
                <a:lnTo>
                  <a:pt x="383694" y="811040"/>
                </a:lnTo>
                <a:lnTo>
                  <a:pt x="421303" y="823194"/>
                </a:lnTo>
                <a:lnTo>
                  <a:pt x="447158" y="843979"/>
                </a:lnTo>
                <a:lnTo>
                  <a:pt x="461771" y="868654"/>
                </a:lnTo>
                <a:lnTo>
                  <a:pt x="462851" y="871613"/>
                </a:lnTo>
                <a:lnTo>
                  <a:pt x="466369" y="871169"/>
                </a:lnTo>
                <a:lnTo>
                  <a:pt x="466369" y="811040"/>
                </a:lnTo>
                <a:close/>
              </a:path>
              <a:path w="971550" h="871855">
                <a:moveTo>
                  <a:pt x="642899" y="681507"/>
                </a:moveTo>
                <a:lnTo>
                  <a:pt x="577507" y="746963"/>
                </a:lnTo>
                <a:lnTo>
                  <a:pt x="549428" y="775761"/>
                </a:lnTo>
                <a:lnTo>
                  <a:pt x="510496" y="830448"/>
                </a:lnTo>
                <a:lnTo>
                  <a:pt x="504685" y="857961"/>
                </a:lnTo>
                <a:lnTo>
                  <a:pt x="504710" y="871169"/>
                </a:lnTo>
                <a:lnTo>
                  <a:pt x="508228" y="871613"/>
                </a:lnTo>
                <a:lnTo>
                  <a:pt x="509308" y="868654"/>
                </a:lnTo>
                <a:lnTo>
                  <a:pt x="523921" y="843979"/>
                </a:lnTo>
                <a:lnTo>
                  <a:pt x="549776" y="823194"/>
                </a:lnTo>
                <a:lnTo>
                  <a:pt x="587385" y="811040"/>
                </a:lnTo>
                <a:lnTo>
                  <a:pt x="916652" y="811040"/>
                </a:lnTo>
                <a:lnTo>
                  <a:pt x="817143" y="711479"/>
                </a:lnTo>
                <a:lnTo>
                  <a:pt x="642899" y="681507"/>
                </a:lnTo>
                <a:close/>
              </a:path>
              <a:path w="971550" h="871855">
                <a:moveTo>
                  <a:pt x="408247" y="671961"/>
                </a:moveTo>
                <a:lnTo>
                  <a:pt x="351713" y="677481"/>
                </a:lnTo>
                <a:lnTo>
                  <a:pt x="153936" y="711479"/>
                </a:lnTo>
                <a:lnTo>
                  <a:pt x="48020" y="817410"/>
                </a:lnTo>
                <a:lnTo>
                  <a:pt x="5123" y="860376"/>
                </a:lnTo>
                <a:lnTo>
                  <a:pt x="0" y="866025"/>
                </a:lnTo>
                <a:lnTo>
                  <a:pt x="1574" y="869162"/>
                </a:lnTo>
                <a:lnTo>
                  <a:pt x="4762" y="868883"/>
                </a:lnTo>
                <a:lnTo>
                  <a:pt x="304023" y="817397"/>
                </a:lnTo>
                <a:lnTo>
                  <a:pt x="333819" y="812253"/>
                </a:lnTo>
                <a:lnTo>
                  <a:pt x="383694" y="811040"/>
                </a:lnTo>
                <a:lnTo>
                  <a:pt x="466369" y="811040"/>
                </a:lnTo>
                <a:lnTo>
                  <a:pt x="466369" y="754430"/>
                </a:lnTo>
                <a:lnTo>
                  <a:pt x="465302" y="753363"/>
                </a:lnTo>
                <a:lnTo>
                  <a:pt x="405523" y="753363"/>
                </a:lnTo>
                <a:lnTo>
                  <a:pt x="404456" y="752309"/>
                </a:lnTo>
                <a:lnTo>
                  <a:pt x="404456" y="715911"/>
                </a:lnTo>
                <a:lnTo>
                  <a:pt x="405523" y="714844"/>
                </a:lnTo>
                <a:lnTo>
                  <a:pt x="465277" y="714844"/>
                </a:lnTo>
                <a:lnTo>
                  <a:pt x="466331" y="713790"/>
                </a:lnTo>
                <a:lnTo>
                  <a:pt x="466230" y="712076"/>
                </a:lnTo>
                <a:lnTo>
                  <a:pt x="461239" y="691977"/>
                </a:lnTo>
                <a:lnTo>
                  <a:pt x="443317" y="677632"/>
                </a:lnTo>
                <a:lnTo>
                  <a:pt x="408247" y="671961"/>
                </a:lnTo>
                <a:close/>
              </a:path>
              <a:path w="971550" h="871855">
                <a:moveTo>
                  <a:pt x="916652" y="811040"/>
                </a:moveTo>
                <a:lnTo>
                  <a:pt x="587385" y="811040"/>
                </a:lnTo>
                <a:lnTo>
                  <a:pt x="637260" y="812253"/>
                </a:lnTo>
                <a:lnTo>
                  <a:pt x="959633" y="867862"/>
                </a:lnTo>
                <a:lnTo>
                  <a:pt x="966317" y="868883"/>
                </a:lnTo>
                <a:lnTo>
                  <a:pt x="969505" y="869162"/>
                </a:lnTo>
                <a:lnTo>
                  <a:pt x="971080" y="866025"/>
                </a:lnTo>
                <a:lnTo>
                  <a:pt x="969022" y="863574"/>
                </a:lnTo>
                <a:lnTo>
                  <a:pt x="916652" y="811040"/>
                </a:lnTo>
                <a:close/>
              </a:path>
              <a:path w="971550" h="871855">
                <a:moveTo>
                  <a:pt x="535851" y="753363"/>
                </a:moveTo>
                <a:lnTo>
                  <a:pt x="507060" y="753389"/>
                </a:lnTo>
                <a:lnTo>
                  <a:pt x="505739" y="753389"/>
                </a:lnTo>
                <a:lnTo>
                  <a:pt x="504710" y="754430"/>
                </a:lnTo>
                <a:lnTo>
                  <a:pt x="504685" y="817397"/>
                </a:lnTo>
                <a:lnTo>
                  <a:pt x="508736" y="817410"/>
                </a:lnTo>
                <a:lnTo>
                  <a:pt x="509460" y="813866"/>
                </a:lnTo>
                <a:lnTo>
                  <a:pt x="514060" y="795762"/>
                </a:lnTo>
                <a:lnTo>
                  <a:pt x="519879" y="780157"/>
                </a:lnTo>
                <a:lnTo>
                  <a:pt x="527085" y="766282"/>
                </a:lnTo>
                <a:lnTo>
                  <a:pt x="535851" y="753363"/>
                </a:lnTo>
                <a:close/>
              </a:path>
              <a:path w="971550" h="871855">
                <a:moveTo>
                  <a:pt x="687057" y="345033"/>
                </a:moveTo>
                <a:lnTo>
                  <a:pt x="684288" y="346913"/>
                </a:lnTo>
                <a:lnTo>
                  <a:pt x="685965" y="350710"/>
                </a:lnTo>
                <a:lnTo>
                  <a:pt x="690695" y="394060"/>
                </a:lnTo>
                <a:lnTo>
                  <a:pt x="674068" y="435386"/>
                </a:lnTo>
                <a:lnTo>
                  <a:pt x="647206" y="471355"/>
                </a:lnTo>
                <a:lnTo>
                  <a:pt x="621233" y="498640"/>
                </a:lnTo>
                <a:lnTo>
                  <a:pt x="577367" y="542518"/>
                </a:lnTo>
                <a:lnTo>
                  <a:pt x="549286" y="571309"/>
                </a:lnTo>
                <a:lnTo>
                  <a:pt x="526105" y="598863"/>
                </a:lnTo>
                <a:lnTo>
                  <a:pt x="510346" y="625991"/>
                </a:lnTo>
                <a:lnTo>
                  <a:pt x="504532" y="653503"/>
                </a:lnTo>
                <a:lnTo>
                  <a:pt x="504532" y="715619"/>
                </a:lnTo>
                <a:lnTo>
                  <a:pt x="508596" y="715632"/>
                </a:lnTo>
                <a:lnTo>
                  <a:pt x="509320" y="712076"/>
                </a:lnTo>
                <a:lnTo>
                  <a:pt x="518552" y="681046"/>
                </a:lnTo>
                <a:lnTo>
                  <a:pt x="532252" y="656129"/>
                </a:lnTo>
                <a:lnTo>
                  <a:pt x="551459" y="632769"/>
                </a:lnTo>
                <a:lnTo>
                  <a:pt x="577214" y="606412"/>
                </a:lnTo>
                <a:lnTo>
                  <a:pt x="639254" y="544499"/>
                </a:lnTo>
                <a:lnTo>
                  <a:pt x="677303" y="499498"/>
                </a:lnTo>
                <a:lnTo>
                  <a:pt x="700836" y="456225"/>
                </a:lnTo>
                <a:lnTo>
                  <a:pt x="710382" y="415819"/>
                </a:lnTo>
                <a:lnTo>
                  <a:pt x="706467" y="379425"/>
                </a:lnTo>
                <a:lnTo>
                  <a:pt x="689622" y="348183"/>
                </a:lnTo>
                <a:lnTo>
                  <a:pt x="687057" y="345033"/>
                </a:lnTo>
                <a:close/>
              </a:path>
              <a:path w="971550" h="871855">
                <a:moveTo>
                  <a:pt x="711580" y="446887"/>
                </a:moveTo>
                <a:lnTo>
                  <a:pt x="697834" y="508825"/>
                </a:lnTo>
                <a:lnTo>
                  <a:pt x="673649" y="544606"/>
                </a:lnTo>
                <a:lnTo>
                  <a:pt x="632066" y="590156"/>
                </a:lnTo>
                <a:lnTo>
                  <a:pt x="577507" y="644690"/>
                </a:lnTo>
                <a:lnTo>
                  <a:pt x="559451" y="662942"/>
                </a:lnTo>
                <a:lnTo>
                  <a:pt x="542958" y="680589"/>
                </a:lnTo>
                <a:lnTo>
                  <a:pt x="528649" y="697832"/>
                </a:lnTo>
                <a:lnTo>
                  <a:pt x="517143" y="714870"/>
                </a:lnTo>
                <a:lnTo>
                  <a:pt x="571030" y="714870"/>
                </a:lnTo>
                <a:lnTo>
                  <a:pt x="655700" y="630123"/>
                </a:lnTo>
                <a:lnTo>
                  <a:pt x="694597" y="580948"/>
                </a:lnTo>
                <a:lnTo>
                  <a:pt x="715552" y="532961"/>
                </a:lnTo>
                <a:lnTo>
                  <a:pt x="721673" y="488766"/>
                </a:lnTo>
                <a:lnTo>
                  <a:pt x="716040" y="450888"/>
                </a:lnTo>
                <a:lnTo>
                  <a:pt x="714882" y="447141"/>
                </a:lnTo>
                <a:lnTo>
                  <a:pt x="711580" y="446887"/>
                </a:lnTo>
                <a:close/>
              </a:path>
              <a:path w="971550" h="871855">
                <a:moveTo>
                  <a:pt x="465277" y="714844"/>
                </a:moveTo>
                <a:lnTo>
                  <a:pt x="405523" y="714844"/>
                </a:lnTo>
                <a:lnTo>
                  <a:pt x="463943" y="714857"/>
                </a:lnTo>
                <a:lnTo>
                  <a:pt x="465277" y="714844"/>
                </a:lnTo>
                <a:close/>
              </a:path>
              <a:path w="971550" h="871855">
                <a:moveTo>
                  <a:pt x="556767" y="204596"/>
                </a:moveTo>
                <a:lnTo>
                  <a:pt x="533107" y="263912"/>
                </a:lnTo>
                <a:lnTo>
                  <a:pt x="488149" y="313435"/>
                </a:lnTo>
                <a:lnTo>
                  <a:pt x="336384" y="465061"/>
                </a:lnTo>
                <a:lnTo>
                  <a:pt x="303370" y="509836"/>
                </a:lnTo>
                <a:lnTo>
                  <a:pt x="292053" y="551565"/>
                </a:lnTo>
                <a:lnTo>
                  <a:pt x="297569" y="587824"/>
                </a:lnTo>
                <a:lnTo>
                  <a:pt x="315055" y="616194"/>
                </a:lnTo>
                <a:lnTo>
                  <a:pt x="339648" y="634250"/>
                </a:lnTo>
                <a:lnTo>
                  <a:pt x="343534" y="636015"/>
                </a:lnTo>
                <a:lnTo>
                  <a:pt x="345071" y="632866"/>
                </a:lnTo>
                <a:lnTo>
                  <a:pt x="342112" y="630301"/>
                </a:lnTo>
                <a:lnTo>
                  <a:pt x="323990" y="603769"/>
                </a:lnTo>
                <a:lnTo>
                  <a:pt x="322040" y="572007"/>
                </a:lnTo>
                <a:lnTo>
                  <a:pt x="335101" y="537646"/>
                </a:lnTo>
                <a:lnTo>
                  <a:pt x="362013" y="503313"/>
                </a:lnTo>
                <a:lnTo>
                  <a:pt x="487997" y="377316"/>
                </a:lnTo>
                <a:lnTo>
                  <a:pt x="516078" y="348518"/>
                </a:lnTo>
                <a:lnTo>
                  <a:pt x="539259" y="320960"/>
                </a:lnTo>
                <a:lnTo>
                  <a:pt x="555018" y="293831"/>
                </a:lnTo>
                <a:lnTo>
                  <a:pt x="560831" y="266318"/>
                </a:lnTo>
                <a:lnTo>
                  <a:pt x="560831" y="204609"/>
                </a:lnTo>
                <a:lnTo>
                  <a:pt x="556767" y="204596"/>
                </a:lnTo>
                <a:close/>
              </a:path>
              <a:path w="971550" h="871855">
                <a:moveTo>
                  <a:pt x="627824" y="275564"/>
                </a:moveTo>
                <a:lnTo>
                  <a:pt x="626287" y="278714"/>
                </a:lnTo>
                <a:lnTo>
                  <a:pt x="629246" y="281279"/>
                </a:lnTo>
                <a:lnTo>
                  <a:pt x="647374" y="307809"/>
                </a:lnTo>
                <a:lnTo>
                  <a:pt x="649325" y="339566"/>
                </a:lnTo>
                <a:lnTo>
                  <a:pt x="636265" y="373923"/>
                </a:lnTo>
                <a:lnTo>
                  <a:pt x="609358" y="408254"/>
                </a:lnTo>
                <a:lnTo>
                  <a:pt x="577398" y="440217"/>
                </a:lnTo>
                <a:lnTo>
                  <a:pt x="549441" y="468891"/>
                </a:lnTo>
                <a:lnTo>
                  <a:pt x="526264" y="496449"/>
                </a:lnTo>
                <a:lnTo>
                  <a:pt x="510509" y="523578"/>
                </a:lnTo>
                <a:lnTo>
                  <a:pt x="504697" y="551091"/>
                </a:lnTo>
                <a:lnTo>
                  <a:pt x="504697" y="612813"/>
                </a:lnTo>
                <a:lnTo>
                  <a:pt x="508751" y="612813"/>
                </a:lnTo>
                <a:lnTo>
                  <a:pt x="509485" y="609269"/>
                </a:lnTo>
                <a:lnTo>
                  <a:pt x="518712" y="578297"/>
                </a:lnTo>
                <a:lnTo>
                  <a:pt x="532412" y="553507"/>
                </a:lnTo>
                <a:lnTo>
                  <a:pt x="551623" y="530274"/>
                </a:lnTo>
                <a:lnTo>
                  <a:pt x="577380" y="503974"/>
                </a:lnTo>
                <a:lnTo>
                  <a:pt x="634974" y="446519"/>
                </a:lnTo>
                <a:lnTo>
                  <a:pt x="667990" y="401743"/>
                </a:lnTo>
                <a:lnTo>
                  <a:pt x="679309" y="360015"/>
                </a:lnTo>
                <a:lnTo>
                  <a:pt x="673795" y="323755"/>
                </a:lnTo>
                <a:lnTo>
                  <a:pt x="656308" y="295386"/>
                </a:lnTo>
                <a:lnTo>
                  <a:pt x="631710" y="277329"/>
                </a:lnTo>
                <a:lnTo>
                  <a:pt x="627824" y="275564"/>
                </a:lnTo>
                <a:close/>
              </a:path>
              <a:path w="971550" h="871855">
                <a:moveTo>
                  <a:pt x="556933" y="101777"/>
                </a:moveTo>
                <a:lnTo>
                  <a:pt x="533271" y="161285"/>
                </a:lnTo>
                <a:lnTo>
                  <a:pt x="488314" y="210997"/>
                </a:lnTo>
                <a:lnTo>
                  <a:pt x="332104" y="367080"/>
                </a:lnTo>
                <a:lnTo>
                  <a:pt x="294055" y="412081"/>
                </a:lnTo>
                <a:lnTo>
                  <a:pt x="270522" y="455355"/>
                </a:lnTo>
                <a:lnTo>
                  <a:pt x="260977" y="495760"/>
                </a:lnTo>
                <a:lnTo>
                  <a:pt x="264891" y="532155"/>
                </a:lnTo>
                <a:lnTo>
                  <a:pt x="281736" y="563397"/>
                </a:lnTo>
                <a:lnTo>
                  <a:pt x="284302" y="566534"/>
                </a:lnTo>
                <a:lnTo>
                  <a:pt x="287070" y="564654"/>
                </a:lnTo>
                <a:lnTo>
                  <a:pt x="285394" y="560870"/>
                </a:lnTo>
                <a:lnTo>
                  <a:pt x="280664" y="517512"/>
                </a:lnTo>
                <a:lnTo>
                  <a:pt x="297291" y="476184"/>
                </a:lnTo>
                <a:lnTo>
                  <a:pt x="324152" y="440217"/>
                </a:lnTo>
                <a:lnTo>
                  <a:pt x="350126" y="412940"/>
                </a:lnTo>
                <a:lnTo>
                  <a:pt x="488162" y="274904"/>
                </a:lnTo>
                <a:lnTo>
                  <a:pt x="516241" y="246105"/>
                </a:lnTo>
                <a:lnTo>
                  <a:pt x="539418" y="218547"/>
                </a:lnTo>
                <a:lnTo>
                  <a:pt x="555172" y="191418"/>
                </a:lnTo>
                <a:lnTo>
                  <a:pt x="560984" y="163906"/>
                </a:lnTo>
                <a:lnTo>
                  <a:pt x="560984" y="101790"/>
                </a:lnTo>
                <a:lnTo>
                  <a:pt x="556933" y="101777"/>
                </a:lnTo>
                <a:close/>
              </a:path>
              <a:path w="971550" h="871855">
                <a:moveTo>
                  <a:pt x="556793" y="0"/>
                </a:moveTo>
                <a:lnTo>
                  <a:pt x="533104" y="59356"/>
                </a:lnTo>
                <a:lnTo>
                  <a:pt x="488111" y="108927"/>
                </a:lnTo>
                <a:lnTo>
                  <a:pt x="315671" y="281457"/>
                </a:lnTo>
                <a:lnTo>
                  <a:pt x="276773" y="330632"/>
                </a:lnTo>
                <a:lnTo>
                  <a:pt x="255812" y="378618"/>
                </a:lnTo>
                <a:lnTo>
                  <a:pt x="249687" y="422814"/>
                </a:lnTo>
                <a:lnTo>
                  <a:pt x="255318" y="460692"/>
                </a:lnTo>
                <a:lnTo>
                  <a:pt x="256476" y="464438"/>
                </a:lnTo>
                <a:lnTo>
                  <a:pt x="259791" y="464692"/>
                </a:lnTo>
                <a:lnTo>
                  <a:pt x="259760" y="460616"/>
                </a:lnTo>
                <a:lnTo>
                  <a:pt x="262338" y="432682"/>
                </a:lnTo>
                <a:lnTo>
                  <a:pt x="273524" y="402748"/>
                </a:lnTo>
                <a:lnTo>
                  <a:pt x="297709" y="366966"/>
                </a:lnTo>
                <a:lnTo>
                  <a:pt x="339293" y="321411"/>
                </a:lnTo>
                <a:lnTo>
                  <a:pt x="488022" y="172719"/>
                </a:lnTo>
                <a:lnTo>
                  <a:pt x="516101" y="143928"/>
                </a:lnTo>
                <a:lnTo>
                  <a:pt x="539278" y="116374"/>
                </a:lnTo>
                <a:lnTo>
                  <a:pt x="555033" y="89247"/>
                </a:lnTo>
                <a:lnTo>
                  <a:pt x="560844" y="61734"/>
                </a:lnTo>
                <a:lnTo>
                  <a:pt x="560844" y="12"/>
                </a:lnTo>
                <a:lnTo>
                  <a:pt x="556793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1820575" y="1236543"/>
            <a:ext cx="48895" cy="48895"/>
          </a:xfrm>
          <a:custGeom>
            <a:avLst/>
            <a:gdLst/>
            <a:ahLst/>
            <a:cxnLst/>
            <a:rect l="l" t="t" r="r" b="b"/>
            <a:pathLst>
              <a:path w="48895" h="48894">
                <a:moveTo>
                  <a:pt x="24133" y="0"/>
                </a:moveTo>
                <a:lnTo>
                  <a:pt x="0" y="24841"/>
                </a:lnTo>
                <a:lnTo>
                  <a:pt x="1698" y="33974"/>
                </a:lnTo>
                <a:lnTo>
                  <a:pt x="6734" y="41648"/>
                </a:lnTo>
                <a:lnTo>
                  <a:pt x="14408" y="46681"/>
                </a:lnTo>
                <a:lnTo>
                  <a:pt x="24133" y="48488"/>
                </a:lnTo>
                <a:lnTo>
                  <a:pt x="33857" y="46681"/>
                </a:lnTo>
                <a:lnTo>
                  <a:pt x="36446" y="44983"/>
                </a:lnTo>
                <a:lnTo>
                  <a:pt x="24133" y="44983"/>
                </a:lnTo>
                <a:lnTo>
                  <a:pt x="15880" y="43350"/>
                </a:lnTo>
                <a:lnTo>
                  <a:pt x="9377" y="38900"/>
                </a:lnTo>
                <a:lnTo>
                  <a:pt x="5114" y="32306"/>
                </a:lnTo>
                <a:lnTo>
                  <a:pt x="3584" y="24244"/>
                </a:lnTo>
                <a:lnTo>
                  <a:pt x="5114" y="15901"/>
                </a:lnTo>
                <a:lnTo>
                  <a:pt x="9377" y="9334"/>
                </a:lnTo>
                <a:lnTo>
                  <a:pt x="15880" y="5034"/>
                </a:lnTo>
                <a:lnTo>
                  <a:pt x="24133" y="3492"/>
                </a:lnTo>
                <a:lnTo>
                  <a:pt x="36154" y="3492"/>
                </a:lnTo>
                <a:lnTo>
                  <a:pt x="33579" y="1809"/>
                </a:lnTo>
                <a:lnTo>
                  <a:pt x="24133" y="0"/>
                </a:lnTo>
                <a:close/>
              </a:path>
              <a:path w="48895" h="48894">
                <a:moveTo>
                  <a:pt x="36154" y="3492"/>
                </a:moveTo>
                <a:lnTo>
                  <a:pt x="24133" y="3492"/>
                </a:lnTo>
                <a:lnTo>
                  <a:pt x="32381" y="5127"/>
                </a:lnTo>
                <a:lnTo>
                  <a:pt x="38862" y="9582"/>
                </a:lnTo>
                <a:lnTo>
                  <a:pt x="43099" y="16179"/>
                </a:lnTo>
                <a:lnTo>
                  <a:pt x="44419" y="23190"/>
                </a:lnTo>
                <a:lnTo>
                  <a:pt x="44503" y="24841"/>
                </a:lnTo>
                <a:lnTo>
                  <a:pt x="43007" y="32585"/>
                </a:lnTo>
                <a:lnTo>
                  <a:pt x="38614" y="39147"/>
                </a:lnTo>
                <a:lnTo>
                  <a:pt x="32102" y="43443"/>
                </a:lnTo>
                <a:lnTo>
                  <a:pt x="24133" y="44983"/>
                </a:lnTo>
                <a:lnTo>
                  <a:pt x="36446" y="44983"/>
                </a:lnTo>
                <a:lnTo>
                  <a:pt x="41532" y="41648"/>
                </a:lnTo>
                <a:lnTo>
                  <a:pt x="46568" y="33974"/>
                </a:lnTo>
                <a:lnTo>
                  <a:pt x="48377" y="24244"/>
                </a:lnTo>
                <a:lnTo>
                  <a:pt x="46475" y="14519"/>
                </a:lnTo>
                <a:lnTo>
                  <a:pt x="41284" y="6845"/>
                </a:lnTo>
                <a:lnTo>
                  <a:pt x="36154" y="3492"/>
                </a:lnTo>
                <a:close/>
              </a:path>
              <a:path w="48895" h="48894">
                <a:moveTo>
                  <a:pt x="30737" y="9842"/>
                </a:moveTo>
                <a:lnTo>
                  <a:pt x="15078" y="9842"/>
                </a:lnTo>
                <a:lnTo>
                  <a:pt x="15078" y="38722"/>
                </a:lnTo>
                <a:lnTo>
                  <a:pt x="20107" y="38722"/>
                </a:lnTo>
                <a:lnTo>
                  <a:pt x="20107" y="27279"/>
                </a:lnTo>
                <a:lnTo>
                  <a:pt x="29647" y="27279"/>
                </a:lnTo>
                <a:lnTo>
                  <a:pt x="28819" y="25895"/>
                </a:lnTo>
                <a:lnTo>
                  <a:pt x="31461" y="24841"/>
                </a:lnTo>
                <a:lnTo>
                  <a:pt x="33257" y="23190"/>
                </a:lnTo>
                <a:lnTo>
                  <a:pt x="20107" y="23190"/>
                </a:lnTo>
                <a:lnTo>
                  <a:pt x="20107" y="14071"/>
                </a:lnTo>
                <a:lnTo>
                  <a:pt x="33975" y="14071"/>
                </a:lnTo>
                <a:lnTo>
                  <a:pt x="33975" y="12687"/>
                </a:lnTo>
                <a:lnTo>
                  <a:pt x="30737" y="9842"/>
                </a:lnTo>
                <a:close/>
              </a:path>
              <a:path w="48895" h="48894">
                <a:moveTo>
                  <a:pt x="29647" y="27279"/>
                </a:moveTo>
                <a:lnTo>
                  <a:pt x="24196" y="27279"/>
                </a:lnTo>
                <a:lnTo>
                  <a:pt x="30813" y="38722"/>
                </a:lnTo>
                <a:lnTo>
                  <a:pt x="36490" y="38722"/>
                </a:lnTo>
                <a:lnTo>
                  <a:pt x="29647" y="27279"/>
                </a:lnTo>
                <a:close/>
              </a:path>
              <a:path w="48895" h="48894">
                <a:moveTo>
                  <a:pt x="33975" y="14071"/>
                </a:moveTo>
                <a:lnTo>
                  <a:pt x="27168" y="14071"/>
                </a:lnTo>
                <a:lnTo>
                  <a:pt x="28895" y="15392"/>
                </a:lnTo>
                <a:lnTo>
                  <a:pt x="28895" y="21272"/>
                </a:lnTo>
                <a:lnTo>
                  <a:pt x="26838" y="23190"/>
                </a:lnTo>
                <a:lnTo>
                  <a:pt x="33257" y="23190"/>
                </a:lnTo>
                <a:lnTo>
                  <a:pt x="33975" y="22529"/>
                </a:lnTo>
                <a:lnTo>
                  <a:pt x="33975" y="14071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3">
            <a:extLst>
              <a:ext uri="{FF2B5EF4-FFF2-40B4-BE49-F238E27FC236}">
                <a16:creationId xmlns:a16="http://schemas.microsoft.com/office/drawing/2014/main" id="{651AF9BF-C264-4806-A175-6A1A23DA02C6}"/>
              </a:ext>
            </a:extLst>
          </p:cNvPr>
          <p:cNvSpPr txBox="1"/>
          <p:nvPr/>
        </p:nvSpPr>
        <p:spPr>
          <a:xfrm>
            <a:off x="1828800" y="685800"/>
            <a:ext cx="7800596" cy="3709349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25"/>
              </a:spcBef>
              <a:tabLst>
                <a:tab pos="3209290" algn="l"/>
              </a:tabLst>
            </a:pPr>
            <a:r>
              <a:rPr lang="es-MX" sz="4800" b="1" spc="5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oto Sans"/>
                <a:cs typeface="Noto Sans"/>
              </a:rPr>
              <a:t>También los Atletas Olímpicos, van a hacer cambios en sus estilos de vida si quieren ganar la medalla de oro.   </a:t>
            </a:r>
            <a:endParaRPr lang="es-MX" sz="2800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S Shell Dlg 2" panose="020B0604030504040204" pitchFamily="34" charset="0"/>
            </a:endParaRPr>
          </a:p>
        </p:txBody>
      </p:sp>
      <p:pic>
        <p:nvPicPr>
          <p:cNvPr id="9" name="Graphic 8" descr="Tent with solid fill">
            <a:extLst>
              <a:ext uri="{FF2B5EF4-FFF2-40B4-BE49-F238E27FC236}">
                <a16:creationId xmlns:a16="http://schemas.microsoft.com/office/drawing/2014/main" id="{92643FF2-CCB0-4C58-8F13-6EB86BDF659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94913" y="685800"/>
            <a:ext cx="914400" cy="914400"/>
          </a:xfrm>
          <a:prstGeom prst="rect">
            <a:avLst/>
          </a:prstGeom>
        </p:spPr>
      </p:pic>
      <p:pic>
        <p:nvPicPr>
          <p:cNvPr id="3" name="Picture 2" descr="A picture containing night sky&#10;&#10;Description automatically generated">
            <a:extLst>
              <a:ext uri="{FF2B5EF4-FFF2-40B4-BE49-F238E27FC236}">
                <a16:creationId xmlns:a16="http://schemas.microsoft.com/office/drawing/2014/main" id="{8FD4ED0D-2280-76E9-8CD0-AE5EC720BF8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3886200"/>
            <a:ext cx="4114800" cy="277749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9ED90616-F349-8133-79E9-9A1F62AFAE9A}"/>
              </a:ext>
            </a:extLst>
          </p:cNvPr>
          <p:cNvSpPr txBox="1"/>
          <p:nvPr/>
        </p:nvSpPr>
        <p:spPr>
          <a:xfrm>
            <a:off x="807149" y="6540579"/>
            <a:ext cx="311010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0" i="0" dirty="0">
                <a:solidFill>
                  <a:srgbClr val="191B26"/>
                </a:solidFill>
                <a:effectLst/>
                <a:latin typeface="Open Sans" panose="020B0606030504020204" pitchFamily="34" charset="0"/>
              </a:rPr>
              <a:t>Image by </a:t>
            </a:r>
            <a:r>
              <a:rPr lang="en-US" sz="1000" b="0" i="0" u="sng" dirty="0" err="1">
                <a:solidFill>
                  <a:srgbClr val="191B26"/>
                </a:solidFill>
                <a:effectLst/>
                <a:latin typeface="Open Sans" panose="020B0606030504020204" pitchFamily="34" charset="0"/>
                <a:hlinkClick r:id="rId6"/>
              </a:rPr>
              <a:t>Clker</a:t>
            </a:r>
            <a:r>
              <a:rPr lang="en-US" sz="1000" b="0" i="0" u="sng" dirty="0">
                <a:solidFill>
                  <a:srgbClr val="191B26"/>
                </a:solidFill>
                <a:effectLst/>
                <a:latin typeface="Open Sans" panose="020B0606030504020204" pitchFamily="34" charset="0"/>
                <a:hlinkClick r:id="rId6"/>
              </a:rPr>
              <a:t>-Free-Vector-Images</a:t>
            </a:r>
            <a:r>
              <a:rPr lang="en-US" sz="1000" b="0" i="0" dirty="0">
                <a:solidFill>
                  <a:srgbClr val="191B26"/>
                </a:solidFill>
                <a:effectLst/>
                <a:latin typeface="Open Sans" panose="020B0606030504020204" pitchFamily="34" charset="0"/>
              </a:rPr>
              <a:t> from </a:t>
            </a:r>
            <a:r>
              <a:rPr lang="en-US" sz="1000" b="0" i="0" u="sng" dirty="0" err="1">
                <a:solidFill>
                  <a:srgbClr val="191B26"/>
                </a:solidFill>
                <a:effectLst/>
                <a:latin typeface="Open Sans" panose="020B0606030504020204" pitchFamily="34" charset="0"/>
                <a:hlinkClick r:id="rId7"/>
              </a:rPr>
              <a:t>Pixabay</a:t>
            </a:r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1110033844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FF2AF937-1AA8-4646-B6C6-117FB3D36E8F}"/>
              </a:ext>
            </a:extLst>
          </p:cNvPr>
          <p:cNvSpPr/>
          <p:nvPr/>
        </p:nvSpPr>
        <p:spPr>
          <a:xfrm>
            <a:off x="10444479" y="0"/>
            <a:ext cx="1747521" cy="6858000"/>
          </a:xfrm>
          <a:prstGeom prst="rect">
            <a:avLst/>
          </a:prstGeom>
          <a:gradFill flip="none" rotWithShape="1">
            <a:gsLst>
              <a:gs pos="0">
                <a:schemeClr val="tx2">
                  <a:lumMod val="75000"/>
                  <a:shade val="30000"/>
                  <a:satMod val="115000"/>
                </a:schemeClr>
              </a:gs>
              <a:gs pos="50000">
                <a:schemeClr val="tx2">
                  <a:lumMod val="75000"/>
                  <a:shade val="67500"/>
                  <a:satMod val="115000"/>
                </a:schemeClr>
              </a:gs>
              <a:gs pos="100000">
                <a:schemeClr val="tx2">
                  <a:lumMod val="75000"/>
                  <a:shade val="100000"/>
                  <a:satMod val="115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object 4"/>
          <p:cNvSpPr/>
          <p:nvPr/>
        </p:nvSpPr>
        <p:spPr>
          <a:xfrm>
            <a:off x="10899009" y="502025"/>
            <a:ext cx="971550" cy="871855"/>
          </a:xfrm>
          <a:custGeom>
            <a:avLst/>
            <a:gdLst/>
            <a:ahLst/>
            <a:cxnLst/>
            <a:rect l="l" t="t" r="r" b="b"/>
            <a:pathLst>
              <a:path w="971550" h="871855">
                <a:moveTo>
                  <a:pt x="466369" y="811040"/>
                </a:moveTo>
                <a:lnTo>
                  <a:pt x="383694" y="811040"/>
                </a:lnTo>
                <a:lnTo>
                  <a:pt x="421303" y="823194"/>
                </a:lnTo>
                <a:lnTo>
                  <a:pt x="447158" y="843979"/>
                </a:lnTo>
                <a:lnTo>
                  <a:pt x="461771" y="868654"/>
                </a:lnTo>
                <a:lnTo>
                  <a:pt x="462851" y="871613"/>
                </a:lnTo>
                <a:lnTo>
                  <a:pt x="466369" y="871169"/>
                </a:lnTo>
                <a:lnTo>
                  <a:pt x="466369" y="811040"/>
                </a:lnTo>
                <a:close/>
              </a:path>
              <a:path w="971550" h="871855">
                <a:moveTo>
                  <a:pt x="642899" y="681507"/>
                </a:moveTo>
                <a:lnTo>
                  <a:pt x="577507" y="746963"/>
                </a:lnTo>
                <a:lnTo>
                  <a:pt x="549428" y="775761"/>
                </a:lnTo>
                <a:lnTo>
                  <a:pt x="510496" y="830448"/>
                </a:lnTo>
                <a:lnTo>
                  <a:pt x="504685" y="857961"/>
                </a:lnTo>
                <a:lnTo>
                  <a:pt x="504710" y="871169"/>
                </a:lnTo>
                <a:lnTo>
                  <a:pt x="508228" y="871613"/>
                </a:lnTo>
                <a:lnTo>
                  <a:pt x="509308" y="868654"/>
                </a:lnTo>
                <a:lnTo>
                  <a:pt x="523921" y="843979"/>
                </a:lnTo>
                <a:lnTo>
                  <a:pt x="549776" y="823194"/>
                </a:lnTo>
                <a:lnTo>
                  <a:pt x="587385" y="811040"/>
                </a:lnTo>
                <a:lnTo>
                  <a:pt x="916652" y="811040"/>
                </a:lnTo>
                <a:lnTo>
                  <a:pt x="817143" y="711479"/>
                </a:lnTo>
                <a:lnTo>
                  <a:pt x="642899" y="681507"/>
                </a:lnTo>
                <a:close/>
              </a:path>
              <a:path w="971550" h="871855">
                <a:moveTo>
                  <a:pt x="408247" y="671961"/>
                </a:moveTo>
                <a:lnTo>
                  <a:pt x="351713" y="677481"/>
                </a:lnTo>
                <a:lnTo>
                  <a:pt x="153936" y="711479"/>
                </a:lnTo>
                <a:lnTo>
                  <a:pt x="48020" y="817410"/>
                </a:lnTo>
                <a:lnTo>
                  <a:pt x="5123" y="860376"/>
                </a:lnTo>
                <a:lnTo>
                  <a:pt x="0" y="866025"/>
                </a:lnTo>
                <a:lnTo>
                  <a:pt x="1574" y="869162"/>
                </a:lnTo>
                <a:lnTo>
                  <a:pt x="4762" y="868883"/>
                </a:lnTo>
                <a:lnTo>
                  <a:pt x="304023" y="817397"/>
                </a:lnTo>
                <a:lnTo>
                  <a:pt x="333819" y="812253"/>
                </a:lnTo>
                <a:lnTo>
                  <a:pt x="383694" y="811040"/>
                </a:lnTo>
                <a:lnTo>
                  <a:pt x="466369" y="811040"/>
                </a:lnTo>
                <a:lnTo>
                  <a:pt x="466369" y="754430"/>
                </a:lnTo>
                <a:lnTo>
                  <a:pt x="465302" y="753363"/>
                </a:lnTo>
                <a:lnTo>
                  <a:pt x="405523" y="753363"/>
                </a:lnTo>
                <a:lnTo>
                  <a:pt x="404456" y="752309"/>
                </a:lnTo>
                <a:lnTo>
                  <a:pt x="404456" y="715911"/>
                </a:lnTo>
                <a:lnTo>
                  <a:pt x="405523" y="714844"/>
                </a:lnTo>
                <a:lnTo>
                  <a:pt x="465277" y="714844"/>
                </a:lnTo>
                <a:lnTo>
                  <a:pt x="466331" y="713790"/>
                </a:lnTo>
                <a:lnTo>
                  <a:pt x="466230" y="712076"/>
                </a:lnTo>
                <a:lnTo>
                  <a:pt x="461239" y="691977"/>
                </a:lnTo>
                <a:lnTo>
                  <a:pt x="443317" y="677632"/>
                </a:lnTo>
                <a:lnTo>
                  <a:pt x="408247" y="671961"/>
                </a:lnTo>
                <a:close/>
              </a:path>
              <a:path w="971550" h="871855">
                <a:moveTo>
                  <a:pt x="916652" y="811040"/>
                </a:moveTo>
                <a:lnTo>
                  <a:pt x="587385" y="811040"/>
                </a:lnTo>
                <a:lnTo>
                  <a:pt x="637260" y="812253"/>
                </a:lnTo>
                <a:lnTo>
                  <a:pt x="959633" y="867862"/>
                </a:lnTo>
                <a:lnTo>
                  <a:pt x="966317" y="868883"/>
                </a:lnTo>
                <a:lnTo>
                  <a:pt x="969505" y="869162"/>
                </a:lnTo>
                <a:lnTo>
                  <a:pt x="971080" y="866025"/>
                </a:lnTo>
                <a:lnTo>
                  <a:pt x="969022" y="863574"/>
                </a:lnTo>
                <a:lnTo>
                  <a:pt x="916652" y="811040"/>
                </a:lnTo>
                <a:close/>
              </a:path>
              <a:path w="971550" h="871855">
                <a:moveTo>
                  <a:pt x="535851" y="753363"/>
                </a:moveTo>
                <a:lnTo>
                  <a:pt x="507060" y="753389"/>
                </a:lnTo>
                <a:lnTo>
                  <a:pt x="505739" y="753389"/>
                </a:lnTo>
                <a:lnTo>
                  <a:pt x="504710" y="754430"/>
                </a:lnTo>
                <a:lnTo>
                  <a:pt x="504685" y="817397"/>
                </a:lnTo>
                <a:lnTo>
                  <a:pt x="508736" y="817410"/>
                </a:lnTo>
                <a:lnTo>
                  <a:pt x="509460" y="813866"/>
                </a:lnTo>
                <a:lnTo>
                  <a:pt x="514060" y="795762"/>
                </a:lnTo>
                <a:lnTo>
                  <a:pt x="519879" y="780157"/>
                </a:lnTo>
                <a:lnTo>
                  <a:pt x="527085" y="766282"/>
                </a:lnTo>
                <a:lnTo>
                  <a:pt x="535851" y="753363"/>
                </a:lnTo>
                <a:close/>
              </a:path>
              <a:path w="971550" h="871855">
                <a:moveTo>
                  <a:pt x="687057" y="345033"/>
                </a:moveTo>
                <a:lnTo>
                  <a:pt x="684288" y="346913"/>
                </a:lnTo>
                <a:lnTo>
                  <a:pt x="685965" y="350710"/>
                </a:lnTo>
                <a:lnTo>
                  <a:pt x="690695" y="394060"/>
                </a:lnTo>
                <a:lnTo>
                  <a:pt x="674068" y="435386"/>
                </a:lnTo>
                <a:lnTo>
                  <a:pt x="647206" y="471355"/>
                </a:lnTo>
                <a:lnTo>
                  <a:pt x="621233" y="498640"/>
                </a:lnTo>
                <a:lnTo>
                  <a:pt x="577367" y="542518"/>
                </a:lnTo>
                <a:lnTo>
                  <a:pt x="549286" y="571309"/>
                </a:lnTo>
                <a:lnTo>
                  <a:pt x="526105" y="598863"/>
                </a:lnTo>
                <a:lnTo>
                  <a:pt x="510346" y="625991"/>
                </a:lnTo>
                <a:lnTo>
                  <a:pt x="504532" y="653503"/>
                </a:lnTo>
                <a:lnTo>
                  <a:pt x="504532" y="715619"/>
                </a:lnTo>
                <a:lnTo>
                  <a:pt x="508596" y="715632"/>
                </a:lnTo>
                <a:lnTo>
                  <a:pt x="509320" y="712076"/>
                </a:lnTo>
                <a:lnTo>
                  <a:pt x="518552" y="681046"/>
                </a:lnTo>
                <a:lnTo>
                  <a:pt x="532252" y="656129"/>
                </a:lnTo>
                <a:lnTo>
                  <a:pt x="551459" y="632769"/>
                </a:lnTo>
                <a:lnTo>
                  <a:pt x="577214" y="606412"/>
                </a:lnTo>
                <a:lnTo>
                  <a:pt x="639254" y="544499"/>
                </a:lnTo>
                <a:lnTo>
                  <a:pt x="677303" y="499498"/>
                </a:lnTo>
                <a:lnTo>
                  <a:pt x="700836" y="456225"/>
                </a:lnTo>
                <a:lnTo>
                  <a:pt x="710382" y="415819"/>
                </a:lnTo>
                <a:lnTo>
                  <a:pt x="706467" y="379425"/>
                </a:lnTo>
                <a:lnTo>
                  <a:pt x="689622" y="348183"/>
                </a:lnTo>
                <a:lnTo>
                  <a:pt x="687057" y="345033"/>
                </a:lnTo>
                <a:close/>
              </a:path>
              <a:path w="971550" h="871855">
                <a:moveTo>
                  <a:pt x="711580" y="446887"/>
                </a:moveTo>
                <a:lnTo>
                  <a:pt x="697834" y="508825"/>
                </a:lnTo>
                <a:lnTo>
                  <a:pt x="673649" y="544606"/>
                </a:lnTo>
                <a:lnTo>
                  <a:pt x="632066" y="590156"/>
                </a:lnTo>
                <a:lnTo>
                  <a:pt x="577507" y="644690"/>
                </a:lnTo>
                <a:lnTo>
                  <a:pt x="559451" y="662942"/>
                </a:lnTo>
                <a:lnTo>
                  <a:pt x="542958" y="680589"/>
                </a:lnTo>
                <a:lnTo>
                  <a:pt x="528649" y="697832"/>
                </a:lnTo>
                <a:lnTo>
                  <a:pt x="517143" y="714870"/>
                </a:lnTo>
                <a:lnTo>
                  <a:pt x="571030" y="714870"/>
                </a:lnTo>
                <a:lnTo>
                  <a:pt x="655700" y="630123"/>
                </a:lnTo>
                <a:lnTo>
                  <a:pt x="694597" y="580948"/>
                </a:lnTo>
                <a:lnTo>
                  <a:pt x="715552" y="532961"/>
                </a:lnTo>
                <a:lnTo>
                  <a:pt x="721673" y="488766"/>
                </a:lnTo>
                <a:lnTo>
                  <a:pt x="716040" y="450888"/>
                </a:lnTo>
                <a:lnTo>
                  <a:pt x="714882" y="447141"/>
                </a:lnTo>
                <a:lnTo>
                  <a:pt x="711580" y="446887"/>
                </a:lnTo>
                <a:close/>
              </a:path>
              <a:path w="971550" h="871855">
                <a:moveTo>
                  <a:pt x="465277" y="714844"/>
                </a:moveTo>
                <a:lnTo>
                  <a:pt x="405523" y="714844"/>
                </a:lnTo>
                <a:lnTo>
                  <a:pt x="463943" y="714857"/>
                </a:lnTo>
                <a:lnTo>
                  <a:pt x="465277" y="714844"/>
                </a:lnTo>
                <a:close/>
              </a:path>
              <a:path w="971550" h="871855">
                <a:moveTo>
                  <a:pt x="556767" y="204596"/>
                </a:moveTo>
                <a:lnTo>
                  <a:pt x="533107" y="263912"/>
                </a:lnTo>
                <a:lnTo>
                  <a:pt x="488149" y="313435"/>
                </a:lnTo>
                <a:lnTo>
                  <a:pt x="336384" y="465061"/>
                </a:lnTo>
                <a:lnTo>
                  <a:pt x="303370" y="509836"/>
                </a:lnTo>
                <a:lnTo>
                  <a:pt x="292053" y="551565"/>
                </a:lnTo>
                <a:lnTo>
                  <a:pt x="297569" y="587824"/>
                </a:lnTo>
                <a:lnTo>
                  <a:pt x="315055" y="616194"/>
                </a:lnTo>
                <a:lnTo>
                  <a:pt x="339648" y="634250"/>
                </a:lnTo>
                <a:lnTo>
                  <a:pt x="343534" y="636015"/>
                </a:lnTo>
                <a:lnTo>
                  <a:pt x="345071" y="632866"/>
                </a:lnTo>
                <a:lnTo>
                  <a:pt x="342112" y="630301"/>
                </a:lnTo>
                <a:lnTo>
                  <a:pt x="323990" y="603769"/>
                </a:lnTo>
                <a:lnTo>
                  <a:pt x="322040" y="572007"/>
                </a:lnTo>
                <a:lnTo>
                  <a:pt x="335101" y="537646"/>
                </a:lnTo>
                <a:lnTo>
                  <a:pt x="362013" y="503313"/>
                </a:lnTo>
                <a:lnTo>
                  <a:pt x="487997" y="377316"/>
                </a:lnTo>
                <a:lnTo>
                  <a:pt x="516078" y="348518"/>
                </a:lnTo>
                <a:lnTo>
                  <a:pt x="539259" y="320960"/>
                </a:lnTo>
                <a:lnTo>
                  <a:pt x="555018" y="293831"/>
                </a:lnTo>
                <a:lnTo>
                  <a:pt x="560831" y="266318"/>
                </a:lnTo>
                <a:lnTo>
                  <a:pt x="560831" y="204609"/>
                </a:lnTo>
                <a:lnTo>
                  <a:pt x="556767" y="204596"/>
                </a:lnTo>
                <a:close/>
              </a:path>
              <a:path w="971550" h="871855">
                <a:moveTo>
                  <a:pt x="627824" y="275564"/>
                </a:moveTo>
                <a:lnTo>
                  <a:pt x="626287" y="278714"/>
                </a:lnTo>
                <a:lnTo>
                  <a:pt x="629246" y="281279"/>
                </a:lnTo>
                <a:lnTo>
                  <a:pt x="647374" y="307809"/>
                </a:lnTo>
                <a:lnTo>
                  <a:pt x="649325" y="339566"/>
                </a:lnTo>
                <a:lnTo>
                  <a:pt x="636265" y="373923"/>
                </a:lnTo>
                <a:lnTo>
                  <a:pt x="609358" y="408254"/>
                </a:lnTo>
                <a:lnTo>
                  <a:pt x="577398" y="440217"/>
                </a:lnTo>
                <a:lnTo>
                  <a:pt x="549441" y="468891"/>
                </a:lnTo>
                <a:lnTo>
                  <a:pt x="526264" y="496449"/>
                </a:lnTo>
                <a:lnTo>
                  <a:pt x="510509" y="523578"/>
                </a:lnTo>
                <a:lnTo>
                  <a:pt x="504697" y="551091"/>
                </a:lnTo>
                <a:lnTo>
                  <a:pt x="504697" y="612813"/>
                </a:lnTo>
                <a:lnTo>
                  <a:pt x="508751" y="612813"/>
                </a:lnTo>
                <a:lnTo>
                  <a:pt x="509485" y="609269"/>
                </a:lnTo>
                <a:lnTo>
                  <a:pt x="518712" y="578297"/>
                </a:lnTo>
                <a:lnTo>
                  <a:pt x="532412" y="553507"/>
                </a:lnTo>
                <a:lnTo>
                  <a:pt x="551623" y="530274"/>
                </a:lnTo>
                <a:lnTo>
                  <a:pt x="577380" y="503974"/>
                </a:lnTo>
                <a:lnTo>
                  <a:pt x="634974" y="446519"/>
                </a:lnTo>
                <a:lnTo>
                  <a:pt x="667990" y="401743"/>
                </a:lnTo>
                <a:lnTo>
                  <a:pt x="679309" y="360015"/>
                </a:lnTo>
                <a:lnTo>
                  <a:pt x="673795" y="323755"/>
                </a:lnTo>
                <a:lnTo>
                  <a:pt x="656308" y="295386"/>
                </a:lnTo>
                <a:lnTo>
                  <a:pt x="631710" y="277329"/>
                </a:lnTo>
                <a:lnTo>
                  <a:pt x="627824" y="275564"/>
                </a:lnTo>
                <a:close/>
              </a:path>
              <a:path w="971550" h="871855">
                <a:moveTo>
                  <a:pt x="556933" y="101777"/>
                </a:moveTo>
                <a:lnTo>
                  <a:pt x="533271" y="161285"/>
                </a:lnTo>
                <a:lnTo>
                  <a:pt x="488314" y="210997"/>
                </a:lnTo>
                <a:lnTo>
                  <a:pt x="332104" y="367080"/>
                </a:lnTo>
                <a:lnTo>
                  <a:pt x="294055" y="412081"/>
                </a:lnTo>
                <a:lnTo>
                  <a:pt x="270522" y="455355"/>
                </a:lnTo>
                <a:lnTo>
                  <a:pt x="260977" y="495760"/>
                </a:lnTo>
                <a:lnTo>
                  <a:pt x="264891" y="532155"/>
                </a:lnTo>
                <a:lnTo>
                  <a:pt x="281736" y="563397"/>
                </a:lnTo>
                <a:lnTo>
                  <a:pt x="284302" y="566534"/>
                </a:lnTo>
                <a:lnTo>
                  <a:pt x="287070" y="564654"/>
                </a:lnTo>
                <a:lnTo>
                  <a:pt x="285394" y="560870"/>
                </a:lnTo>
                <a:lnTo>
                  <a:pt x="280664" y="517512"/>
                </a:lnTo>
                <a:lnTo>
                  <a:pt x="297291" y="476184"/>
                </a:lnTo>
                <a:lnTo>
                  <a:pt x="324152" y="440217"/>
                </a:lnTo>
                <a:lnTo>
                  <a:pt x="350126" y="412940"/>
                </a:lnTo>
                <a:lnTo>
                  <a:pt x="488162" y="274904"/>
                </a:lnTo>
                <a:lnTo>
                  <a:pt x="516241" y="246105"/>
                </a:lnTo>
                <a:lnTo>
                  <a:pt x="539418" y="218547"/>
                </a:lnTo>
                <a:lnTo>
                  <a:pt x="555172" y="191418"/>
                </a:lnTo>
                <a:lnTo>
                  <a:pt x="560984" y="163906"/>
                </a:lnTo>
                <a:lnTo>
                  <a:pt x="560984" y="101790"/>
                </a:lnTo>
                <a:lnTo>
                  <a:pt x="556933" y="101777"/>
                </a:lnTo>
                <a:close/>
              </a:path>
              <a:path w="971550" h="871855">
                <a:moveTo>
                  <a:pt x="556793" y="0"/>
                </a:moveTo>
                <a:lnTo>
                  <a:pt x="533104" y="59356"/>
                </a:lnTo>
                <a:lnTo>
                  <a:pt x="488111" y="108927"/>
                </a:lnTo>
                <a:lnTo>
                  <a:pt x="315671" y="281457"/>
                </a:lnTo>
                <a:lnTo>
                  <a:pt x="276773" y="330632"/>
                </a:lnTo>
                <a:lnTo>
                  <a:pt x="255812" y="378618"/>
                </a:lnTo>
                <a:lnTo>
                  <a:pt x="249687" y="422814"/>
                </a:lnTo>
                <a:lnTo>
                  <a:pt x="255318" y="460692"/>
                </a:lnTo>
                <a:lnTo>
                  <a:pt x="256476" y="464438"/>
                </a:lnTo>
                <a:lnTo>
                  <a:pt x="259791" y="464692"/>
                </a:lnTo>
                <a:lnTo>
                  <a:pt x="259760" y="460616"/>
                </a:lnTo>
                <a:lnTo>
                  <a:pt x="262338" y="432682"/>
                </a:lnTo>
                <a:lnTo>
                  <a:pt x="273524" y="402748"/>
                </a:lnTo>
                <a:lnTo>
                  <a:pt x="297709" y="366966"/>
                </a:lnTo>
                <a:lnTo>
                  <a:pt x="339293" y="321411"/>
                </a:lnTo>
                <a:lnTo>
                  <a:pt x="488022" y="172719"/>
                </a:lnTo>
                <a:lnTo>
                  <a:pt x="516101" y="143928"/>
                </a:lnTo>
                <a:lnTo>
                  <a:pt x="539278" y="116374"/>
                </a:lnTo>
                <a:lnTo>
                  <a:pt x="555033" y="89247"/>
                </a:lnTo>
                <a:lnTo>
                  <a:pt x="560844" y="61734"/>
                </a:lnTo>
                <a:lnTo>
                  <a:pt x="560844" y="12"/>
                </a:lnTo>
                <a:lnTo>
                  <a:pt x="556793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1820575" y="1236543"/>
            <a:ext cx="48895" cy="48895"/>
          </a:xfrm>
          <a:custGeom>
            <a:avLst/>
            <a:gdLst/>
            <a:ahLst/>
            <a:cxnLst/>
            <a:rect l="l" t="t" r="r" b="b"/>
            <a:pathLst>
              <a:path w="48895" h="48894">
                <a:moveTo>
                  <a:pt x="24133" y="0"/>
                </a:moveTo>
                <a:lnTo>
                  <a:pt x="0" y="24841"/>
                </a:lnTo>
                <a:lnTo>
                  <a:pt x="1698" y="33974"/>
                </a:lnTo>
                <a:lnTo>
                  <a:pt x="6734" y="41648"/>
                </a:lnTo>
                <a:lnTo>
                  <a:pt x="14408" y="46681"/>
                </a:lnTo>
                <a:lnTo>
                  <a:pt x="24133" y="48488"/>
                </a:lnTo>
                <a:lnTo>
                  <a:pt x="33857" y="46681"/>
                </a:lnTo>
                <a:lnTo>
                  <a:pt x="36446" y="44983"/>
                </a:lnTo>
                <a:lnTo>
                  <a:pt x="24133" y="44983"/>
                </a:lnTo>
                <a:lnTo>
                  <a:pt x="15880" y="43350"/>
                </a:lnTo>
                <a:lnTo>
                  <a:pt x="9377" y="38900"/>
                </a:lnTo>
                <a:lnTo>
                  <a:pt x="5114" y="32306"/>
                </a:lnTo>
                <a:lnTo>
                  <a:pt x="3584" y="24244"/>
                </a:lnTo>
                <a:lnTo>
                  <a:pt x="5114" y="15901"/>
                </a:lnTo>
                <a:lnTo>
                  <a:pt x="9377" y="9334"/>
                </a:lnTo>
                <a:lnTo>
                  <a:pt x="15880" y="5034"/>
                </a:lnTo>
                <a:lnTo>
                  <a:pt x="24133" y="3492"/>
                </a:lnTo>
                <a:lnTo>
                  <a:pt x="36154" y="3492"/>
                </a:lnTo>
                <a:lnTo>
                  <a:pt x="33579" y="1809"/>
                </a:lnTo>
                <a:lnTo>
                  <a:pt x="24133" y="0"/>
                </a:lnTo>
                <a:close/>
              </a:path>
              <a:path w="48895" h="48894">
                <a:moveTo>
                  <a:pt x="36154" y="3492"/>
                </a:moveTo>
                <a:lnTo>
                  <a:pt x="24133" y="3492"/>
                </a:lnTo>
                <a:lnTo>
                  <a:pt x="32381" y="5127"/>
                </a:lnTo>
                <a:lnTo>
                  <a:pt x="38862" y="9582"/>
                </a:lnTo>
                <a:lnTo>
                  <a:pt x="43099" y="16179"/>
                </a:lnTo>
                <a:lnTo>
                  <a:pt x="44419" y="23190"/>
                </a:lnTo>
                <a:lnTo>
                  <a:pt x="44503" y="24841"/>
                </a:lnTo>
                <a:lnTo>
                  <a:pt x="43007" y="32585"/>
                </a:lnTo>
                <a:lnTo>
                  <a:pt x="38614" y="39147"/>
                </a:lnTo>
                <a:lnTo>
                  <a:pt x="32102" y="43443"/>
                </a:lnTo>
                <a:lnTo>
                  <a:pt x="24133" y="44983"/>
                </a:lnTo>
                <a:lnTo>
                  <a:pt x="36446" y="44983"/>
                </a:lnTo>
                <a:lnTo>
                  <a:pt x="41532" y="41648"/>
                </a:lnTo>
                <a:lnTo>
                  <a:pt x="46568" y="33974"/>
                </a:lnTo>
                <a:lnTo>
                  <a:pt x="48377" y="24244"/>
                </a:lnTo>
                <a:lnTo>
                  <a:pt x="46475" y="14519"/>
                </a:lnTo>
                <a:lnTo>
                  <a:pt x="41284" y="6845"/>
                </a:lnTo>
                <a:lnTo>
                  <a:pt x="36154" y="3492"/>
                </a:lnTo>
                <a:close/>
              </a:path>
              <a:path w="48895" h="48894">
                <a:moveTo>
                  <a:pt x="30737" y="9842"/>
                </a:moveTo>
                <a:lnTo>
                  <a:pt x="15078" y="9842"/>
                </a:lnTo>
                <a:lnTo>
                  <a:pt x="15078" y="38722"/>
                </a:lnTo>
                <a:lnTo>
                  <a:pt x="20107" y="38722"/>
                </a:lnTo>
                <a:lnTo>
                  <a:pt x="20107" y="27279"/>
                </a:lnTo>
                <a:lnTo>
                  <a:pt x="29647" y="27279"/>
                </a:lnTo>
                <a:lnTo>
                  <a:pt x="28819" y="25895"/>
                </a:lnTo>
                <a:lnTo>
                  <a:pt x="31461" y="24841"/>
                </a:lnTo>
                <a:lnTo>
                  <a:pt x="33257" y="23190"/>
                </a:lnTo>
                <a:lnTo>
                  <a:pt x="20107" y="23190"/>
                </a:lnTo>
                <a:lnTo>
                  <a:pt x="20107" y="14071"/>
                </a:lnTo>
                <a:lnTo>
                  <a:pt x="33975" y="14071"/>
                </a:lnTo>
                <a:lnTo>
                  <a:pt x="33975" y="12687"/>
                </a:lnTo>
                <a:lnTo>
                  <a:pt x="30737" y="9842"/>
                </a:lnTo>
                <a:close/>
              </a:path>
              <a:path w="48895" h="48894">
                <a:moveTo>
                  <a:pt x="29647" y="27279"/>
                </a:moveTo>
                <a:lnTo>
                  <a:pt x="24196" y="27279"/>
                </a:lnTo>
                <a:lnTo>
                  <a:pt x="30813" y="38722"/>
                </a:lnTo>
                <a:lnTo>
                  <a:pt x="36490" y="38722"/>
                </a:lnTo>
                <a:lnTo>
                  <a:pt x="29647" y="27279"/>
                </a:lnTo>
                <a:close/>
              </a:path>
              <a:path w="48895" h="48894">
                <a:moveTo>
                  <a:pt x="33975" y="14071"/>
                </a:moveTo>
                <a:lnTo>
                  <a:pt x="27168" y="14071"/>
                </a:lnTo>
                <a:lnTo>
                  <a:pt x="28895" y="15392"/>
                </a:lnTo>
                <a:lnTo>
                  <a:pt x="28895" y="21272"/>
                </a:lnTo>
                <a:lnTo>
                  <a:pt x="26838" y="23190"/>
                </a:lnTo>
                <a:lnTo>
                  <a:pt x="33257" y="23190"/>
                </a:lnTo>
                <a:lnTo>
                  <a:pt x="33975" y="22529"/>
                </a:lnTo>
                <a:lnTo>
                  <a:pt x="33975" y="14071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3">
            <a:extLst>
              <a:ext uri="{FF2B5EF4-FFF2-40B4-BE49-F238E27FC236}">
                <a16:creationId xmlns:a16="http://schemas.microsoft.com/office/drawing/2014/main" id="{651AF9BF-C264-4806-A175-6A1A23DA02C6}"/>
              </a:ext>
            </a:extLst>
          </p:cNvPr>
          <p:cNvSpPr txBox="1"/>
          <p:nvPr/>
        </p:nvSpPr>
        <p:spPr>
          <a:xfrm>
            <a:off x="1828800" y="685800"/>
            <a:ext cx="8153400" cy="5925340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indent="457200"/>
            <a:r>
              <a:rPr lang="en-US" sz="48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 Corinthians 9:25</a:t>
            </a:r>
          </a:p>
          <a:p>
            <a:pPr indent="457200"/>
            <a:r>
              <a:rPr lang="en-US" sz="4800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“</a:t>
            </a:r>
            <a:r>
              <a:rPr lang="es-ES" sz="4800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</a:rPr>
              <a:t>Los deportistas se someten a una estricta disciplina. Ellos lo hacen para ganar un premio que se echa a perder, mientras que nosotros nos esforzamos por obtener un premio que jamás se desvanecerá.</a:t>
            </a:r>
            <a:r>
              <a:rPr lang="en-US" sz="4800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” </a:t>
            </a:r>
          </a:p>
        </p:txBody>
      </p:sp>
      <p:pic>
        <p:nvPicPr>
          <p:cNvPr id="9" name="Graphic 8" descr="Tent with solid fill">
            <a:extLst>
              <a:ext uri="{FF2B5EF4-FFF2-40B4-BE49-F238E27FC236}">
                <a16:creationId xmlns:a16="http://schemas.microsoft.com/office/drawing/2014/main" id="{2812867B-825D-49DD-9F1D-CE6CDAF5950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94913" y="685800"/>
            <a:ext cx="914400" cy="914400"/>
          </a:xfrm>
          <a:prstGeom prst="rect">
            <a:avLst/>
          </a:prstGeom>
        </p:spPr>
      </p:pic>
      <p:pic>
        <p:nvPicPr>
          <p:cNvPr id="11" name="Graphic 10">
            <a:extLst>
              <a:ext uri="{FF2B5EF4-FFF2-40B4-BE49-F238E27FC236}">
                <a16:creationId xmlns:a16="http://schemas.microsoft.com/office/drawing/2014/main" id="{4586EFFE-8944-4C7D-A609-EB8D46BC410F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2420600" y="3655967"/>
            <a:ext cx="3944256" cy="31964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7129497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FF2AF937-1AA8-4646-B6C6-117FB3D36E8F}"/>
              </a:ext>
            </a:extLst>
          </p:cNvPr>
          <p:cNvSpPr/>
          <p:nvPr/>
        </p:nvSpPr>
        <p:spPr>
          <a:xfrm>
            <a:off x="10444479" y="0"/>
            <a:ext cx="1747521" cy="6858000"/>
          </a:xfrm>
          <a:prstGeom prst="rect">
            <a:avLst/>
          </a:prstGeom>
          <a:gradFill flip="none" rotWithShape="1">
            <a:gsLst>
              <a:gs pos="0">
                <a:schemeClr val="tx2">
                  <a:lumMod val="75000"/>
                  <a:shade val="30000"/>
                  <a:satMod val="115000"/>
                </a:schemeClr>
              </a:gs>
              <a:gs pos="50000">
                <a:schemeClr val="tx2">
                  <a:lumMod val="75000"/>
                  <a:shade val="67500"/>
                  <a:satMod val="115000"/>
                </a:schemeClr>
              </a:gs>
              <a:gs pos="100000">
                <a:schemeClr val="tx2">
                  <a:lumMod val="75000"/>
                  <a:shade val="100000"/>
                  <a:satMod val="115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object 4"/>
          <p:cNvSpPr/>
          <p:nvPr/>
        </p:nvSpPr>
        <p:spPr>
          <a:xfrm>
            <a:off x="10899009" y="502025"/>
            <a:ext cx="971550" cy="871855"/>
          </a:xfrm>
          <a:custGeom>
            <a:avLst/>
            <a:gdLst/>
            <a:ahLst/>
            <a:cxnLst/>
            <a:rect l="l" t="t" r="r" b="b"/>
            <a:pathLst>
              <a:path w="971550" h="871855">
                <a:moveTo>
                  <a:pt x="466369" y="811040"/>
                </a:moveTo>
                <a:lnTo>
                  <a:pt x="383694" y="811040"/>
                </a:lnTo>
                <a:lnTo>
                  <a:pt x="421303" y="823194"/>
                </a:lnTo>
                <a:lnTo>
                  <a:pt x="447158" y="843979"/>
                </a:lnTo>
                <a:lnTo>
                  <a:pt x="461771" y="868654"/>
                </a:lnTo>
                <a:lnTo>
                  <a:pt x="462851" y="871613"/>
                </a:lnTo>
                <a:lnTo>
                  <a:pt x="466369" y="871169"/>
                </a:lnTo>
                <a:lnTo>
                  <a:pt x="466369" y="811040"/>
                </a:lnTo>
                <a:close/>
              </a:path>
              <a:path w="971550" h="871855">
                <a:moveTo>
                  <a:pt x="642899" y="681507"/>
                </a:moveTo>
                <a:lnTo>
                  <a:pt x="577507" y="746963"/>
                </a:lnTo>
                <a:lnTo>
                  <a:pt x="549428" y="775761"/>
                </a:lnTo>
                <a:lnTo>
                  <a:pt x="510496" y="830448"/>
                </a:lnTo>
                <a:lnTo>
                  <a:pt x="504685" y="857961"/>
                </a:lnTo>
                <a:lnTo>
                  <a:pt x="504710" y="871169"/>
                </a:lnTo>
                <a:lnTo>
                  <a:pt x="508228" y="871613"/>
                </a:lnTo>
                <a:lnTo>
                  <a:pt x="509308" y="868654"/>
                </a:lnTo>
                <a:lnTo>
                  <a:pt x="523921" y="843979"/>
                </a:lnTo>
                <a:lnTo>
                  <a:pt x="549776" y="823194"/>
                </a:lnTo>
                <a:lnTo>
                  <a:pt x="587385" y="811040"/>
                </a:lnTo>
                <a:lnTo>
                  <a:pt x="916652" y="811040"/>
                </a:lnTo>
                <a:lnTo>
                  <a:pt x="817143" y="711479"/>
                </a:lnTo>
                <a:lnTo>
                  <a:pt x="642899" y="681507"/>
                </a:lnTo>
                <a:close/>
              </a:path>
              <a:path w="971550" h="871855">
                <a:moveTo>
                  <a:pt x="408247" y="671961"/>
                </a:moveTo>
                <a:lnTo>
                  <a:pt x="351713" y="677481"/>
                </a:lnTo>
                <a:lnTo>
                  <a:pt x="153936" y="711479"/>
                </a:lnTo>
                <a:lnTo>
                  <a:pt x="48020" y="817410"/>
                </a:lnTo>
                <a:lnTo>
                  <a:pt x="5123" y="860376"/>
                </a:lnTo>
                <a:lnTo>
                  <a:pt x="0" y="866025"/>
                </a:lnTo>
                <a:lnTo>
                  <a:pt x="1574" y="869162"/>
                </a:lnTo>
                <a:lnTo>
                  <a:pt x="4762" y="868883"/>
                </a:lnTo>
                <a:lnTo>
                  <a:pt x="304023" y="817397"/>
                </a:lnTo>
                <a:lnTo>
                  <a:pt x="333819" y="812253"/>
                </a:lnTo>
                <a:lnTo>
                  <a:pt x="383694" y="811040"/>
                </a:lnTo>
                <a:lnTo>
                  <a:pt x="466369" y="811040"/>
                </a:lnTo>
                <a:lnTo>
                  <a:pt x="466369" y="754430"/>
                </a:lnTo>
                <a:lnTo>
                  <a:pt x="465302" y="753363"/>
                </a:lnTo>
                <a:lnTo>
                  <a:pt x="405523" y="753363"/>
                </a:lnTo>
                <a:lnTo>
                  <a:pt x="404456" y="752309"/>
                </a:lnTo>
                <a:lnTo>
                  <a:pt x="404456" y="715911"/>
                </a:lnTo>
                <a:lnTo>
                  <a:pt x="405523" y="714844"/>
                </a:lnTo>
                <a:lnTo>
                  <a:pt x="465277" y="714844"/>
                </a:lnTo>
                <a:lnTo>
                  <a:pt x="466331" y="713790"/>
                </a:lnTo>
                <a:lnTo>
                  <a:pt x="466230" y="712076"/>
                </a:lnTo>
                <a:lnTo>
                  <a:pt x="461239" y="691977"/>
                </a:lnTo>
                <a:lnTo>
                  <a:pt x="443317" y="677632"/>
                </a:lnTo>
                <a:lnTo>
                  <a:pt x="408247" y="671961"/>
                </a:lnTo>
                <a:close/>
              </a:path>
              <a:path w="971550" h="871855">
                <a:moveTo>
                  <a:pt x="916652" y="811040"/>
                </a:moveTo>
                <a:lnTo>
                  <a:pt x="587385" y="811040"/>
                </a:lnTo>
                <a:lnTo>
                  <a:pt x="637260" y="812253"/>
                </a:lnTo>
                <a:lnTo>
                  <a:pt x="959633" y="867862"/>
                </a:lnTo>
                <a:lnTo>
                  <a:pt x="966317" y="868883"/>
                </a:lnTo>
                <a:lnTo>
                  <a:pt x="969505" y="869162"/>
                </a:lnTo>
                <a:lnTo>
                  <a:pt x="971080" y="866025"/>
                </a:lnTo>
                <a:lnTo>
                  <a:pt x="969022" y="863574"/>
                </a:lnTo>
                <a:lnTo>
                  <a:pt x="916652" y="811040"/>
                </a:lnTo>
                <a:close/>
              </a:path>
              <a:path w="971550" h="871855">
                <a:moveTo>
                  <a:pt x="535851" y="753363"/>
                </a:moveTo>
                <a:lnTo>
                  <a:pt x="507060" y="753389"/>
                </a:lnTo>
                <a:lnTo>
                  <a:pt x="505739" y="753389"/>
                </a:lnTo>
                <a:lnTo>
                  <a:pt x="504710" y="754430"/>
                </a:lnTo>
                <a:lnTo>
                  <a:pt x="504685" y="817397"/>
                </a:lnTo>
                <a:lnTo>
                  <a:pt x="508736" y="817410"/>
                </a:lnTo>
                <a:lnTo>
                  <a:pt x="509460" y="813866"/>
                </a:lnTo>
                <a:lnTo>
                  <a:pt x="514060" y="795762"/>
                </a:lnTo>
                <a:lnTo>
                  <a:pt x="519879" y="780157"/>
                </a:lnTo>
                <a:lnTo>
                  <a:pt x="527085" y="766282"/>
                </a:lnTo>
                <a:lnTo>
                  <a:pt x="535851" y="753363"/>
                </a:lnTo>
                <a:close/>
              </a:path>
              <a:path w="971550" h="871855">
                <a:moveTo>
                  <a:pt x="687057" y="345033"/>
                </a:moveTo>
                <a:lnTo>
                  <a:pt x="684288" y="346913"/>
                </a:lnTo>
                <a:lnTo>
                  <a:pt x="685965" y="350710"/>
                </a:lnTo>
                <a:lnTo>
                  <a:pt x="690695" y="394060"/>
                </a:lnTo>
                <a:lnTo>
                  <a:pt x="674068" y="435386"/>
                </a:lnTo>
                <a:lnTo>
                  <a:pt x="647206" y="471355"/>
                </a:lnTo>
                <a:lnTo>
                  <a:pt x="621233" y="498640"/>
                </a:lnTo>
                <a:lnTo>
                  <a:pt x="577367" y="542518"/>
                </a:lnTo>
                <a:lnTo>
                  <a:pt x="549286" y="571309"/>
                </a:lnTo>
                <a:lnTo>
                  <a:pt x="526105" y="598863"/>
                </a:lnTo>
                <a:lnTo>
                  <a:pt x="510346" y="625991"/>
                </a:lnTo>
                <a:lnTo>
                  <a:pt x="504532" y="653503"/>
                </a:lnTo>
                <a:lnTo>
                  <a:pt x="504532" y="715619"/>
                </a:lnTo>
                <a:lnTo>
                  <a:pt x="508596" y="715632"/>
                </a:lnTo>
                <a:lnTo>
                  <a:pt x="509320" y="712076"/>
                </a:lnTo>
                <a:lnTo>
                  <a:pt x="518552" y="681046"/>
                </a:lnTo>
                <a:lnTo>
                  <a:pt x="532252" y="656129"/>
                </a:lnTo>
                <a:lnTo>
                  <a:pt x="551459" y="632769"/>
                </a:lnTo>
                <a:lnTo>
                  <a:pt x="577214" y="606412"/>
                </a:lnTo>
                <a:lnTo>
                  <a:pt x="639254" y="544499"/>
                </a:lnTo>
                <a:lnTo>
                  <a:pt x="677303" y="499498"/>
                </a:lnTo>
                <a:lnTo>
                  <a:pt x="700836" y="456225"/>
                </a:lnTo>
                <a:lnTo>
                  <a:pt x="710382" y="415819"/>
                </a:lnTo>
                <a:lnTo>
                  <a:pt x="706467" y="379425"/>
                </a:lnTo>
                <a:lnTo>
                  <a:pt x="689622" y="348183"/>
                </a:lnTo>
                <a:lnTo>
                  <a:pt x="687057" y="345033"/>
                </a:lnTo>
                <a:close/>
              </a:path>
              <a:path w="971550" h="871855">
                <a:moveTo>
                  <a:pt x="711580" y="446887"/>
                </a:moveTo>
                <a:lnTo>
                  <a:pt x="697834" y="508825"/>
                </a:lnTo>
                <a:lnTo>
                  <a:pt x="673649" y="544606"/>
                </a:lnTo>
                <a:lnTo>
                  <a:pt x="632066" y="590156"/>
                </a:lnTo>
                <a:lnTo>
                  <a:pt x="577507" y="644690"/>
                </a:lnTo>
                <a:lnTo>
                  <a:pt x="559451" y="662942"/>
                </a:lnTo>
                <a:lnTo>
                  <a:pt x="542958" y="680589"/>
                </a:lnTo>
                <a:lnTo>
                  <a:pt x="528649" y="697832"/>
                </a:lnTo>
                <a:lnTo>
                  <a:pt x="517143" y="714870"/>
                </a:lnTo>
                <a:lnTo>
                  <a:pt x="571030" y="714870"/>
                </a:lnTo>
                <a:lnTo>
                  <a:pt x="655700" y="630123"/>
                </a:lnTo>
                <a:lnTo>
                  <a:pt x="694597" y="580948"/>
                </a:lnTo>
                <a:lnTo>
                  <a:pt x="715552" y="532961"/>
                </a:lnTo>
                <a:lnTo>
                  <a:pt x="721673" y="488766"/>
                </a:lnTo>
                <a:lnTo>
                  <a:pt x="716040" y="450888"/>
                </a:lnTo>
                <a:lnTo>
                  <a:pt x="714882" y="447141"/>
                </a:lnTo>
                <a:lnTo>
                  <a:pt x="711580" y="446887"/>
                </a:lnTo>
                <a:close/>
              </a:path>
              <a:path w="971550" h="871855">
                <a:moveTo>
                  <a:pt x="465277" y="714844"/>
                </a:moveTo>
                <a:lnTo>
                  <a:pt x="405523" y="714844"/>
                </a:lnTo>
                <a:lnTo>
                  <a:pt x="463943" y="714857"/>
                </a:lnTo>
                <a:lnTo>
                  <a:pt x="465277" y="714844"/>
                </a:lnTo>
                <a:close/>
              </a:path>
              <a:path w="971550" h="871855">
                <a:moveTo>
                  <a:pt x="556767" y="204596"/>
                </a:moveTo>
                <a:lnTo>
                  <a:pt x="533107" y="263912"/>
                </a:lnTo>
                <a:lnTo>
                  <a:pt x="488149" y="313435"/>
                </a:lnTo>
                <a:lnTo>
                  <a:pt x="336384" y="465061"/>
                </a:lnTo>
                <a:lnTo>
                  <a:pt x="303370" y="509836"/>
                </a:lnTo>
                <a:lnTo>
                  <a:pt x="292053" y="551565"/>
                </a:lnTo>
                <a:lnTo>
                  <a:pt x="297569" y="587824"/>
                </a:lnTo>
                <a:lnTo>
                  <a:pt x="315055" y="616194"/>
                </a:lnTo>
                <a:lnTo>
                  <a:pt x="339648" y="634250"/>
                </a:lnTo>
                <a:lnTo>
                  <a:pt x="343534" y="636015"/>
                </a:lnTo>
                <a:lnTo>
                  <a:pt x="345071" y="632866"/>
                </a:lnTo>
                <a:lnTo>
                  <a:pt x="342112" y="630301"/>
                </a:lnTo>
                <a:lnTo>
                  <a:pt x="323990" y="603769"/>
                </a:lnTo>
                <a:lnTo>
                  <a:pt x="322040" y="572007"/>
                </a:lnTo>
                <a:lnTo>
                  <a:pt x="335101" y="537646"/>
                </a:lnTo>
                <a:lnTo>
                  <a:pt x="362013" y="503313"/>
                </a:lnTo>
                <a:lnTo>
                  <a:pt x="487997" y="377316"/>
                </a:lnTo>
                <a:lnTo>
                  <a:pt x="516078" y="348518"/>
                </a:lnTo>
                <a:lnTo>
                  <a:pt x="539259" y="320960"/>
                </a:lnTo>
                <a:lnTo>
                  <a:pt x="555018" y="293831"/>
                </a:lnTo>
                <a:lnTo>
                  <a:pt x="560831" y="266318"/>
                </a:lnTo>
                <a:lnTo>
                  <a:pt x="560831" y="204609"/>
                </a:lnTo>
                <a:lnTo>
                  <a:pt x="556767" y="204596"/>
                </a:lnTo>
                <a:close/>
              </a:path>
              <a:path w="971550" h="871855">
                <a:moveTo>
                  <a:pt x="627824" y="275564"/>
                </a:moveTo>
                <a:lnTo>
                  <a:pt x="626287" y="278714"/>
                </a:lnTo>
                <a:lnTo>
                  <a:pt x="629246" y="281279"/>
                </a:lnTo>
                <a:lnTo>
                  <a:pt x="647374" y="307809"/>
                </a:lnTo>
                <a:lnTo>
                  <a:pt x="649325" y="339566"/>
                </a:lnTo>
                <a:lnTo>
                  <a:pt x="636265" y="373923"/>
                </a:lnTo>
                <a:lnTo>
                  <a:pt x="609358" y="408254"/>
                </a:lnTo>
                <a:lnTo>
                  <a:pt x="577398" y="440217"/>
                </a:lnTo>
                <a:lnTo>
                  <a:pt x="549441" y="468891"/>
                </a:lnTo>
                <a:lnTo>
                  <a:pt x="526264" y="496449"/>
                </a:lnTo>
                <a:lnTo>
                  <a:pt x="510509" y="523578"/>
                </a:lnTo>
                <a:lnTo>
                  <a:pt x="504697" y="551091"/>
                </a:lnTo>
                <a:lnTo>
                  <a:pt x="504697" y="612813"/>
                </a:lnTo>
                <a:lnTo>
                  <a:pt x="508751" y="612813"/>
                </a:lnTo>
                <a:lnTo>
                  <a:pt x="509485" y="609269"/>
                </a:lnTo>
                <a:lnTo>
                  <a:pt x="518712" y="578297"/>
                </a:lnTo>
                <a:lnTo>
                  <a:pt x="532412" y="553507"/>
                </a:lnTo>
                <a:lnTo>
                  <a:pt x="551623" y="530274"/>
                </a:lnTo>
                <a:lnTo>
                  <a:pt x="577380" y="503974"/>
                </a:lnTo>
                <a:lnTo>
                  <a:pt x="634974" y="446519"/>
                </a:lnTo>
                <a:lnTo>
                  <a:pt x="667990" y="401743"/>
                </a:lnTo>
                <a:lnTo>
                  <a:pt x="679309" y="360015"/>
                </a:lnTo>
                <a:lnTo>
                  <a:pt x="673795" y="323755"/>
                </a:lnTo>
                <a:lnTo>
                  <a:pt x="656308" y="295386"/>
                </a:lnTo>
                <a:lnTo>
                  <a:pt x="631710" y="277329"/>
                </a:lnTo>
                <a:lnTo>
                  <a:pt x="627824" y="275564"/>
                </a:lnTo>
                <a:close/>
              </a:path>
              <a:path w="971550" h="871855">
                <a:moveTo>
                  <a:pt x="556933" y="101777"/>
                </a:moveTo>
                <a:lnTo>
                  <a:pt x="533271" y="161285"/>
                </a:lnTo>
                <a:lnTo>
                  <a:pt x="488314" y="210997"/>
                </a:lnTo>
                <a:lnTo>
                  <a:pt x="332104" y="367080"/>
                </a:lnTo>
                <a:lnTo>
                  <a:pt x="294055" y="412081"/>
                </a:lnTo>
                <a:lnTo>
                  <a:pt x="270522" y="455355"/>
                </a:lnTo>
                <a:lnTo>
                  <a:pt x="260977" y="495760"/>
                </a:lnTo>
                <a:lnTo>
                  <a:pt x="264891" y="532155"/>
                </a:lnTo>
                <a:lnTo>
                  <a:pt x="281736" y="563397"/>
                </a:lnTo>
                <a:lnTo>
                  <a:pt x="284302" y="566534"/>
                </a:lnTo>
                <a:lnTo>
                  <a:pt x="287070" y="564654"/>
                </a:lnTo>
                <a:lnTo>
                  <a:pt x="285394" y="560870"/>
                </a:lnTo>
                <a:lnTo>
                  <a:pt x="280664" y="517512"/>
                </a:lnTo>
                <a:lnTo>
                  <a:pt x="297291" y="476184"/>
                </a:lnTo>
                <a:lnTo>
                  <a:pt x="324152" y="440217"/>
                </a:lnTo>
                <a:lnTo>
                  <a:pt x="350126" y="412940"/>
                </a:lnTo>
                <a:lnTo>
                  <a:pt x="488162" y="274904"/>
                </a:lnTo>
                <a:lnTo>
                  <a:pt x="516241" y="246105"/>
                </a:lnTo>
                <a:lnTo>
                  <a:pt x="539418" y="218547"/>
                </a:lnTo>
                <a:lnTo>
                  <a:pt x="555172" y="191418"/>
                </a:lnTo>
                <a:lnTo>
                  <a:pt x="560984" y="163906"/>
                </a:lnTo>
                <a:lnTo>
                  <a:pt x="560984" y="101790"/>
                </a:lnTo>
                <a:lnTo>
                  <a:pt x="556933" y="101777"/>
                </a:lnTo>
                <a:close/>
              </a:path>
              <a:path w="971550" h="871855">
                <a:moveTo>
                  <a:pt x="556793" y="0"/>
                </a:moveTo>
                <a:lnTo>
                  <a:pt x="533104" y="59356"/>
                </a:lnTo>
                <a:lnTo>
                  <a:pt x="488111" y="108927"/>
                </a:lnTo>
                <a:lnTo>
                  <a:pt x="315671" y="281457"/>
                </a:lnTo>
                <a:lnTo>
                  <a:pt x="276773" y="330632"/>
                </a:lnTo>
                <a:lnTo>
                  <a:pt x="255812" y="378618"/>
                </a:lnTo>
                <a:lnTo>
                  <a:pt x="249687" y="422814"/>
                </a:lnTo>
                <a:lnTo>
                  <a:pt x="255318" y="460692"/>
                </a:lnTo>
                <a:lnTo>
                  <a:pt x="256476" y="464438"/>
                </a:lnTo>
                <a:lnTo>
                  <a:pt x="259791" y="464692"/>
                </a:lnTo>
                <a:lnTo>
                  <a:pt x="259760" y="460616"/>
                </a:lnTo>
                <a:lnTo>
                  <a:pt x="262338" y="432682"/>
                </a:lnTo>
                <a:lnTo>
                  <a:pt x="273524" y="402748"/>
                </a:lnTo>
                <a:lnTo>
                  <a:pt x="297709" y="366966"/>
                </a:lnTo>
                <a:lnTo>
                  <a:pt x="339293" y="321411"/>
                </a:lnTo>
                <a:lnTo>
                  <a:pt x="488022" y="172719"/>
                </a:lnTo>
                <a:lnTo>
                  <a:pt x="516101" y="143928"/>
                </a:lnTo>
                <a:lnTo>
                  <a:pt x="539278" y="116374"/>
                </a:lnTo>
                <a:lnTo>
                  <a:pt x="555033" y="89247"/>
                </a:lnTo>
                <a:lnTo>
                  <a:pt x="560844" y="61734"/>
                </a:lnTo>
                <a:lnTo>
                  <a:pt x="560844" y="12"/>
                </a:lnTo>
                <a:lnTo>
                  <a:pt x="556793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1820575" y="1236543"/>
            <a:ext cx="48895" cy="48895"/>
          </a:xfrm>
          <a:custGeom>
            <a:avLst/>
            <a:gdLst/>
            <a:ahLst/>
            <a:cxnLst/>
            <a:rect l="l" t="t" r="r" b="b"/>
            <a:pathLst>
              <a:path w="48895" h="48894">
                <a:moveTo>
                  <a:pt x="24133" y="0"/>
                </a:moveTo>
                <a:lnTo>
                  <a:pt x="0" y="24841"/>
                </a:lnTo>
                <a:lnTo>
                  <a:pt x="1698" y="33974"/>
                </a:lnTo>
                <a:lnTo>
                  <a:pt x="6734" y="41648"/>
                </a:lnTo>
                <a:lnTo>
                  <a:pt x="14408" y="46681"/>
                </a:lnTo>
                <a:lnTo>
                  <a:pt x="24133" y="48488"/>
                </a:lnTo>
                <a:lnTo>
                  <a:pt x="33857" y="46681"/>
                </a:lnTo>
                <a:lnTo>
                  <a:pt x="36446" y="44983"/>
                </a:lnTo>
                <a:lnTo>
                  <a:pt x="24133" y="44983"/>
                </a:lnTo>
                <a:lnTo>
                  <a:pt x="15880" y="43350"/>
                </a:lnTo>
                <a:lnTo>
                  <a:pt x="9377" y="38900"/>
                </a:lnTo>
                <a:lnTo>
                  <a:pt x="5114" y="32306"/>
                </a:lnTo>
                <a:lnTo>
                  <a:pt x="3584" y="24244"/>
                </a:lnTo>
                <a:lnTo>
                  <a:pt x="5114" y="15901"/>
                </a:lnTo>
                <a:lnTo>
                  <a:pt x="9377" y="9334"/>
                </a:lnTo>
                <a:lnTo>
                  <a:pt x="15880" y="5034"/>
                </a:lnTo>
                <a:lnTo>
                  <a:pt x="24133" y="3492"/>
                </a:lnTo>
                <a:lnTo>
                  <a:pt x="36154" y="3492"/>
                </a:lnTo>
                <a:lnTo>
                  <a:pt x="33579" y="1809"/>
                </a:lnTo>
                <a:lnTo>
                  <a:pt x="24133" y="0"/>
                </a:lnTo>
                <a:close/>
              </a:path>
              <a:path w="48895" h="48894">
                <a:moveTo>
                  <a:pt x="36154" y="3492"/>
                </a:moveTo>
                <a:lnTo>
                  <a:pt x="24133" y="3492"/>
                </a:lnTo>
                <a:lnTo>
                  <a:pt x="32381" y="5127"/>
                </a:lnTo>
                <a:lnTo>
                  <a:pt x="38862" y="9582"/>
                </a:lnTo>
                <a:lnTo>
                  <a:pt x="43099" y="16179"/>
                </a:lnTo>
                <a:lnTo>
                  <a:pt x="44419" y="23190"/>
                </a:lnTo>
                <a:lnTo>
                  <a:pt x="44503" y="24841"/>
                </a:lnTo>
                <a:lnTo>
                  <a:pt x="43007" y="32585"/>
                </a:lnTo>
                <a:lnTo>
                  <a:pt x="38614" y="39147"/>
                </a:lnTo>
                <a:lnTo>
                  <a:pt x="32102" y="43443"/>
                </a:lnTo>
                <a:lnTo>
                  <a:pt x="24133" y="44983"/>
                </a:lnTo>
                <a:lnTo>
                  <a:pt x="36446" y="44983"/>
                </a:lnTo>
                <a:lnTo>
                  <a:pt x="41532" y="41648"/>
                </a:lnTo>
                <a:lnTo>
                  <a:pt x="46568" y="33974"/>
                </a:lnTo>
                <a:lnTo>
                  <a:pt x="48377" y="24244"/>
                </a:lnTo>
                <a:lnTo>
                  <a:pt x="46475" y="14519"/>
                </a:lnTo>
                <a:lnTo>
                  <a:pt x="41284" y="6845"/>
                </a:lnTo>
                <a:lnTo>
                  <a:pt x="36154" y="3492"/>
                </a:lnTo>
                <a:close/>
              </a:path>
              <a:path w="48895" h="48894">
                <a:moveTo>
                  <a:pt x="30737" y="9842"/>
                </a:moveTo>
                <a:lnTo>
                  <a:pt x="15078" y="9842"/>
                </a:lnTo>
                <a:lnTo>
                  <a:pt x="15078" y="38722"/>
                </a:lnTo>
                <a:lnTo>
                  <a:pt x="20107" y="38722"/>
                </a:lnTo>
                <a:lnTo>
                  <a:pt x="20107" y="27279"/>
                </a:lnTo>
                <a:lnTo>
                  <a:pt x="29647" y="27279"/>
                </a:lnTo>
                <a:lnTo>
                  <a:pt x="28819" y="25895"/>
                </a:lnTo>
                <a:lnTo>
                  <a:pt x="31461" y="24841"/>
                </a:lnTo>
                <a:lnTo>
                  <a:pt x="33257" y="23190"/>
                </a:lnTo>
                <a:lnTo>
                  <a:pt x="20107" y="23190"/>
                </a:lnTo>
                <a:lnTo>
                  <a:pt x="20107" y="14071"/>
                </a:lnTo>
                <a:lnTo>
                  <a:pt x="33975" y="14071"/>
                </a:lnTo>
                <a:lnTo>
                  <a:pt x="33975" y="12687"/>
                </a:lnTo>
                <a:lnTo>
                  <a:pt x="30737" y="9842"/>
                </a:lnTo>
                <a:close/>
              </a:path>
              <a:path w="48895" h="48894">
                <a:moveTo>
                  <a:pt x="29647" y="27279"/>
                </a:moveTo>
                <a:lnTo>
                  <a:pt x="24196" y="27279"/>
                </a:lnTo>
                <a:lnTo>
                  <a:pt x="30813" y="38722"/>
                </a:lnTo>
                <a:lnTo>
                  <a:pt x="36490" y="38722"/>
                </a:lnTo>
                <a:lnTo>
                  <a:pt x="29647" y="27279"/>
                </a:lnTo>
                <a:close/>
              </a:path>
              <a:path w="48895" h="48894">
                <a:moveTo>
                  <a:pt x="33975" y="14071"/>
                </a:moveTo>
                <a:lnTo>
                  <a:pt x="27168" y="14071"/>
                </a:lnTo>
                <a:lnTo>
                  <a:pt x="28895" y="15392"/>
                </a:lnTo>
                <a:lnTo>
                  <a:pt x="28895" y="21272"/>
                </a:lnTo>
                <a:lnTo>
                  <a:pt x="26838" y="23190"/>
                </a:lnTo>
                <a:lnTo>
                  <a:pt x="33257" y="23190"/>
                </a:lnTo>
                <a:lnTo>
                  <a:pt x="33975" y="22529"/>
                </a:lnTo>
                <a:lnTo>
                  <a:pt x="33975" y="14071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3">
            <a:extLst>
              <a:ext uri="{FF2B5EF4-FFF2-40B4-BE49-F238E27FC236}">
                <a16:creationId xmlns:a16="http://schemas.microsoft.com/office/drawing/2014/main" id="{651AF9BF-C264-4806-A175-6A1A23DA02C6}"/>
              </a:ext>
            </a:extLst>
          </p:cNvPr>
          <p:cNvSpPr txBox="1"/>
          <p:nvPr/>
        </p:nvSpPr>
        <p:spPr>
          <a:xfrm>
            <a:off x="1600200" y="1024489"/>
            <a:ext cx="7800596" cy="1862689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25"/>
              </a:spcBef>
              <a:tabLst>
                <a:tab pos="3209290" algn="l"/>
              </a:tabLst>
            </a:pPr>
            <a:r>
              <a:rPr lang="es-MX" sz="60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La transformación requiere compromiso</a:t>
            </a:r>
            <a:r>
              <a:rPr lang="en-US" sz="60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sz="11500" b="1" spc="5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oto Sans"/>
              <a:cs typeface="Noto Sans"/>
            </a:endParaRPr>
          </a:p>
        </p:txBody>
      </p:sp>
      <p:pic>
        <p:nvPicPr>
          <p:cNvPr id="13" name="Graphic 12">
            <a:extLst>
              <a:ext uri="{FF2B5EF4-FFF2-40B4-BE49-F238E27FC236}">
                <a16:creationId xmlns:a16="http://schemas.microsoft.com/office/drawing/2014/main" id="{1011BEBC-B2F6-42BA-B40B-CC894DF9537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57200" y="689709"/>
            <a:ext cx="1123485" cy="910491"/>
          </a:xfrm>
          <a:prstGeom prst="rect">
            <a:avLst/>
          </a:prstGeom>
        </p:spPr>
      </p:pic>
      <p:pic>
        <p:nvPicPr>
          <p:cNvPr id="3" name="Picture 2" descr="Icon&#10;&#10;Description automatically generated">
            <a:extLst>
              <a:ext uri="{FF2B5EF4-FFF2-40B4-BE49-F238E27FC236}">
                <a16:creationId xmlns:a16="http://schemas.microsoft.com/office/drawing/2014/main" id="{FBC3B3AB-7FD2-DA0C-C01C-0F4C67ACDCA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2800" y="3165508"/>
            <a:ext cx="4422202" cy="3109361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063C729A-2347-33FF-559F-94DD1C41A7AC}"/>
              </a:ext>
            </a:extLst>
          </p:cNvPr>
          <p:cNvSpPr txBox="1"/>
          <p:nvPr/>
        </p:nvSpPr>
        <p:spPr>
          <a:xfrm>
            <a:off x="4343400" y="6306978"/>
            <a:ext cx="27432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0" i="0" dirty="0">
                <a:solidFill>
                  <a:srgbClr val="191B26"/>
                </a:solidFill>
                <a:effectLst/>
                <a:latin typeface="Open Sans" panose="020B0606030504020204" pitchFamily="34" charset="0"/>
              </a:rPr>
              <a:t>Image by </a:t>
            </a:r>
            <a:r>
              <a:rPr lang="en-US" sz="1000" b="0" i="0" u="sng" dirty="0" err="1">
                <a:solidFill>
                  <a:srgbClr val="191B26"/>
                </a:solidFill>
                <a:effectLst/>
                <a:latin typeface="Open Sans" panose="020B0606030504020204" pitchFamily="34" charset="0"/>
                <a:hlinkClick r:id="rId6"/>
              </a:rPr>
              <a:t>mohamed</a:t>
            </a:r>
            <a:r>
              <a:rPr lang="en-US" sz="1000" b="0" i="0" u="sng" dirty="0">
                <a:solidFill>
                  <a:srgbClr val="191B26"/>
                </a:solidFill>
                <a:effectLst/>
                <a:latin typeface="Open Sans" panose="020B0606030504020204" pitchFamily="34" charset="0"/>
                <a:hlinkClick r:id="rId6"/>
              </a:rPr>
              <a:t> Hassan</a:t>
            </a:r>
            <a:r>
              <a:rPr lang="en-US" sz="1000" b="0" i="0" dirty="0">
                <a:solidFill>
                  <a:srgbClr val="191B26"/>
                </a:solidFill>
                <a:effectLst/>
                <a:latin typeface="Open Sans" panose="020B0606030504020204" pitchFamily="34" charset="0"/>
              </a:rPr>
              <a:t> from </a:t>
            </a:r>
            <a:r>
              <a:rPr lang="en-US" sz="1000" b="0" i="0" u="sng" dirty="0" err="1">
                <a:solidFill>
                  <a:srgbClr val="191B26"/>
                </a:solidFill>
                <a:effectLst/>
                <a:latin typeface="Open Sans" panose="020B0606030504020204" pitchFamily="34" charset="0"/>
                <a:hlinkClick r:id="rId7"/>
              </a:rPr>
              <a:t>Pixabay</a:t>
            </a:r>
            <a:r>
              <a:rPr lang="en-US" sz="1000" b="0" i="0" dirty="0">
                <a:solidFill>
                  <a:srgbClr val="191B26"/>
                </a:solidFill>
                <a:effectLst/>
                <a:latin typeface="Open Sans" panose="020B0606030504020204" pitchFamily="34" charset="0"/>
              </a:rPr>
              <a:t> </a:t>
            </a:r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267728247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FF2AF937-1AA8-4646-B6C6-117FB3D36E8F}"/>
              </a:ext>
            </a:extLst>
          </p:cNvPr>
          <p:cNvSpPr/>
          <p:nvPr/>
        </p:nvSpPr>
        <p:spPr>
          <a:xfrm>
            <a:off x="10444479" y="0"/>
            <a:ext cx="1747521" cy="6858000"/>
          </a:xfrm>
          <a:prstGeom prst="rect">
            <a:avLst/>
          </a:prstGeom>
          <a:gradFill flip="none" rotWithShape="1">
            <a:gsLst>
              <a:gs pos="0">
                <a:schemeClr val="tx2">
                  <a:lumMod val="75000"/>
                  <a:shade val="30000"/>
                  <a:satMod val="115000"/>
                </a:schemeClr>
              </a:gs>
              <a:gs pos="50000">
                <a:schemeClr val="tx2">
                  <a:lumMod val="75000"/>
                  <a:shade val="67500"/>
                  <a:satMod val="115000"/>
                </a:schemeClr>
              </a:gs>
              <a:gs pos="100000">
                <a:schemeClr val="tx2">
                  <a:lumMod val="75000"/>
                  <a:shade val="100000"/>
                  <a:satMod val="115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object 4"/>
          <p:cNvSpPr/>
          <p:nvPr/>
        </p:nvSpPr>
        <p:spPr>
          <a:xfrm>
            <a:off x="10899009" y="502025"/>
            <a:ext cx="971550" cy="871855"/>
          </a:xfrm>
          <a:custGeom>
            <a:avLst/>
            <a:gdLst/>
            <a:ahLst/>
            <a:cxnLst/>
            <a:rect l="l" t="t" r="r" b="b"/>
            <a:pathLst>
              <a:path w="971550" h="871855">
                <a:moveTo>
                  <a:pt x="466369" y="811040"/>
                </a:moveTo>
                <a:lnTo>
                  <a:pt x="383694" y="811040"/>
                </a:lnTo>
                <a:lnTo>
                  <a:pt x="421303" y="823194"/>
                </a:lnTo>
                <a:lnTo>
                  <a:pt x="447158" y="843979"/>
                </a:lnTo>
                <a:lnTo>
                  <a:pt x="461771" y="868654"/>
                </a:lnTo>
                <a:lnTo>
                  <a:pt x="462851" y="871613"/>
                </a:lnTo>
                <a:lnTo>
                  <a:pt x="466369" y="871169"/>
                </a:lnTo>
                <a:lnTo>
                  <a:pt x="466369" y="811040"/>
                </a:lnTo>
                <a:close/>
              </a:path>
              <a:path w="971550" h="871855">
                <a:moveTo>
                  <a:pt x="642899" y="681507"/>
                </a:moveTo>
                <a:lnTo>
                  <a:pt x="577507" y="746963"/>
                </a:lnTo>
                <a:lnTo>
                  <a:pt x="549428" y="775761"/>
                </a:lnTo>
                <a:lnTo>
                  <a:pt x="510496" y="830448"/>
                </a:lnTo>
                <a:lnTo>
                  <a:pt x="504685" y="857961"/>
                </a:lnTo>
                <a:lnTo>
                  <a:pt x="504710" y="871169"/>
                </a:lnTo>
                <a:lnTo>
                  <a:pt x="508228" y="871613"/>
                </a:lnTo>
                <a:lnTo>
                  <a:pt x="509308" y="868654"/>
                </a:lnTo>
                <a:lnTo>
                  <a:pt x="523921" y="843979"/>
                </a:lnTo>
                <a:lnTo>
                  <a:pt x="549776" y="823194"/>
                </a:lnTo>
                <a:lnTo>
                  <a:pt x="587385" y="811040"/>
                </a:lnTo>
                <a:lnTo>
                  <a:pt x="916652" y="811040"/>
                </a:lnTo>
                <a:lnTo>
                  <a:pt x="817143" y="711479"/>
                </a:lnTo>
                <a:lnTo>
                  <a:pt x="642899" y="681507"/>
                </a:lnTo>
                <a:close/>
              </a:path>
              <a:path w="971550" h="871855">
                <a:moveTo>
                  <a:pt x="408247" y="671961"/>
                </a:moveTo>
                <a:lnTo>
                  <a:pt x="351713" y="677481"/>
                </a:lnTo>
                <a:lnTo>
                  <a:pt x="153936" y="711479"/>
                </a:lnTo>
                <a:lnTo>
                  <a:pt x="48020" y="817410"/>
                </a:lnTo>
                <a:lnTo>
                  <a:pt x="5123" y="860376"/>
                </a:lnTo>
                <a:lnTo>
                  <a:pt x="0" y="866025"/>
                </a:lnTo>
                <a:lnTo>
                  <a:pt x="1574" y="869162"/>
                </a:lnTo>
                <a:lnTo>
                  <a:pt x="4762" y="868883"/>
                </a:lnTo>
                <a:lnTo>
                  <a:pt x="304023" y="817397"/>
                </a:lnTo>
                <a:lnTo>
                  <a:pt x="333819" y="812253"/>
                </a:lnTo>
                <a:lnTo>
                  <a:pt x="383694" y="811040"/>
                </a:lnTo>
                <a:lnTo>
                  <a:pt x="466369" y="811040"/>
                </a:lnTo>
                <a:lnTo>
                  <a:pt x="466369" y="754430"/>
                </a:lnTo>
                <a:lnTo>
                  <a:pt x="465302" y="753363"/>
                </a:lnTo>
                <a:lnTo>
                  <a:pt x="405523" y="753363"/>
                </a:lnTo>
                <a:lnTo>
                  <a:pt x="404456" y="752309"/>
                </a:lnTo>
                <a:lnTo>
                  <a:pt x="404456" y="715911"/>
                </a:lnTo>
                <a:lnTo>
                  <a:pt x="405523" y="714844"/>
                </a:lnTo>
                <a:lnTo>
                  <a:pt x="465277" y="714844"/>
                </a:lnTo>
                <a:lnTo>
                  <a:pt x="466331" y="713790"/>
                </a:lnTo>
                <a:lnTo>
                  <a:pt x="466230" y="712076"/>
                </a:lnTo>
                <a:lnTo>
                  <a:pt x="461239" y="691977"/>
                </a:lnTo>
                <a:lnTo>
                  <a:pt x="443317" y="677632"/>
                </a:lnTo>
                <a:lnTo>
                  <a:pt x="408247" y="671961"/>
                </a:lnTo>
                <a:close/>
              </a:path>
              <a:path w="971550" h="871855">
                <a:moveTo>
                  <a:pt x="916652" y="811040"/>
                </a:moveTo>
                <a:lnTo>
                  <a:pt x="587385" y="811040"/>
                </a:lnTo>
                <a:lnTo>
                  <a:pt x="637260" y="812253"/>
                </a:lnTo>
                <a:lnTo>
                  <a:pt x="959633" y="867862"/>
                </a:lnTo>
                <a:lnTo>
                  <a:pt x="966317" y="868883"/>
                </a:lnTo>
                <a:lnTo>
                  <a:pt x="969505" y="869162"/>
                </a:lnTo>
                <a:lnTo>
                  <a:pt x="971080" y="866025"/>
                </a:lnTo>
                <a:lnTo>
                  <a:pt x="969022" y="863574"/>
                </a:lnTo>
                <a:lnTo>
                  <a:pt x="916652" y="811040"/>
                </a:lnTo>
                <a:close/>
              </a:path>
              <a:path w="971550" h="871855">
                <a:moveTo>
                  <a:pt x="535851" y="753363"/>
                </a:moveTo>
                <a:lnTo>
                  <a:pt x="507060" y="753389"/>
                </a:lnTo>
                <a:lnTo>
                  <a:pt x="505739" y="753389"/>
                </a:lnTo>
                <a:lnTo>
                  <a:pt x="504710" y="754430"/>
                </a:lnTo>
                <a:lnTo>
                  <a:pt x="504685" y="817397"/>
                </a:lnTo>
                <a:lnTo>
                  <a:pt x="508736" y="817410"/>
                </a:lnTo>
                <a:lnTo>
                  <a:pt x="509460" y="813866"/>
                </a:lnTo>
                <a:lnTo>
                  <a:pt x="514060" y="795762"/>
                </a:lnTo>
                <a:lnTo>
                  <a:pt x="519879" y="780157"/>
                </a:lnTo>
                <a:lnTo>
                  <a:pt x="527085" y="766282"/>
                </a:lnTo>
                <a:lnTo>
                  <a:pt x="535851" y="753363"/>
                </a:lnTo>
                <a:close/>
              </a:path>
              <a:path w="971550" h="871855">
                <a:moveTo>
                  <a:pt x="687057" y="345033"/>
                </a:moveTo>
                <a:lnTo>
                  <a:pt x="684288" y="346913"/>
                </a:lnTo>
                <a:lnTo>
                  <a:pt x="685965" y="350710"/>
                </a:lnTo>
                <a:lnTo>
                  <a:pt x="690695" y="394060"/>
                </a:lnTo>
                <a:lnTo>
                  <a:pt x="674068" y="435386"/>
                </a:lnTo>
                <a:lnTo>
                  <a:pt x="647206" y="471355"/>
                </a:lnTo>
                <a:lnTo>
                  <a:pt x="621233" y="498640"/>
                </a:lnTo>
                <a:lnTo>
                  <a:pt x="577367" y="542518"/>
                </a:lnTo>
                <a:lnTo>
                  <a:pt x="549286" y="571309"/>
                </a:lnTo>
                <a:lnTo>
                  <a:pt x="526105" y="598863"/>
                </a:lnTo>
                <a:lnTo>
                  <a:pt x="510346" y="625991"/>
                </a:lnTo>
                <a:lnTo>
                  <a:pt x="504532" y="653503"/>
                </a:lnTo>
                <a:lnTo>
                  <a:pt x="504532" y="715619"/>
                </a:lnTo>
                <a:lnTo>
                  <a:pt x="508596" y="715632"/>
                </a:lnTo>
                <a:lnTo>
                  <a:pt x="509320" y="712076"/>
                </a:lnTo>
                <a:lnTo>
                  <a:pt x="518552" y="681046"/>
                </a:lnTo>
                <a:lnTo>
                  <a:pt x="532252" y="656129"/>
                </a:lnTo>
                <a:lnTo>
                  <a:pt x="551459" y="632769"/>
                </a:lnTo>
                <a:lnTo>
                  <a:pt x="577214" y="606412"/>
                </a:lnTo>
                <a:lnTo>
                  <a:pt x="639254" y="544499"/>
                </a:lnTo>
                <a:lnTo>
                  <a:pt x="677303" y="499498"/>
                </a:lnTo>
                <a:lnTo>
                  <a:pt x="700836" y="456225"/>
                </a:lnTo>
                <a:lnTo>
                  <a:pt x="710382" y="415819"/>
                </a:lnTo>
                <a:lnTo>
                  <a:pt x="706467" y="379425"/>
                </a:lnTo>
                <a:lnTo>
                  <a:pt x="689622" y="348183"/>
                </a:lnTo>
                <a:lnTo>
                  <a:pt x="687057" y="345033"/>
                </a:lnTo>
                <a:close/>
              </a:path>
              <a:path w="971550" h="871855">
                <a:moveTo>
                  <a:pt x="711580" y="446887"/>
                </a:moveTo>
                <a:lnTo>
                  <a:pt x="697834" y="508825"/>
                </a:lnTo>
                <a:lnTo>
                  <a:pt x="673649" y="544606"/>
                </a:lnTo>
                <a:lnTo>
                  <a:pt x="632066" y="590156"/>
                </a:lnTo>
                <a:lnTo>
                  <a:pt x="577507" y="644690"/>
                </a:lnTo>
                <a:lnTo>
                  <a:pt x="559451" y="662942"/>
                </a:lnTo>
                <a:lnTo>
                  <a:pt x="542958" y="680589"/>
                </a:lnTo>
                <a:lnTo>
                  <a:pt x="528649" y="697832"/>
                </a:lnTo>
                <a:lnTo>
                  <a:pt x="517143" y="714870"/>
                </a:lnTo>
                <a:lnTo>
                  <a:pt x="571030" y="714870"/>
                </a:lnTo>
                <a:lnTo>
                  <a:pt x="655700" y="630123"/>
                </a:lnTo>
                <a:lnTo>
                  <a:pt x="694597" y="580948"/>
                </a:lnTo>
                <a:lnTo>
                  <a:pt x="715552" y="532961"/>
                </a:lnTo>
                <a:lnTo>
                  <a:pt x="721673" y="488766"/>
                </a:lnTo>
                <a:lnTo>
                  <a:pt x="716040" y="450888"/>
                </a:lnTo>
                <a:lnTo>
                  <a:pt x="714882" y="447141"/>
                </a:lnTo>
                <a:lnTo>
                  <a:pt x="711580" y="446887"/>
                </a:lnTo>
                <a:close/>
              </a:path>
              <a:path w="971550" h="871855">
                <a:moveTo>
                  <a:pt x="465277" y="714844"/>
                </a:moveTo>
                <a:lnTo>
                  <a:pt x="405523" y="714844"/>
                </a:lnTo>
                <a:lnTo>
                  <a:pt x="463943" y="714857"/>
                </a:lnTo>
                <a:lnTo>
                  <a:pt x="465277" y="714844"/>
                </a:lnTo>
                <a:close/>
              </a:path>
              <a:path w="971550" h="871855">
                <a:moveTo>
                  <a:pt x="556767" y="204596"/>
                </a:moveTo>
                <a:lnTo>
                  <a:pt x="533107" y="263912"/>
                </a:lnTo>
                <a:lnTo>
                  <a:pt x="488149" y="313435"/>
                </a:lnTo>
                <a:lnTo>
                  <a:pt x="336384" y="465061"/>
                </a:lnTo>
                <a:lnTo>
                  <a:pt x="303370" y="509836"/>
                </a:lnTo>
                <a:lnTo>
                  <a:pt x="292053" y="551565"/>
                </a:lnTo>
                <a:lnTo>
                  <a:pt x="297569" y="587824"/>
                </a:lnTo>
                <a:lnTo>
                  <a:pt x="315055" y="616194"/>
                </a:lnTo>
                <a:lnTo>
                  <a:pt x="339648" y="634250"/>
                </a:lnTo>
                <a:lnTo>
                  <a:pt x="343534" y="636015"/>
                </a:lnTo>
                <a:lnTo>
                  <a:pt x="345071" y="632866"/>
                </a:lnTo>
                <a:lnTo>
                  <a:pt x="342112" y="630301"/>
                </a:lnTo>
                <a:lnTo>
                  <a:pt x="323990" y="603769"/>
                </a:lnTo>
                <a:lnTo>
                  <a:pt x="322040" y="572007"/>
                </a:lnTo>
                <a:lnTo>
                  <a:pt x="335101" y="537646"/>
                </a:lnTo>
                <a:lnTo>
                  <a:pt x="362013" y="503313"/>
                </a:lnTo>
                <a:lnTo>
                  <a:pt x="487997" y="377316"/>
                </a:lnTo>
                <a:lnTo>
                  <a:pt x="516078" y="348518"/>
                </a:lnTo>
                <a:lnTo>
                  <a:pt x="539259" y="320960"/>
                </a:lnTo>
                <a:lnTo>
                  <a:pt x="555018" y="293831"/>
                </a:lnTo>
                <a:lnTo>
                  <a:pt x="560831" y="266318"/>
                </a:lnTo>
                <a:lnTo>
                  <a:pt x="560831" y="204609"/>
                </a:lnTo>
                <a:lnTo>
                  <a:pt x="556767" y="204596"/>
                </a:lnTo>
                <a:close/>
              </a:path>
              <a:path w="971550" h="871855">
                <a:moveTo>
                  <a:pt x="627824" y="275564"/>
                </a:moveTo>
                <a:lnTo>
                  <a:pt x="626287" y="278714"/>
                </a:lnTo>
                <a:lnTo>
                  <a:pt x="629246" y="281279"/>
                </a:lnTo>
                <a:lnTo>
                  <a:pt x="647374" y="307809"/>
                </a:lnTo>
                <a:lnTo>
                  <a:pt x="649325" y="339566"/>
                </a:lnTo>
                <a:lnTo>
                  <a:pt x="636265" y="373923"/>
                </a:lnTo>
                <a:lnTo>
                  <a:pt x="609358" y="408254"/>
                </a:lnTo>
                <a:lnTo>
                  <a:pt x="577398" y="440217"/>
                </a:lnTo>
                <a:lnTo>
                  <a:pt x="549441" y="468891"/>
                </a:lnTo>
                <a:lnTo>
                  <a:pt x="526264" y="496449"/>
                </a:lnTo>
                <a:lnTo>
                  <a:pt x="510509" y="523578"/>
                </a:lnTo>
                <a:lnTo>
                  <a:pt x="504697" y="551091"/>
                </a:lnTo>
                <a:lnTo>
                  <a:pt x="504697" y="612813"/>
                </a:lnTo>
                <a:lnTo>
                  <a:pt x="508751" y="612813"/>
                </a:lnTo>
                <a:lnTo>
                  <a:pt x="509485" y="609269"/>
                </a:lnTo>
                <a:lnTo>
                  <a:pt x="518712" y="578297"/>
                </a:lnTo>
                <a:lnTo>
                  <a:pt x="532412" y="553507"/>
                </a:lnTo>
                <a:lnTo>
                  <a:pt x="551623" y="530274"/>
                </a:lnTo>
                <a:lnTo>
                  <a:pt x="577380" y="503974"/>
                </a:lnTo>
                <a:lnTo>
                  <a:pt x="634974" y="446519"/>
                </a:lnTo>
                <a:lnTo>
                  <a:pt x="667990" y="401743"/>
                </a:lnTo>
                <a:lnTo>
                  <a:pt x="679309" y="360015"/>
                </a:lnTo>
                <a:lnTo>
                  <a:pt x="673795" y="323755"/>
                </a:lnTo>
                <a:lnTo>
                  <a:pt x="656308" y="295386"/>
                </a:lnTo>
                <a:lnTo>
                  <a:pt x="631710" y="277329"/>
                </a:lnTo>
                <a:lnTo>
                  <a:pt x="627824" y="275564"/>
                </a:lnTo>
                <a:close/>
              </a:path>
              <a:path w="971550" h="871855">
                <a:moveTo>
                  <a:pt x="556933" y="101777"/>
                </a:moveTo>
                <a:lnTo>
                  <a:pt x="533271" y="161285"/>
                </a:lnTo>
                <a:lnTo>
                  <a:pt x="488314" y="210997"/>
                </a:lnTo>
                <a:lnTo>
                  <a:pt x="332104" y="367080"/>
                </a:lnTo>
                <a:lnTo>
                  <a:pt x="294055" y="412081"/>
                </a:lnTo>
                <a:lnTo>
                  <a:pt x="270522" y="455355"/>
                </a:lnTo>
                <a:lnTo>
                  <a:pt x="260977" y="495760"/>
                </a:lnTo>
                <a:lnTo>
                  <a:pt x="264891" y="532155"/>
                </a:lnTo>
                <a:lnTo>
                  <a:pt x="281736" y="563397"/>
                </a:lnTo>
                <a:lnTo>
                  <a:pt x="284302" y="566534"/>
                </a:lnTo>
                <a:lnTo>
                  <a:pt x="287070" y="564654"/>
                </a:lnTo>
                <a:lnTo>
                  <a:pt x="285394" y="560870"/>
                </a:lnTo>
                <a:lnTo>
                  <a:pt x="280664" y="517512"/>
                </a:lnTo>
                <a:lnTo>
                  <a:pt x="297291" y="476184"/>
                </a:lnTo>
                <a:lnTo>
                  <a:pt x="324152" y="440217"/>
                </a:lnTo>
                <a:lnTo>
                  <a:pt x="350126" y="412940"/>
                </a:lnTo>
                <a:lnTo>
                  <a:pt x="488162" y="274904"/>
                </a:lnTo>
                <a:lnTo>
                  <a:pt x="516241" y="246105"/>
                </a:lnTo>
                <a:lnTo>
                  <a:pt x="539418" y="218547"/>
                </a:lnTo>
                <a:lnTo>
                  <a:pt x="555172" y="191418"/>
                </a:lnTo>
                <a:lnTo>
                  <a:pt x="560984" y="163906"/>
                </a:lnTo>
                <a:lnTo>
                  <a:pt x="560984" y="101790"/>
                </a:lnTo>
                <a:lnTo>
                  <a:pt x="556933" y="101777"/>
                </a:lnTo>
                <a:close/>
              </a:path>
              <a:path w="971550" h="871855">
                <a:moveTo>
                  <a:pt x="556793" y="0"/>
                </a:moveTo>
                <a:lnTo>
                  <a:pt x="533104" y="59356"/>
                </a:lnTo>
                <a:lnTo>
                  <a:pt x="488111" y="108927"/>
                </a:lnTo>
                <a:lnTo>
                  <a:pt x="315671" y="281457"/>
                </a:lnTo>
                <a:lnTo>
                  <a:pt x="276773" y="330632"/>
                </a:lnTo>
                <a:lnTo>
                  <a:pt x="255812" y="378618"/>
                </a:lnTo>
                <a:lnTo>
                  <a:pt x="249687" y="422814"/>
                </a:lnTo>
                <a:lnTo>
                  <a:pt x="255318" y="460692"/>
                </a:lnTo>
                <a:lnTo>
                  <a:pt x="256476" y="464438"/>
                </a:lnTo>
                <a:lnTo>
                  <a:pt x="259791" y="464692"/>
                </a:lnTo>
                <a:lnTo>
                  <a:pt x="259760" y="460616"/>
                </a:lnTo>
                <a:lnTo>
                  <a:pt x="262338" y="432682"/>
                </a:lnTo>
                <a:lnTo>
                  <a:pt x="273524" y="402748"/>
                </a:lnTo>
                <a:lnTo>
                  <a:pt x="297709" y="366966"/>
                </a:lnTo>
                <a:lnTo>
                  <a:pt x="339293" y="321411"/>
                </a:lnTo>
                <a:lnTo>
                  <a:pt x="488022" y="172719"/>
                </a:lnTo>
                <a:lnTo>
                  <a:pt x="516101" y="143928"/>
                </a:lnTo>
                <a:lnTo>
                  <a:pt x="539278" y="116374"/>
                </a:lnTo>
                <a:lnTo>
                  <a:pt x="555033" y="89247"/>
                </a:lnTo>
                <a:lnTo>
                  <a:pt x="560844" y="61734"/>
                </a:lnTo>
                <a:lnTo>
                  <a:pt x="560844" y="12"/>
                </a:lnTo>
                <a:lnTo>
                  <a:pt x="556793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1820575" y="1236543"/>
            <a:ext cx="48895" cy="48895"/>
          </a:xfrm>
          <a:custGeom>
            <a:avLst/>
            <a:gdLst/>
            <a:ahLst/>
            <a:cxnLst/>
            <a:rect l="l" t="t" r="r" b="b"/>
            <a:pathLst>
              <a:path w="48895" h="48894">
                <a:moveTo>
                  <a:pt x="24133" y="0"/>
                </a:moveTo>
                <a:lnTo>
                  <a:pt x="0" y="24841"/>
                </a:lnTo>
                <a:lnTo>
                  <a:pt x="1698" y="33974"/>
                </a:lnTo>
                <a:lnTo>
                  <a:pt x="6734" y="41648"/>
                </a:lnTo>
                <a:lnTo>
                  <a:pt x="14408" y="46681"/>
                </a:lnTo>
                <a:lnTo>
                  <a:pt x="24133" y="48488"/>
                </a:lnTo>
                <a:lnTo>
                  <a:pt x="33857" y="46681"/>
                </a:lnTo>
                <a:lnTo>
                  <a:pt x="36446" y="44983"/>
                </a:lnTo>
                <a:lnTo>
                  <a:pt x="24133" y="44983"/>
                </a:lnTo>
                <a:lnTo>
                  <a:pt x="15880" y="43350"/>
                </a:lnTo>
                <a:lnTo>
                  <a:pt x="9377" y="38900"/>
                </a:lnTo>
                <a:lnTo>
                  <a:pt x="5114" y="32306"/>
                </a:lnTo>
                <a:lnTo>
                  <a:pt x="3584" y="24244"/>
                </a:lnTo>
                <a:lnTo>
                  <a:pt x="5114" y="15901"/>
                </a:lnTo>
                <a:lnTo>
                  <a:pt x="9377" y="9334"/>
                </a:lnTo>
                <a:lnTo>
                  <a:pt x="15880" y="5034"/>
                </a:lnTo>
                <a:lnTo>
                  <a:pt x="24133" y="3492"/>
                </a:lnTo>
                <a:lnTo>
                  <a:pt x="36154" y="3492"/>
                </a:lnTo>
                <a:lnTo>
                  <a:pt x="33579" y="1809"/>
                </a:lnTo>
                <a:lnTo>
                  <a:pt x="24133" y="0"/>
                </a:lnTo>
                <a:close/>
              </a:path>
              <a:path w="48895" h="48894">
                <a:moveTo>
                  <a:pt x="36154" y="3492"/>
                </a:moveTo>
                <a:lnTo>
                  <a:pt x="24133" y="3492"/>
                </a:lnTo>
                <a:lnTo>
                  <a:pt x="32381" y="5127"/>
                </a:lnTo>
                <a:lnTo>
                  <a:pt x="38862" y="9582"/>
                </a:lnTo>
                <a:lnTo>
                  <a:pt x="43099" y="16179"/>
                </a:lnTo>
                <a:lnTo>
                  <a:pt x="44419" y="23190"/>
                </a:lnTo>
                <a:lnTo>
                  <a:pt x="44503" y="24841"/>
                </a:lnTo>
                <a:lnTo>
                  <a:pt x="43007" y="32585"/>
                </a:lnTo>
                <a:lnTo>
                  <a:pt x="38614" y="39147"/>
                </a:lnTo>
                <a:lnTo>
                  <a:pt x="32102" y="43443"/>
                </a:lnTo>
                <a:lnTo>
                  <a:pt x="24133" y="44983"/>
                </a:lnTo>
                <a:lnTo>
                  <a:pt x="36446" y="44983"/>
                </a:lnTo>
                <a:lnTo>
                  <a:pt x="41532" y="41648"/>
                </a:lnTo>
                <a:lnTo>
                  <a:pt x="46568" y="33974"/>
                </a:lnTo>
                <a:lnTo>
                  <a:pt x="48377" y="24244"/>
                </a:lnTo>
                <a:lnTo>
                  <a:pt x="46475" y="14519"/>
                </a:lnTo>
                <a:lnTo>
                  <a:pt x="41284" y="6845"/>
                </a:lnTo>
                <a:lnTo>
                  <a:pt x="36154" y="3492"/>
                </a:lnTo>
                <a:close/>
              </a:path>
              <a:path w="48895" h="48894">
                <a:moveTo>
                  <a:pt x="30737" y="9842"/>
                </a:moveTo>
                <a:lnTo>
                  <a:pt x="15078" y="9842"/>
                </a:lnTo>
                <a:lnTo>
                  <a:pt x="15078" y="38722"/>
                </a:lnTo>
                <a:lnTo>
                  <a:pt x="20107" y="38722"/>
                </a:lnTo>
                <a:lnTo>
                  <a:pt x="20107" y="27279"/>
                </a:lnTo>
                <a:lnTo>
                  <a:pt x="29647" y="27279"/>
                </a:lnTo>
                <a:lnTo>
                  <a:pt x="28819" y="25895"/>
                </a:lnTo>
                <a:lnTo>
                  <a:pt x="31461" y="24841"/>
                </a:lnTo>
                <a:lnTo>
                  <a:pt x="33257" y="23190"/>
                </a:lnTo>
                <a:lnTo>
                  <a:pt x="20107" y="23190"/>
                </a:lnTo>
                <a:lnTo>
                  <a:pt x="20107" y="14071"/>
                </a:lnTo>
                <a:lnTo>
                  <a:pt x="33975" y="14071"/>
                </a:lnTo>
                <a:lnTo>
                  <a:pt x="33975" y="12687"/>
                </a:lnTo>
                <a:lnTo>
                  <a:pt x="30737" y="9842"/>
                </a:lnTo>
                <a:close/>
              </a:path>
              <a:path w="48895" h="48894">
                <a:moveTo>
                  <a:pt x="29647" y="27279"/>
                </a:moveTo>
                <a:lnTo>
                  <a:pt x="24196" y="27279"/>
                </a:lnTo>
                <a:lnTo>
                  <a:pt x="30813" y="38722"/>
                </a:lnTo>
                <a:lnTo>
                  <a:pt x="36490" y="38722"/>
                </a:lnTo>
                <a:lnTo>
                  <a:pt x="29647" y="27279"/>
                </a:lnTo>
                <a:close/>
              </a:path>
              <a:path w="48895" h="48894">
                <a:moveTo>
                  <a:pt x="33975" y="14071"/>
                </a:moveTo>
                <a:lnTo>
                  <a:pt x="27168" y="14071"/>
                </a:lnTo>
                <a:lnTo>
                  <a:pt x="28895" y="15392"/>
                </a:lnTo>
                <a:lnTo>
                  <a:pt x="28895" y="21272"/>
                </a:lnTo>
                <a:lnTo>
                  <a:pt x="26838" y="23190"/>
                </a:lnTo>
                <a:lnTo>
                  <a:pt x="33257" y="23190"/>
                </a:lnTo>
                <a:lnTo>
                  <a:pt x="33975" y="22529"/>
                </a:lnTo>
                <a:lnTo>
                  <a:pt x="33975" y="14071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3">
            <a:extLst>
              <a:ext uri="{FF2B5EF4-FFF2-40B4-BE49-F238E27FC236}">
                <a16:creationId xmlns:a16="http://schemas.microsoft.com/office/drawing/2014/main" id="{651AF9BF-C264-4806-A175-6A1A23DA02C6}"/>
              </a:ext>
            </a:extLst>
          </p:cNvPr>
          <p:cNvSpPr txBox="1"/>
          <p:nvPr/>
        </p:nvSpPr>
        <p:spPr>
          <a:xfrm>
            <a:off x="1828800" y="685800"/>
            <a:ext cx="7800596" cy="1493358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  <a:tabLst>
                <a:tab pos="3209290" algn="l"/>
              </a:tabLst>
            </a:pPr>
            <a:r>
              <a:rPr lang="es-MX" sz="4800" b="1" spc="5" dirty="0">
                <a:solidFill>
                  <a:schemeClr val="tx2">
                    <a:lumMod val="75000"/>
                  </a:schemeClr>
                </a:solidFill>
                <a:latin typeface="Noto Sans"/>
                <a:cs typeface="Noto Sans"/>
              </a:rPr>
              <a:t>Jesús es el mejor ejemplo de compromiso. </a:t>
            </a:r>
            <a:r>
              <a:rPr lang="en-US" sz="4800" b="1" spc="5" dirty="0">
                <a:solidFill>
                  <a:schemeClr val="tx2">
                    <a:lumMod val="75000"/>
                  </a:schemeClr>
                </a:solidFill>
                <a:latin typeface="Noto Sans"/>
                <a:cs typeface="Noto Sans"/>
              </a:rPr>
              <a:t> </a:t>
            </a:r>
            <a:endParaRPr lang="en-US" sz="4000" spc="5" dirty="0">
              <a:solidFill>
                <a:schemeClr val="tx2">
                  <a:lumMod val="75000"/>
                </a:schemeClr>
              </a:solidFill>
              <a:latin typeface="Noto Sans"/>
              <a:cs typeface="Noto Sans"/>
            </a:endParaRPr>
          </a:p>
        </p:txBody>
      </p:sp>
      <p:pic>
        <p:nvPicPr>
          <p:cNvPr id="9" name="Graphic 8">
            <a:extLst>
              <a:ext uri="{FF2B5EF4-FFF2-40B4-BE49-F238E27FC236}">
                <a16:creationId xmlns:a16="http://schemas.microsoft.com/office/drawing/2014/main" id="{A635E824-3EA8-4C97-9A50-1355F85D13C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57200" y="689709"/>
            <a:ext cx="1123485" cy="910491"/>
          </a:xfrm>
          <a:prstGeom prst="rect">
            <a:avLst/>
          </a:prstGeom>
        </p:spPr>
      </p:pic>
      <p:pic>
        <p:nvPicPr>
          <p:cNvPr id="3" name="Picture 2" descr="A picture containing text, vector graphics&#10;&#10;Description automatically generated">
            <a:extLst>
              <a:ext uri="{FF2B5EF4-FFF2-40B4-BE49-F238E27FC236}">
                <a16:creationId xmlns:a16="http://schemas.microsoft.com/office/drawing/2014/main" id="{2BB3FB28-662B-904D-257A-71F0B5E6E89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44831" y="2362200"/>
            <a:ext cx="2651169" cy="4273925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9976BDCF-80BC-3A54-D3B0-5620CABF3F9D}"/>
              </a:ext>
            </a:extLst>
          </p:cNvPr>
          <p:cNvSpPr txBox="1"/>
          <p:nvPr/>
        </p:nvSpPr>
        <p:spPr>
          <a:xfrm>
            <a:off x="3454400" y="6593537"/>
            <a:ext cx="29718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0" i="0" dirty="0">
                <a:solidFill>
                  <a:srgbClr val="191B26"/>
                </a:solidFill>
                <a:effectLst/>
                <a:latin typeface="Open Sans" panose="020B0606030504020204" pitchFamily="34" charset="0"/>
              </a:rPr>
              <a:t>Image by </a:t>
            </a:r>
            <a:r>
              <a:rPr lang="en-US" sz="1000" b="0" i="0" u="sng" dirty="0" err="1">
                <a:solidFill>
                  <a:srgbClr val="191B26"/>
                </a:solidFill>
                <a:effectLst/>
                <a:latin typeface="Open Sans" panose="020B0606030504020204" pitchFamily="34" charset="0"/>
                <a:hlinkClick r:id="rId6"/>
              </a:rPr>
              <a:t>OpenClipart</a:t>
            </a:r>
            <a:r>
              <a:rPr lang="en-US" sz="1000" b="0" i="0" u="sng" dirty="0">
                <a:solidFill>
                  <a:srgbClr val="191B26"/>
                </a:solidFill>
                <a:effectLst/>
                <a:latin typeface="Open Sans" panose="020B0606030504020204" pitchFamily="34" charset="0"/>
                <a:hlinkClick r:id="rId6"/>
              </a:rPr>
              <a:t>-Vectors</a:t>
            </a:r>
            <a:r>
              <a:rPr lang="en-US" sz="1000" b="0" i="0" dirty="0">
                <a:solidFill>
                  <a:srgbClr val="191B26"/>
                </a:solidFill>
                <a:effectLst/>
                <a:latin typeface="Open Sans" panose="020B0606030504020204" pitchFamily="34" charset="0"/>
              </a:rPr>
              <a:t> from </a:t>
            </a:r>
            <a:r>
              <a:rPr lang="en-US" sz="1000" b="0" i="0" u="sng" dirty="0" err="1">
                <a:solidFill>
                  <a:srgbClr val="191B26"/>
                </a:solidFill>
                <a:effectLst/>
                <a:latin typeface="Open Sans" panose="020B0606030504020204" pitchFamily="34" charset="0"/>
                <a:hlinkClick r:id="rId7"/>
              </a:rPr>
              <a:t>Pixabay</a:t>
            </a:r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1481585259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FF2AF937-1AA8-4646-B6C6-117FB3D36E8F}"/>
              </a:ext>
            </a:extLst>
          </p:cNvPr>
          <p:cNvSpPr/>
          <p:nvPr/>
        </p:nvSpPr>
        <p:spPr>
          <a:xfrm>
            <a:off x="10444479" y="0"/>
            <a:ext cx="1747521" cy="6858000"/>
          </a:xfrm>
          <a:prstGeom prst="rect">
            <a:avLst/>
          </a:prstGeom>
          <a:gradFill flip="none" rotWithShape="1">
            <a:gsLst>
              <a:gs pos="0">
                <a:schemeClr val="tx2">
                  <a:lumMod val="75000"/>
                  <a:shade val="30000"/>
                  <a:satMod val="115000"/>
                </a:schemeClr>
              </a:gs>
              <a:gs pos="50000">
                <a:schemeClr val="tx2">
                  <a:lumMod val="75000"/>
                  <a:shade val="67500"/>
                  <a:satMod val="115000"/>
                </a:schemeClr>
              </a:gs>
              <a:gs pos="100000">
                <a:schemeClr val="tx2">
                  <a:lumMod val="75000"/>
                  <a:shade val="100000"/>
                  <a:satMod val="115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object 4"/>
          <p:cNvSpPr/>
          <p:nvPr/>
        </p:nvSpPr>
        <p:spPr>
          <a:xfrm>
            <a:off x="10899009" y="502025"/>
            <a:ext cx="971550" cy="871855"/>
          </a:xfrm>
          <a:custGeom>
            <a:avLst/>
            <a:gdLst/>
            <a:ahLst/>
            <a:cxnLst/>
            <a:rect l="l" t="t" r="r" b="b"/>
            <a:pathLst>
              <a:path w="971550" h="871855">
                <a:moveTo>
                  <a:pt x="466369" y="811040"/>
                </a:moveTo>
                <a:lnTo>
                  <a:pt x="383694" y="811040"/>
                </a:lnTo>
                <a:lnTo>
                  <a:pt x="421303" y="823194"/>
                </a:lnTo>
                <a:lnTo>
                  <a:pt x="447158" y="843979"/>
                </a:lnTo>
                <a:lnTo>
                  <a:pt x="461771" y="868654"/>
                </a:lnTo>
                <a:lnTo>
                  <a:pt x="462851" y="871613"/>
                </a:lnTo>
                <a:lnTo>
                  <a:pt x="466369" y="871169"/>
                </a:lnTo>
                <a:lnTo>
                  <a:pt x="466369" y="811040"/>
                </a:lnTo>
                <a:close/>
              </a:path>
              <a:path w="971550" h="871855">
                <a:moveTo>
                  <a:pt x="642899" y="681507"/>
                </a:moveTo>
                <a:lnTo>
                  <a:pt x="577507" y="746963"/>
                </a:lnTo>
                <a:lnTo>
                  <a:pt x="549428" y="775761"/>
                </a:lnTo>
                <a:lnTo>
                  <a:pt x="510496" y="830448"/>
                </a:lnTo>
                <a:lnTo>
                  <a:pt x="504685" y="857961"/>
                </a:lnTo>
                <a:lnTo>
                  <a:pt x="504710" y="871169"/>
                </a:lnTo>
                <a:lnTo>
                  <a:pt x="508228" y="871613"/>
                </a:lnTo>
                <a:lnTo>
                  <a:pt x="509308" y="868654"/>
                </a:lnTo>
                <a:lnTo>
                  <a:pt x="523921" y="843979"/>
                </a:lnTo>
                <a:lnTo>
                  <a:pt x="549776" y="823194"/>
                </a:lnTo>
                <a:lnTo>
                  <a:pt x="587385" y="811040"/>
                </a:lnTo>
                <a:lnTo>
                  <a:pt x="916652" y="811040"/>
                </a:lnTo>
                <a:lnTo>
                  <a:pt x="817143" y="711479"/>
                </a:lnTo>
                <a:lnTo>
                  <a:pt x="642899" y="681507"/>
                </a:lnTo>
                <a:close/>
              </a:path>
              <a:path w="971550" h="871855">
                <a:moveTo>
                  <a:pt x="408247" y="671961"/>
                </a:moveTo>
                <a:lnTo>
                  <a:pt x="351713" y="677481"/>
                </a:lnTo>
                <a:lnTo>
                  <a:pt x="153936" y="711479"/>
                </a:lnTo>
                <a:lnTo>
                  <a:pt x="48020" y="817410"/>
                </a:lnTo>
                <a:lnTo>
                  <a:pt x="5123" y="860376"/>
                </a:lnTo>
                <a:lnTo>
                  <a:pt x="0" y="866025"/>
                </a:lnTo>
                <a:lnTo>
                  <a:pt x="1574" y="869162"/>
                </a:lnTo>
                <a:lnTo>
                  <a:pt x="4762" y="868883"/>
                </a:lnTo>
                <a:lnTo>
                  <a:pt x="304023" y="817397"/>
                </a:lnTo>
                <a:lnTo>
                  <a:pt x="333819" y="812253"/>
                </a:lnTo>
                <a:lnTo>
                  <a:pt x="383694" y="811040"/>
                </a:lnTo>
                <a:lnTo>
                  <a:pt x="466369" y="811040"/>
                </a:lnTo>
                <a:lnTo>
                  <a:pt x="466369" y="754430"/>
                </a:lnTo>
                <a:lnTo>
                  <a:pt x="465302" y="753363"/>
                </a:lnTo>
                <a:lnTo>
                  <a:pt x="405523" y="753363"/>
                </a:lnTo>
                <a:lnTo>
                  <a:pt x="404456" y="752309"/>
                </a:lnTo>
                <a:lnTo>
                  <a:pt x="404456" y="715911"/>
                </a:lnTo>
                <a:lnTo>
                  <a:pt x="405523" y="714844"/>
                </a:lnTo>
                <a:lnTo>
                  <a:pt x="465277" y="714844"/>
                </a:lnTo>
                <a:lnTo>
                  <a:pt x="466331" y="713790"/>
                </a:lnTo>
                <a:lnTo>
                  <a:pt x="466230" y="712076"/>
                </a:lnTo>
                <a:lnTo>
                  <a:pt x="461239" y="691977"/>
                </a:lnTo>
                <a:lnTo>
                  <a:pt x="443317" y="677632"/>
                </a:lnTo>
                <a:lnTo>
                  <a:pt x="408247" y="671961"/>
                </a:lnTo>
                <a:close/>
              </a:path>
              <a:path w="971550" h="871855">
                <a:moveTo>
                  <a:pt x="916652" y="811040"/>
                </a:moveTo>
                <a:lnTo>
                  <a:pt x="587385" y="811040"/>
                </a:lnTo>
                <a:lnTo>
                  <a:pt x="637260" y="812253"/>
                </a:lnTo>
                <a:lnTo>
                  <a:pt x="959633" y="867862"/>
                </a:lnTo>
                <a:lnTo>
                  <a:pt x="966317" y="868883"/>
                </a:lnTo>
                <a:lnTo>
                  <a:pt x="969505" y="869162"/>
                </a:lnTo>
                <a:lnTo>
                  <a:pt x="971080" y="866025"/>
                </a:lnTo>
                <a:lnTo>
                  <a:pt x="969022" y="863574"/>
                </a:lnTo>
                <a:lnTo>
                  <a:pt x="916652" y="811040"/>
                </a:lnTo>
                <a:close/>
              </a:path>
              <a:path w="971550" h="871855">
                <a:moveTo>
                  <a:pt x="535851" y="753363"/>
                </a:moveTo>
                <a:lnTo>
                  <a:pt x="507060" y="753389"/>
                </a:lnTo>
                <a:lnTo>
                  <a:pt x="505739" y="753389"/>
                </a:lnTo>
                <a:lnTo>
                  <a:pt x="504710" y="754430"/>
                </a:lnTo>
                <a:lnTo>
                  <a:pt x="504685" y="817397"/>
                </a:lnTo>
                <a:lnTo>
                  <a:pt x="508736" y="817410"/>
                </a:lnTo>
                <a:lnTo>
                  <a:pt x="509460" y="813866"/>
                </a:lnTo>
                <a:lnTo>
                  <a:pt x="514060" y="795762"/>
                </a:lnTo>
                <a:lnTo>
                  <a:pt x="519879" y="780157"/>
                </a:lnTo>
                <a:lnTo>
                  <a:pt x="527085" y="766282"/>
                </a:lnTo>
                <a:lnTo>
                  <a:pt x="535851" y="753363"/>
                </a:lnTo>
                <a:close/>
              </a:path>
              <a:path w="971550" h="871855">
                <a:moveTo>
                  <a:pt x="687057" y="345033"/>
                </a:moveTo>
                <a:lnTo>
                  <a:pt x="684288" y="346913"/>
                </a:lnTo>
                <a:lnTo>
                  <a:pt x="685965" y="350710"/>
                </a:lnTo>
                <a:lnTo>
                  <a:pt x="690695" y="394060"/>
                </a:lnTo>
                <a:lnTo>
                  <a:pt x="674068" y="435386"/>
                </a:lnTo>
                <a:lnTo>
                  <a:pt x="647206" y="471355"/>
                </a:lnTo>
                <a:lnTo>
                  <a:pt x="621233" y="498640"/>
                </a:lnTo>
                <a:lnTo>
                  <a:pt x="577367" y="542518"/>
                </a:lnTo>
                <a:lnTo>
                  <a:pt x="549286" y="571309"/>
                </a:lnTo>
                <a:lnTo>
                  <a:pt x="526105" y="598863"/>
                </a:lnTo>
                <a:lnTo>
                  <a:pt x="510346" y="625991"/>
                </a:lnTo>
                <a:lnTo>
                  <a:pt x="504532" y="653503"/>
                </a:lnTo>
                <a:lnTo>
                  <a:pt x="504532" y="715619"/>
                </a:lnTo>
                <a:lnTo>
                  <a:pt x="508596" y="715632"/>
                </a:lnTo>
                <a:lnTo>
                  <a:pt x="509320" y="712076"/>
                </a:lnTo>
                <a:lnTo>
                  <a:pt x="518552" y="681046"/>
                </a:lnTo>
                <a:lnTo>
                  <a:pt x="532252" y="656129"/>
                </a:lnTo>
                <a:lnTo>
                  <a:pt x="551459" y="632769"/>
                </a:lnTo>
                <a:lnTo>
                  <a:pt x="577214" y="606412"/>
                </a:lnTo>
                <a:lnTo>
                  <a:pt x="639254" y="544499"/>
                </a:lnTo>
                <a:lnTo>
                  <a:pt x="677303" y="499498"/>
                </a:lnTo>
                <a:lnTo>
                  <a:pt x="700836" y="456225"/>
                </a:lnTo>
                <a:lnTo>
                  <a:pt x="710382" y="415819"/>
                </a:lnTo>
                <a:lnTo>
                  <a:pt x="706467" y="379425"/>
                </a:lnTo>
                <a:lnTo>
                  <a:pt x="689622" y="348183"/>
                </a:lnTo>
                <a:lnTo>
                  <a:pt x="687057" y="345033"/>
                </a:lnTo>
                <a:close/>
              </a:path>
              <a:path w="971550" h="871855">
                <a:moveTo>
                  <a:pt x="711580" y="446887"/>
                </a:moveTo>
                <a:lnTo>
                  <a:pt x="697834" y="508825"/>
                </a:lnTo>
                <a:lnTo>
                  <a:pt x="673649" y="544606"/>
                </a:lnTo>
                <a:lnTo>
                  <a:pt x="632066" y="590156"/>
                </a:lnTo>
                <a:lnTo>
                  <a:pt x="577507" y="644690"/>
                </a:lnTo>
                <a:lnTo>
                  <a:pt x="559451" y="662942"/>
                </a:lnTo>
                <a:lnTo>
                  <a:pt x="542958" y="680589"/>
                </a:lnTo>
                <a:lnTo>
                  <a:pt x="528649" y="697832"/>
                </a:lnTo>
                <a:lnTo>
                  <a:pt x="517143" y="714870"/>
                </a:lnTo>
                <a:lnTo>
                  <a:pt x="571030" y="714870"/>
                </a:lnTo>
                <a:lnTo>
                  <a:pt x="655700" y="630123"/>
                </a:lnTo>
                <a:lnTo>
                  <a:pt x="694597" y="580948"/>
                </a:lnTo>
                <a:lnTo>
                  <a:pt x="715552" y="532961"/>
                </a:lnTo>
                <a:lnTo>
                  <a:pt x="721673" y="488766"/>
                </a:lnTo>
                <a:lnTo>
                  <a:pt x="716040" y="450888"/>
                </a:lnTo>
                <a:lnTo>
                  <a:pt x="714882" y="447141"/>
                </a:lnTo>
                <a:lnTo>
                  <a:pt x="711580" y="446887"/>
                </a:lnTo>
                <a:close/>
              </a:path>
              <a:path w="971550" h="871855">
                <a:moveTo>
                  <a:pt x="465277" y="714844"/>
                </a:moveTo>
                <a:lnTo>
                  <a:pt x="405523" y="714844"/>
                </a:lnTo>
                <a:lnTo>
                  <a:pt x="463943" y="714857"/>
                </a:lnTo>
                <a:lnTo>
                  <a:pt x="465277" y="714844"/>
                </a:lnTo>
                <a:close/>
              </a:path>
              <a:path w="971550" h="871855">
                <a:moveTo>
                  <a:pt x="556767" y="204596"/>
                </a:moveTo>
                <a:lnTo>
                  <a:pt x="533107" y="263912"/>
                </a:lnTo>
                <a:lnTo>
                  <a:pt x="488149" y="313435"/>
                </a:lnTo>
                <a:lnTo>
                  <a:pt x="336384" y="465061"/>
                </a:lnTo>
                <a:lnTo>
                  <a:pt x="303370" y="509836"/>
                </a:lnTo>
                <a:lnTo>
                  <a:pt x="292053" y="551565"/>
                </a:lnTo>
                <a:lnTo>
                  <a:pt x="297569" y="587824"/>
                </a:lnTo>
                <a:lnTo>
                  <a:pt x="315055" y="616194"/>
                </a:lnTo>
                <a:lnTo>
                  <a:pt x="339648" y="634250"/>
                </a:lnTo>
                <a:lnTo>
                  <a:pt x="343534" y="636015"/>
                </a:lnTo>
                <a:lnTo>
                  <a:pt x="345071" y="632866"/>
                </a:lnTo>
                <a:lnTo>
                  <a:pt x="342112" y="630301"/>
                </a:lnTo>
                <a:lnTo>
                  <a:pt x="323990" y="603769"/>
                </a:lnTo>
                <a:lnTo>
                  <a:pt x="322040" y="572007"/>
                </a:lnTo>
                <a:lnTo>
                  <a:pt x="335101" y="537646"/>
                </a:lnTo>
                <a:lnTo>
                  <a:pt x="362013" y="503313"/>
                </a:lnTo>
                <a:lnTo>
                  <a:pt x="487997" y="377316"/>
                </a:lnTo>
                <a:lnTo>
                  <a:pt x="516078" y="348518"/>
                </a:lnTo>
                <a:lnTo>
                  <a:pt x="539259" y="320960"/>
                </a:lnTo>
                <a:lnTo>
                  <a:pt x="555018" y="293831"/>
                </a:lnTo>
                <a:lnTo>
                  <a:pt x="560831" y="266318"/>
                </a:lnTo>
                <a:lnTo>
                  <a:pt x="560831" y="204609"/>
                </a:lnTo>
                <a:lnTo>
                  <a:pt x="556767" y="204596"/>
                </a:lnTo>
                <a:close/>
              </a:path>
              <a:path w="971550" h="871855">
                <a:moveTo>
                  <a:pt x="627824" y="275564"/>
                </a:moveTo>
                <a:lnTo>
                  <a:pt x="626287" y="278714"/>
                </a:lnTo>
                <a:lnTo>
                  <a:pt x="629246" y="281279"/>
                </a:lnTo>
                <a:lnTo>
                  <a:pt x="647374" y="307809"/>
                </a:lnTo>
                <a:lnTo>
                  <a:pt x="649325" y="339566"/>
                </a:lnTo>
                <a:lnTo>
                  <a:pt x="636265" y="373923"/>
                </a:lnTo>
                <a:lnTo>
                  <a:pt x="609358" y="408254"/>
                </a:lnTo>
                <a:lnTo>
                  <a:pt x="577398" y="440217"/>
                </a:lnTo>
                <a:lnTo>
                  <a:pt x="549441" y="468891"/>
                </a:lnTo>
                <a:lnTo>
                  <a:pt x="526264" y="496449"/>
                </a:lnTo>
                <a:lnTo>
                  <a:pt x="510509" y="523578"/>
                </a:lnTo>
                <a:lnTo>
                  <a:pt x="504697" y="551091"/>
                </a:lnTo>
                <a:lnTo>
                  <a:pt x="504697" y="612813"/>
                </a:lnTo>
                <a:lnTo>
                  <a:pt x="508751" y="612813"/>
                </a:lnTo>
                <a:lnTo>
                  <a:pt x="509485" y="609269"/>
                </a:lnTo>
                <a:lnTo>
                  <a:pt x="518712" y="578297"/>
                </a:lnTo>
                <a:lnTo>
                  <a:pt x="532412" y="553507"/>
                </a:lnTo>
                <a:lnTo>
                  <a:pt x="551623" y="530274"/>
                </a:lnTo>
                <a:lnTo>
                  <a:pt x="577380" y="503974"/>
                </a:lnTo>
                <a:lnTo>
                  <a:pt x="634974" y="446519"/>
                </a:lnTo>
                <a:lnTo>
                  <a:pt x="667990" y="401743"/>
                </a:lnTo>
                <a:lnTo>
                  <a:pt x="679309" y="360015"/>
                </a:lnTo>
                <a:lnTo>
                  <a:pt x="673795" y="323755"/>
                </a:lnTo>
                <a:lnTo>
                  <a:pt x="656308" y="295386"/>
                </a:lnTo>
                <a:lnTo>
                  <a:pt x="631710" y="277329"/>
                </a:lnTo>
                <a:lnTo>
                  <a:pt x="627824" y="275564"/>
                </a:lnTo>
                <a:close/>
              </a:path>
              <a:path w="971550" h="871855">
                <a:moveTo>
                  <a:pt x="556933" y="101777"/>
                </a:moveTo>
                <a:lnTo>
                  <a:pt x="533271" y="161285"/>
                </a:lnTo>
                <a:lnTo>
                  <a:pt x="488314" y="210997"/>
                </a:lnTo>
                <a:lnTo>
                  <a:pt x="332104" y="367080"/>
                </a:lnTo>
                <a:lnTo>
                  <a:pt x="294055" y="412081"/>
                </a:lnTo>
                <a:lnTo>
                  <a:pt x="270522" y="455355"/>
                </a:lnTo>
                <a:lnTo>
                  <a:pt x="260977" y="495760"/>
                </a:lnTo>
                <a:lnTo>
                  <a:pt x="264891" y="532155"/>
                </a:lnTo>
                <a:lnTo>
                  <a:pt x="281736" y="563397"/>
                </a:lnTo>
                <a:lnTo>
                  <a:pt x="284302" y="566534"/>
                </a:lnTo>
                <a:lnTo>
                  <a:pt x="287070" y="564654"/>
                </a:lnTo>
                <a:lnTo>
                  <a:pt x="285394" y="560870"/>
                </a:lnTo>
                <a:lnTo>
                  <a:pt x="280664" y="517512"/>
                </a:lnTo>
                <a:lnTo>
                  <a:pt x="297291" y="476184"/>
                </a:lnTo>
                <a:lnTo>
                  <a:pt x="324152" y="440217"/>
                </a:lnTo>
                <a:lnTo>
                  <a:pt x="350126" y="412940"/>
                </a:lnTo>
                <a:lnTo>
                  <a:pt x="488162" y="274904"/>
                </a:lnTo>
                <a:lnTo>
                  <a:pt x="516241" y="246105"/>
                </a:lnTo>
                <a:lnTo>
                  <a:pt x="539418" y="218547"/>
                </a:lnTo>
                <a:lnTo>
                  <a:pt x="555172" y="191418"/>
                </a:lnTo>
                <a:lnTo>
                  <a:pt x="560984" y="163906"/>
                </a:lnTo>
                <a:lnTo>
                  <a:pt x="560984" y="101790"/>
                </a:lnTo>
                <a:lnTo>
                  <a:pt x="556933" y="101777"/>
                </a:lnTo>
                <a:close/>
              </a:path>
              <a:path w="971550" h="871855">
                <a:moveTo>
                  <a:pt x="556793" y="0"/>
                </a:moveTo>
                <a:lnTo>
                  <a:pt x="533104" y="59356"/>
                </a:lnTo>
                <a:lnTo>
                  <a:pt x="488111" y="108927"/>
                </a:lnTo>
                <a:lnTo>
                  <a:pt x="315671" y="281457"/>
                </a:lnTo>
                <a:lnTo>
                  <a:pt x="276773" y="330632"/>
                </a:lnTo>
                <a:lnTo>
                  <a:pt x="255812" y="378618"/>
                </a:lnTo>
                <a:lnTo>
                  <a:pt x="249687" y="422814"/>
                </a:lnTo>
                <a:lnTo>
                  <a:pt x="255318" y="460692"/>
                </a:lnTo>
                <a:lnTo>
                  <a:pt x="256476" y="464438"/>
                </a:lnTo>
                <a:lnTo>
                  <a:pt x="259791" y="464692"/>
                </a:lnTo>
                <a:lnTo>
                  <a:pt x="259760" y="460616"/>
                </a:lnTo>
                <a:lnTo>
                  <a:pt x="262338" y="432682"/>
                </a:lnTo>
                <a:lnTo>
                  <a:pt x="273524" y="402748"/>
                </a:lnTo>
                <a:lnTo>
                  <a:pt x="297709" y="366966"/>
                </a:lnTo>
                <a:lnTo>
                  <a:pt x="339293" y="321411"/>
                </a:lnTo>
                <a:lnTo>
                  <a:pt x="488022" y="172719"/>
                </a:lnTo>
                <a:lnTo>
                  <a:pt x="516101" y="143928"/>
                </a:lnTo>
                <a:lnTo>
                  <a:pt x="539278" y="116374"/>
                </a:lnTo>
                <a:lnTo>
                  <a:pt x="555033" y="89247"/>
                </a:lnTo>
                <a:lnTo>
                  <a:pt x="560844" y="61734"/>
                </a:lnTo>
                <a:lnTo>
                  <a:pt x="560844" y="12"/>
                </a:lnTo>
                <a:lnTo>
                  <a:pt x="556793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1820575" y="1236543"/>
            <a:ext cx="48895" cy="48895"/>
          </a:xfrm>
          <a:custGeom>
            <a:avLst/>
            <a:gdLst/>
            <a:ahLst/>
            <a:cxnLst/>
            <a:rect l="l" t="t" r="r" b="b"/>
            <a:pathLst>
              <a:path w="48895" h="48894">
                <a:moveTo>
                  <a:pt x="24133" y="0"/>
                </a:moveTo>
                <a:lnTo>
                  <a:pt x="0" y="24841"/>
                </a:lnTo>
                <a:lnTo>
                  <a:pt x="1698" y="33974"/>
                </a:lnTo>
                <a:lnTo>
                  <a:pt x="6734" y="41648"/>
                </a:lnTo>
                <a:lnTo>
                  <a:pt x="14408" y="46681"/>
                </a:lnTo>
                <a:lnTo>
                  <a:pt x="24133" y="48488"/>
                </a:lnTo>
                <a:lnTo>
                  <a:pt x="33857" y="46681"/>
                </a:lnTo>
                <a:lnTo>
                  <a:pt x="36446" y="44983"/>
                </a:lnTo>
                <a:lnTo>
                  <a:pt x="24133" y="44983"/>
                </a:lnTo>
                <a:lnTo>
                  <a:pt x="15880" y="43350"/>
                </a:lnTo>
                <a:lnTo>
                  <a:pt x="9377" y="38900"/>
                </a:lnTo>
                <a:lnTo>
                  <a:pt x="5114" y="32306"/>
                </a:lnTo>
                <a:lnTo>
                  <a:pt x="3584" y="24244"/>
                </a:lnTo>
                <a:lnTo>
                  <a:pt x="5114" y="15901"/>
                </a:lnTo>
                <a:lnTo>
                  <a:pt x="9377" y="9334"/>
                </a:lnTo>
                <a:lnTo>
                  <a:pt x="15880" y="5034"/>
                </a:lnTo>
                <a:lnTo>
                  <a:pt x="24133" y="3492"/>
                </a:lnTo>
                <a:lnTo>
                  <a:pt x="36154" y="3492"/>
                </a:lnTo>
                <a:lnTo>
                  <a:pt x="33579" y="1809"/>
                </a:lnTo>
                <a:lnTo>
                  <a:pt x="24133" y="0"/>
                </a:lnTo>
                <a:close/>
              </a:path>
              <a:path w="48895" h="48894">
                <a:moveTo>
                  <a:pt x="36154" y="3492"/>
                </a:moveTo>
                <a:lnTo>
                  <a:pt x="24133" y="3492"/>
                </a:lnTo>
                <a:lnTo>
                  <a:pt x="32381" y="5127"/>
                </a:lnTo>
                <a:lnTo>
                  <a:pt x="38862" y="9582"/>
                </a:lnTo>
                <a:lnTo>
                  <a:pt x="43099" y="16179"/>
                </a:lnTo>
                <a:lnTo>
                  <a:pt x="44419" y="23190"/>
                </a:lnTo>
                <a:lnTo>
                  <a:pt x="44503" y="24841"/>
                </a:lnTo>
                <a:lnTo>
                  <a:pt x="43007" y="32585"/>
                </a:lnTo>
                <a:lnTo>
                  <a:pt x="38614" y="39147"/>
                </a:lnTo>
                <a:lnTo>
                  <a:pt x="32102" y="43443"/>
                </a:lnTo>
                <a:lnTo>
                  <a:pt x="24133" y="44983"/>
                </a:lnTo>
                <a:lnTo>
                  <a:pt x="36446" y="44983"/>
                </a:lnTo>
                <a:lnTo>
                  <a:pt x="41532" y="41648"/>
                </a:lnTo>
                <a:lnTo>
                  <a:pt x="46568" y="33974"/>
                </a:lnTo>
                <a:lnTo>
                  <a:pt x="48377" y="24244"/>
                </a:lnTo>
                <a:lnTo>
                  <a:pt x="46475" y="14519"/>
                </a:lnTo>
                <a:lnTo>
                  <a:pt x="41284" y="6845"/>
                </a:lnTo>
                <a:lnTo>
                  <a:pt x="36154" y="3492"/>
                </a:lnTo>
                <a:close/>
              </a:path>
              <a:path w="48895" h="48894">
                <a:moveTo>
                  <a:pt x="30737" y="9842"/>
                </a:moveTo>
                <a:lnTo>
                  <a:pt x="15078" y="9842"/>
                </a:lnTo>
                <a:lnTo>
                  <a:pt x="15078" y="38722"/>
                </a:lnTo>
                <a:lnTo>
                  <a:pt x="20107" y="38722"/>
                </a:lnTo>
                <a:lnTo>
                  <a:pt x="20107" y="27279"/>
                </a:lnTo>
                <a:lnTo>
                  <a:pt x="29647" y="27279"/>
                </a:lnTo>
                <a:lnTo>
                  <a:pt x="28819" y="25895"/>
                </a:lnTo>
                <a:lnTo>
                  <a:pt x="31461" y="24841"/>
                </a:lnTo>
                <a:lnTo>
                  <a:pt x="33257" y="23190"/>
                </a:lnTo>
                <a:lnTo>
                  <a:pt x="20107" y="23190"/>
                </a:lnTo>
                <a:lnTo>
                  <a:pt x="20107" y="14071"/>
                </a:lnTo>
                <a:lnTo>
                  <a:pt x="33975" y="14071"/>
                </a:lnTo>
                <a:lnTo>
                  <a:pt x="33975" y="12687"/>
                </a:lnTo>
                <a:lnTo>
                  <a:pt x="30737" y="9842"/>
                </a:lnTo>
                <a:close/>
              </a:path>
              <a:path w="48895" h="48894">
                <a:moveTo>
                  <a:pt x="29647" y="27279"/>
                </a:moveTo>
                <a:lnTo>
                  <a:pt x="24196" y="27279"/>
                </a:lnTo>
                <a:lnTo>
                  <a:pt x="30813" y="38722"/>
                </a:lnTo>
                <a:lnTo>
                  <a:pt x="36490" y="38722"/>
                </a:lnTo>
                <a:lnTo>
                  <a:pt x="29647" y="27279"/>
                </a:lnTo>
                <a:close/>
              </a:path>
              <a:path w="48895" h="48894">
                <a:moveTo>
                  <a:pt x="33975" y="14071"/>
                </a:moveTo>
                <a:lnTo>
                  <a:pt x="27168" y="14071"/>
                </a:lnTo>
                <a:lnTo>
                  <a:pt x="28895" y="15392"/>
                </a:lnTo>
                <a:lnTo>
                  <a:pt x="28895" y="21272"/>
                </a:lnTo>
                <a:lnTo>
                  <a:pt x="26838" y="23190"/>
                </a:lnTo>
                <a:lnTo>
                  <a:pt x="33257" y="23190"/>
                </a:lnTo>
                <a:lnTo>
                  <a:pt x="33975" y="22529"/>
                </a:lnTo>
                <a:lnTo>
                  <a:pt x="33975" y="14071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3">
            <a:extLst>
              <a:ext uri="{FF2B5EF4-FFF2-40B4-BE49-F238E27FC236}">
                <a16:creationId xmlns:a16="http://schemas.microsoft.com/office/drawing/2014/main" id="{651AF9BF-C264-4806-A175-6A1A23DA02C6}"/>
              </a:ext>
            </a:extLst>
          </p:cNvPr>
          <p:cNvSpPr txBox="1"/>
          <p:nvPr/>
        </p:nvSpPr>
        <p:spPr>
          <a:xfrm>
            <a:off x="1828800" y="685800"/>
            <a:ext cx="7800596" cy="4632678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  <a:tabLst>
                <a:tab pos="3209290" algn="l"/>
              </a:tabLst>
            </a:pPr>
            <a:r>
              <a:rPr lang="es-ES" sz="6000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</a:rPr>
              <a:t>“Escrito está: No solo de pan vivirá el hombre, sino de toda palabra que sale de la boca de Dios”</a:t>
            </a:r>
            <a:r>
              <a:rPr lang="es-ES" sz="6000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(Mateo 4:4). </a:t>
            </a:r>
            <a:endParaRPr lang="en-US" sz="59500" spc="5" dirty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oto Sans"/>
              <a:cs typeface="Noto Sans"/>
            </a:endParaRPr>
          </a:p>
        </p:txBody>
      </p:sp>
      <p:pic>
        <p:nvPicPr>
          <p:cNvPr id="9" name="Graphic 8">
            <a:extLst>
              <a:ext uri="{FF2B5EF4-FFF2-40B4-BE49-F238E27FC236}">
                <a16:creationId xmlns:a16="http://schemas.microsoft.com/office/drawing/2014/main" id="{E0379DF1-D34D-465C-B7BE-FDDDF015E56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57200" y="689709"/>
            <a:ext cx="1123485" cy="9104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9142971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FF2AF937-1AA8-4646-B6C6-117FB3D36E8F}"/>
              </a:ext>
            </a:extLst>
          </p:cNvPr>
          <p:cNvSpPr/>
          <p:nvPr/>
        </p:nvSpPr>
        <p:spPr>
          <a:xfrm>
            <a:off x="10444479" y="0"/>
            <a:ext cx="1747521" cy="6858000"/>
          </a:xfrm>
          <a:prstGeom prst="rect">
            <a:avLst/>
          </a:prstGeom>
          <a:gradFill flip="none" rotWithShape="1">
            <a:gsLst>
              <a:gs pos="0">
                <a:schemeClr val="tx2">
                  <a:lumMod val="75000"/>
                  <a:shade val="30000"/>
                  <a:satMod val="115000"/>
                </a:schemeClr>
              </a:gs>
              <a:gs pos="50000">
                <a:schemeClr val="tx2">
                  <a:lumMod val="75000"/>
                  <a:shade val="67500"/>
                  <a:satMod val="115000"/>
                </a:schemeClr>
              </a:gs>
              <a:gs pos="100000">
                <a:schemeClr val="tx2">
                  <a:lumMod val="75000"/>
                  <a:shade val="100000"/>
                  <a:satMod val="115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object 4"/>
          <p:cNvSpPr/>
          <p:nvPr/>
        </p:nvSpPr>
        <p:spPr>
          <a:xfrm>
            <a:off x="10899009" y="502025"/>
            <a:ext cx="971550" cy="871855"/>
          </a:xfrm>
          <a:custGeom>
            <a:avLst/>
            <a:gdLst/>
            <a:ahLst/>
            <a:cxnLst/>
            <a:rect l="l" t="t" r="r" b="b"/>
            <a:pathLst>
              <a:path w="971550" h="871855">
                <a:moveTo>
                  <a:pt x="466369" y="811040"/>
                </a:moveTo>
                <a:lnTo>
                  <a:pt x="383694" y="811040"/>
                </a:lnTo>
                <a:lnTo>
                  <a:pt x="421303" y="823194"/>
                </a:lnTo>
                <a:lnTo>
                  <a:pt x="447158" y="843979"/>
                </a:lnTo>
                <a:lnTo>
                  <a:pt x="461771" y="868654"/>
                </a:lnTo>
                <a:lnTo>
                  <a:pt x="462851" y="871613"/>
                </a:lnTo>
                <a:lnTo>
                  <a:pt x="466369" y="871169"/>
                </a:lnTo>
                <a:lnTo>
                  <a:pt x="466369" y="811040"/>
                </a:lnTo>
                <a:close/>
              </a:path>
              <a:path w="971550" h="871855">
                <a:moveTo>
                  <a:pt x="642899" y="681507"/>
                </a:moveTo>
                <a:lnTo>
                  <a:pt x="577507" y="746963"/>
                </a:lnTo>
                <a:lnTo>
                  <a:pt x="549428" y="775761"/>
                </a:lnTo>
                <a:lnTo>
                  <a:pt x="510496" y="830448"/>
                </a:lnTo>
                <a:lnTo>
                  <a:pt x="504685" y="857961"/>
                </a:lnTo>
                <a:lnTo>
                  <a:pt x="504710" y="871169"/>
                </a:lnTo>
                <a:lnTo>
                  <a:pt x="508228" y="871613"/>
                </a:lnTo>
                <a:lnTo>
                  <a:pt x="509308" y="868654"/>
                </a:lnTo>
                <a:lnTo>
                  <a:pt x="523921" y="843979"/>
                </a:lnTo>
                <a:lnTo>
                  <a:pt x="549776" y="823194"/>
                </a:lnTo>
                <a:lnTo>
                  <a:pt x="587385" y="811040"/>
                </a:lnTo>
                <a:lnTo>
                  <a:pt x="916652" y="811040"/>
                </a:lnTo>
                <a:lnTo>
                  <a:pt x="817143" y="711479"/>
                </a:lnTo>
                <a:lnTo>
                  <a:pt x="642899" y="681507"/>
                </a:lnTo>
                <a:close/>
              </a:path>
              <a:path w="971550" h="871855">
                <a:moveTo>
                  <a:pt x="408247" y="671961"/>
                </a:moveTo>
                <a:lnTo>
                  <a:pt x="351713" y="677481"/>
                </a:lnTo>
                <a:lnTo>
                  <a:pt x="153936" y="711479"/>
                </a:lnTo>
                <a:lnTo>
                  <a:pt x="48020" y="817410"/>
                </a:lnTo>
                <a:lnTo>
                  <a:pt x="5123" y="860376"/>
                </a:lnTo>
                <a:lnTo>
                  <a:pt x="0" y="866025"/>
                </a:lnTo>
                <a:lnTo>
                  <a:pt x="1574" y="869162"/>
                </a:lnTo>
                <a:lnTo>
                  <a:pt x="4762" y="868883"/>
                </a:lnTo>
                <a:lnTo>
                  <a:pt x="304023" y="817397"/>
                </a:lnTo>
                <a:lnTo>
                  <a:pt x="333819" y="812253"/>
                </a:lnTo>
                <a:lnTo>
                  <a:pt x="383694" y="811040"/>
                </a:lnTo>
                <a:lnTo>
                  <a:pt x="466369" y="811040"/>
                </a:lnTo>
                <a:lnTo>
                  <a:pt x="466369" y="754430"/>
                </a:lnTo>
                <a:lnTo>
                  <a:pt x="465302" y="753363"/>
                </a:lnTo>
                <a:lnTo>
                  <a:pt x="405523" y="753363"/>
                </a:lnTo>
                <a:lnTo>
                  <a:pt x="404456" y="752309"/>
                </a:lnTo>
                <a:lnTo>
                  <a:pt x="404456" y="715911"/>
                </a:lnTo>
                <a:lnTo>
                  <a:pt x="405523" y="714844"/>
                </a:lnTo>
                <a:lnTo>
                  <a:pt x="465277" y="714844"/>
                </a:lnTo>
                <a:lnTo>
                  <a:pt x="466331" y="713790"/>
                </a:lnTo>
                <a:lnTo>
                  <a:pt x="466230" y="712076"/>
                </a:lnTo>
                <a:lnTo>
                  <a:pt x="461239" y="691977"/>
                </a:lnTo>
                <a:lnTo>
                  <a:pt x="443317" y="677632"/>
                </a:lnTo>
                <a:lnTo>
                  <a:pt x="408247" y="671961"/>
                </a:lnTo>
                <a:close/>
              </a:path>
              <a:path w="971550" h="871855">
                <a:moveTo>
                  <a:pt x="916652" y="811040"/>
                </a:moveTo>
                <a:lnTo>
                  <a:pt x="587385" y="811040"/>
                </a:lnTo>
                <a:lnTo>
                  <a:pt x="637260" y="812253"/>
                </a:lnTo>
                <a:lnTo>
                  <a:pt x="959633" y="867862"/>
                </a:lnTo>
                <a:lnTo>
                  <a:pt x="966317" y="868883"/>
                </a:lnTo>
                <a:lnTo>
                  <a:pt x="969505" y="869162"/>
                </a:lnTo>
                <a:lnTo>
                  <a:pt x="971080" y="866025"/>
                </a:lnTo>
                <a:lnTo>
                  <a:pt x="969022" y="863574"/>
                </a:lnTo>
                <a:lnTo>
                  <a:pt x="916652" y="811040"/>
                </a:lnTo>
                <a:close/>
              </a:path>
              <a:path w="971550" h="871855">
                <a:moveTo>
                  <a:pt x="535851" y="753363"/>
                </a:moveTo>
                <a:lnTo>
                  <a:pt x="507060" y="753389"/>
                </a:lnTo>
                <a:lnTo>
                  <a:pt x="505739" y="753389"/>
                </a:lnTo>
                <a:lnTo>
                  <a:pt x="504710" y="754430"/>
                </a:lnTo>
                <a:lnTo>
                  <a:pt x="504685" y="817397"/>
                </a:lnTo>
                <a:lnTo>
                  <a:pt x="508736" y="817410"/>
                </a:lnTo>
                <a:lnTo>
                  <a:pt x="509460" y="813866"/>
                </a:lnTo>
                <a:lnTo>
                  <a:pt x="514060" y="795762"/>
                </a:lnTo>
                <a:lnTo>
                  <a:pt x="519879" y="780157"/>
                </a:lnTo>
                <a:lnTo>
                  <a:pt x="527085" y="766282"/>
                </a:lnTo>
                <a:lnTo>
                  <a:pt x="535851" y="753363"/>
                </a:lnTo>
                <a:close/>
              </a:path>
              <a:path w="971550" h="871855">
                <a:moveTo>
                  <a:pt x="687057" y="345033"/>
                </a:moveTo>
                <a:lnTo>
                  <a:pt x="684288" y="346913"/>
                </a:lnTo>
                <a:lnTo>
                  <a:pt x="685965" y="350710"/>
                </a:lnTo>
                <a:lnTo>
                  <a:pt x="690695" y="394060"/>
                </a:lnTo>
                <a:lnTo>
                  <a:pt x="674068" y="435386"/>
                </a:lnTo>
                <a:lnTo>
                  <a:pt x="647206" y="471355"/>
                </a:lnTo>
                <a:lnTo>
                  <a:pt x="621233" y="498640"/>
                </a:lnTo>
                <a:lnTo>
                  <a:pt x="577367" y="542518"/>
                </a:lnTo>
                <a:lnTo>
                  <a:pt x="549286" y="571309"/>
                </a:lnTo>
                <a:lnTo>
                  <a:pt x="526105" y="598863"/>
                </a:lnTo>
                <a:lnTo>
                  <a:pt x="510346" y="625991"/>
                </a:lnTo>
                <a:lnTo>
                  <a:pt x="504532" y="653503"/>
                </a:lnTo>
                <a:lnTo>
                  <a:pt x="504532" y="715619"/>
                </a:lnTo>
                <a:lnTo>
                  <a:pt x="508596" y="715632"/>
                </a:lnTo>
                <a:lnTo>
                  <a:pt x="509320" y="712076"/>
                </a:lnTo>
                <a:lnTo>
                  <a:pt x="518552" y="681046"/>
                </a:lnTo>
                <a:lnTo>
                  <a:pt x="532252" y="656129"/>
                </a:lnTo>
                <a:lnTo>
                  <a:pt x="551459" y="632769"/>
                </a:lnTo>
                <a:lnTo>
                  <a:pt x="577214" y="606412"/>
                </a:lnTo>
                <a:lnTo>
                  <a:pt x="639254" y="544499"/>
                </a:lnTo>
                <a:lnTo>
                  <a:pt x="677303" y="499498"/>
                </a:lnTo>
                <a:lnTo>
                  <a:pt x="700836" y="456225"/>
                </a:lnTo>
                <a:lnTo>
                  <a:pt x="710382" y="415819"/>
                </a:lnTo>
                <a:lnTo>
                  <a:pt x="706467" y="379425"/>
                </a:lnTo>
                <a:lnTo>
                  <a:pt x="689622" y="348183"/>
                </a:lnTo>
                <a:lnTo>
                  <a:pt x="687057" y="345033"/>
                </a:lnTo>
                <a:close/>
              </a:path>
              <a:path w="971550" h="871855">
                <a:moveTo>
                  <a:pt x="711580" y="446887"/>
                </a:moveTo>
                <a:lnTo>
                  <a:pt x="697834" y="508825"/>
                </a:lnTo>
                <a:lnTo>
                  <a:pt x="673649" y="544606"/>
                </a:lnTo>
                <a:lnTo>
                  <a:pt x="632066" y="590156"/>
                </a:lnTo>
                <a:lnTo>
                  <a:pt x="577507" y="644690"/>
                </a:lnTo>
                <a:lnTo>
                  <a:pt x="559451" y="662942"/>
                </a:lnTo>
                <a:lnTo>
                  <a:pt x="542958" y="680589"/>
                </a:lnTo>
                <a:lnTo>
                  <a:pt x="528649" y="697832"/>
                </a:lnTo>
                <a:lnTo>
                  <a:pt x="517143" y="714870"/>
                </a:lnTo>
                <a:lnTo>
                  <a:pt x="571030" y="714870"/>
                </a:lnTo>
                <a:lnTo>
                  <a:pt x="655700" y="630123"/>
                </a:lnTo>
                <a:lnTo>
                  <a:pt x="694597" y="580948"/>
                </a:lnTo>
                <a:lnTo>
                  <a:pt x="715552" y="532961"/>
                </a:lnTo>
                <a:lnTo>
                  <a:pt x="721673" y="488766"/>
                </a:lnTo>
                <a:lnTo>
                  <a:pt x="716040" y="450888"/>
                </a:lnTo>
                <a:lnTo>
                  <a:pt x="714882" y="447141"/>
                </a:lnTo>
                <a:lnTo>
                  <a:pt x="711580" y="446887"/>
                </a:lnTo>
                <a:close/>
              </a:path>
              <a:path w="971550" h="871855">
                <a:moveTo>
                  <a:pt x="465277" y="714844"/>
                </a:moveTo>
                <a:lnTo>
                  <a:pt x="405523" y="714844"/>
                </a:lnTo>
                <a:lnTo>
                  <a:pt x="463943" y="714857"/>
                </a:lnTo>
                <a:lnTo>
                  <a:pt x="465277" y="714844"/>
                </a:lnTo>
                <a:close/>
              </a:path>
              <a:path w="971550" h="871855">
                <a:moveTo>
                  <a:pt x="556767" y="204596"/>
                </a:moveTo>
                <a:lnTo>
                  <a:pt x="533107" y="263912"/>
                </a:lnTo>
                <a:lnTo>
                  <a:pt x="488149" y="313435"/>
                </a:lnTo>
                <a:lnTo>
                  <a:pt x="336384" y="465061"/>
                </a:lnTo>
                <a:lnTo>
                  <a:pt x="303370" y="509836"/>
                </a:lnTo>
                <a:lnTo>
                  <a:pt x="292053" y="551565"/>
                </a:lnTo>
                <a:lnTo>
                  <a:pt x="297569" y="587824"/>
                </a:lnTo>
                <a:lnTo>
                  <a:pt x="315055" y="616194"/>
                </a:lnTo>
                <a:lnTo>
                  <a:pt x="339648" y="634250"/>
                </a:lnTo>
                <a:lnTo>
                  <a:pt x="343534" y="636015"/>
                </a:lnTo>
                <a:lnTo>
                  <a:pt x="345071" y="632866"/>
                </a:lnTo>
                <a:lnTo>
                  <a:pt x="342112" y="630301"/>
                </a:lnTo>
                <a:lnTo>
                  <a:pt x="323990" y="603769"/>
                </a:lnTo>
                <a:lnTo>
                  <a:pt x="322040" y="572007"/>
                </a:lnTo>
                <a:lnTo>
                  <a:pt x="335101" y="537646"/>
                </a:lnTo>
                <a:lnTo>
                  <a:pt x="362013" y="503313"/>
                </a:lnTo>
                <a:lnTo>
                  <a:pt x="487997" y="377316"/>
                </a:lnTo>
                <a:lnTo>
                  <a:pt x="516078" y="348518"/>
                </a:lnTo>
                <a:lnTo>
                  <a:pt x="539259" y="320960"/>
                </a:lnTo>
                <a:lnTo>
                  <a:pt x="555018" y="293831"/>
                </a:lnTo>
                <a:lnTo>
                  <a:pt x="560831" y="266318"/>
                </a:lnTo>
                <a:lnTo>
                  <a:pt x="560831" y="204609"/>
                </a:lnTo>
                <a:lnTo>
                  <a:pt x="556767" y="204596"/>
                </a:lnTo>
                <a:close/>
              </a:path>
              <a:path w="971550" h="871855">
                <a:moveTo>
                  <a:pt x="627824" y="275564"/>
                </a:moveTo>
                <a:lnTo>
                  <a:pt x="626287" y="278714"/>
                </a:lnTo>
                <a:lnTo>
                  <a:pt x="629246" y="281279"/>
                </a:lnTo>
                <a:lnTo>
                  <a:pt x="647374" y="307809"/>
                </a:lnTo>
                <a:lnTo>
                  <a:pt x="649325" y="339566"/>
                </a:lnTo>
                <a:lnTo>
                  <a:pt x="636265" y="373923"/>
                </a:lnTo>
                <a:lnTo>
                  <a:pt x="609358" y="408254"/>
                </a:lnTo>
                <a:lnTo>
                  <a:pt x="577398" y="440217"/>
                </a:lnTo>
                <a:lnTo>
                  <a:pt x="549441" y="468891"/>
                </a:lnTo>
                <a:lnTo>
                  <a:pt x="526264" y="496449"/>
                </a:lnTo>
                <a:lnTo>
                  <a:pt x="510509" y="523578"/>
                </a:lnTo>
                <a:lnTo>
                  <a:pt x="504697" y="551091"/>
                </a:lnTo>
                <a:lnTo>
                  <a:pt x="504697" y="612813"/>
                </a:lnTo>
                <a:lnTo>
                  <a:pt x="508751" y="612813"/>
                </a:lnTo>
                <a:lnTo>
                  <a:pt x="509485" y="609269"/>
                </a:lnTo>
                <a:lnTo>
                  <a:pt x="518712" y="578297"/>
                </a:lnTo>
                <a:lnTo>
                  <a:pt x="532412" y="553507"/>
                </a:lnTo>
                <a:lnTo>
                  <a:pt x="551623" y="530274"/>
                </a:lnTo>
                <a:lnTo>
                  <a:pt x="577380" y="503974"/>
                </a:lnTo>
                <a:lnTo>
                  <a:pt x="634974" y="446519"/>
                </a:lnTo>
                <a:lnTo>
                  <a:pt x="667990" y="401743"/>
                </a:lnTo>
                <a:lnTo>
                  <a:pt x="679309" y="360015"/>
                </a:lnTo>
                <a:lnTo>
                  <a:pt x="673795" y="323755"/>
                </a:lnTo>
                <a:lnTo>
                  <a:pt x="656308" y="295386"/>
                </a:lnTo>
                <a:lnTo>
                  <a:pt x="631710" y="277329"/>
                </a:lnTo>
                <a:lnTo>
                  <a:pt x="627824" y="275564"/>
                </a:lnTo>
                <a:close/>
              </a:path>
              <a:path w="971550" h="871855">
                <a:moveTo>
                  <a:pt x="556933" y="101777"/>
                </a:moveTo>
                <a:lnTo>
                  <a:pt x="533271" y="161285"/>
                </a:lnTo>
                <a:lnTo>
                  <a:pt x="488314" y="210997"/>
                </a:lnTo>
                <a:lnTo>
                  <a:pt x="332104" y="367080"/>
                </a:lnTo>
                <a:lnTo>
                  <a:pt x="294055" y="412081"/>
                </a:lnTo>
                <a:lnTo>
                  <a:pt x="270522" y="455355"/>
                </a:lnTo>
                <a:lnTo>
                  <a:pt x="260977" y="495760"/>
                </a:lnTo>
                <a:lnTo>
                  <a:pt x="264891" y="532155"/>
                </a:lnTo>
                <a:lnTo>
                  <a:pt x="281736" y="563397"/>
                </a:lnTo>
                <a:lnTo>
                  <a:pt x="284302" y="566534"/>
                </a:lnTo>
                <a:lnTo>
                  <a:pt x="287070" y="564654"/>
                </a:lnTo>
                <a:lnTo>
                  <a:pt x="285394" y="560870"/>
                </a:lnTo>
                <a:lnTo>
                  <a:pt x="280664" y="517512"/>
                </a:lnTo>
                <a:lnTo>
                  <a:pt x="297291" y="476184"/>
                </a:lnTo>
                <a:lnTo>
                  <a:pt x="324152" y="440217"/>
                </a:lnTo>
                <a:lnTo>
                  <a:pt x="350126" y="412940"/>
                </a:lnTo>
                <a:lnTo>
                  <a:pt x="488162" y="274904"/>
                </a:lnTo>
                <a:lnTo>
                  <a:pt x="516241" y="246105"/>
                </a:lnTo>
                <a:lnTo>
                  <a:pt x="539418" y="218547"/>
                </a:lnTo>
                <a:lnTo>
                  <a:pt x="555172" y="191418"/>
                </a:lnTo>
                <a:lnTo>
                  <a:pt x="560984" y="163906"/>
                </a:lnTo>
                <a:lnTo>
                  <a:pt x="560984" y="101790"/>
                </a:lnTo>
                <a:lnTo>
                  <a:pt x="556933" y="101777"/>
                </a:lnTo>
                <a:close/>
              </a:path>
              <a:path w="971550" h="871855">
                <a:moveTo>
                  <a:pt x="556793" y="0"/>
                </a:moveTo>
                <a:lnTo>
                  <a:pt x="533104" y="59356"/>
                </a:lnTo>
                <a:lnTo>
                  <a:pt x="488111" y="108927"/>
                </a:lnTo>
                <a:lnTo>
                  <a:pt x="315671" y="281457"/>
                </a:lnTo>
                <a:lnTo>
                  <a:pt x="276773" y="330632"/>
                </a:lnTo>
                <a:lnTo>
                  <a:pt x="255812" y="378618"/>
                </a:lnTo>
                <a:lnTo>
                  <a:pt x="249687" y="422814"/>
                </a:lnTo>
                <a:lnTo>
                  <a:pt x="255318" y="460692"/>
                </a:lnTo>
                <a:lnTo>
                  <a:pt x="256476" y="464438"/>
                </a:lnTo>
                <a:lnTo>
                  <a:pt x="259791" y="464692"/>
                </a:lnTo>
                <a:lnTo>
                  <a:pt x="259760" y="460616"/>
                </a:lnTo>
                <a:lnTo>
                  <a:pt x="262338" y="432682"/>
                </a:lnTo>
                <a:lnTo>
                  <a:pt x="273524" y="402748"/>
                </a:lnTo>
                <a:lnTo>
                  <a:pt x="297709" y="366966"/>
                </a:lnTo>
                <a:lnTo>
                  <a:pt x="339293" y="321411"/>
                </a:lnTo>
                <a:lnTo>
                  <a:pt x="488022" y="172719"/>
                </a:lnTo>
                <a:lnTo>
                  <a:pt x="516101" y="143928"/>
                </a:lnTo>
                <a:lnTo>
                  <a:pt x="539278" y="116374"/>
                </a:lnTo>
                <a:lnTo>
                  <a:pt x="555033" y="89247"/>
                </a:lnTo>
                <a:lnTo>
                  <a:pt x="560844" y="61734"/>
                </a:lnTo>
                <a:lnTo>
                  <a:pt x="560844" y="12"/>
                </a:lnTo>
                <a:lnTo>
                  <a:pt x="556793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1820575" y="1236543"/>
            <a:ext cx="48895" cy="48895"/>
          </a:xfrm>
          <a:custGeom>
            <a:avLst/>
            <a:gdLst/>
            <a:ahLst/>
            <a:cxnLst/>
            <a:rect l="l" t="t" r="r" b="b"/>
            <a:pathLst>
              <a:path w="48895" h="48894">
                <a:moveTo>
                  <a:pt x="24133" y="0"/>
                </a:moveTo>
                <a:lnTo>
                  <a:pt x="0" y="24841"/>
                </a:lnTo>
                <a:lnTo>
                  <a:pt x="1698" y="33974"/>
                </a:lnTo>
                <a:lnTo>
                  <a:pt x="6734" y="41648"/>
                </a:lnTo>
                <a:lnTo>
                  <a:pt x="14408" y="46681"/>
                </a:lnTo>
                <a:lnTo>
                  <a:pt x="24133" y="48488"/>
                </a:lnTo>
                <a:lnTo>
                  <a:pt x="33857" y="46681"/>
                </a:lnTo>
                <a:lnTo>
                  <a:pt x="36446" y="44983"/>
                </a:lnTo>
                <a:lnTo>
                  <a:pt x="24133" y="44983"/>
                </a:lnTo>
                <a:lnTo>
                  <a:pt x="15880" y="43350"/>
                </a:lnTo>
                <a:lnTo>
                  <a:pt x="9377" y="38900"/>
                </a:lnTo>
                <a:lnTo>
                  <a:pt x="5114" y="32306"/>
                </a:lnTo>
                <a:lnTo>
                  <a:pt x="3584" y="24244"/>
                </a:lnTo>
                <a:lnTo>
                  <a:pt x="5114" y="15901"/>
                </a:lnTo>
                <a:lnTo>
                  <a:pt x="9377" y="9334"/>
                </a:lnTo>
                <a:lnTo>
                  <a:pt x="15880" y="5034"/>
                </a:lnTo>
                <a:lnTo>
                  <a:pt x="24133" y="3492"/>
                </a:lnTo>
                <a:lnTo>
                  <a:pt x="36154" y="3492"/>
                </a:lnTo>
                <a:lnTo>
                  <a:pt x="33579" y="1809"/>
                </a:lnTo>
                <a:lnTo>
                  <a:pt x="24133" y="0"/>
                </a:lnTo>
                <a:close/>
              </a:path>
              <a:path w="48895" h="48894">
                <a:moveTo>
                  <a:pt x="36154" y="3492"/>
                </a:moveTo>
                <a:lnTo>
                  <a:pt x="24133" y="3492"/>
                </a:lnTo>
                <a:lnTo>
                  <a:pt x="32381" y="5127"/>
                </a:lnTo>
                <a:lnTo>
                  <a:pt x="38862" y="9582"/>
                </a:lnTo>
                <a:lnTo>
                  <a:pt x="43099" y="16179"/>
                </a:lnTo>
                <a:lnTo>
                  <a:pt x="44419" y="23190"/>
                </a:lnTo>
                <a:lnTo>
                  <a:pt x="44503" y="24841"/>
                </a:lnTo>
                <a:lnTo>
                  <a:pt x="43007" y="32585"/>
                </a:lnTo>
                <a:lnTo>
                  <a:pt x="38614" y="39147"/>
                </a:lnTo>
                <a:lnTo>
                  <a:pt x="32102" y="43443"/>
                </a:lnTo>
                <a:lnTo>
                  <a:pt x="24133" y="44983"/>
                </a:lnTo>
                <a:lnTo>
                  <a:pt x="36446" y="44983"/>
                </a:lnTo>
                <a:lnTo>
                  <a:pt x="41532" y="41648"/>
                </a:lnTo>
                <a:lnTo>
                  <a:pt x="46568" y="33974"/>
                </a:lnTo>
                <a:lnTo>
                  <a:pt x="48377" y="24244"/>
                </a:lnTo>
                <a:lnTo>
                  <a:pt x="46475" y="14519"/>
                </a:lnTo>
                <a:lnTo>
                  <a:pt x="41284" y="6845"/>
                </a:lnTo>
                <a:lnTo>
                  <a:pt x="36154" y="3492"/>
                </a:lnTo>
                <a:close/>
              </a:path>
              <a:path w="48895" h="48894">
                <a:moveTo>
                  <a:pt x="30737" y="9842"/>
                </a:moveTo>
                <a:lnTo>
                  <a:pt x="15078" y="9842"/>
                </a:lnTo>
                <a:lnTo>
                  <a:pt x="15078" y="38722"/>
                </a:lnTo>
                <a:lnTo>
                  <a:pt x="20107" y="38722"/>
                </a:lnTo>
                <a:lnTo>
                  <a:pt x="20107" y="27279"/>
                </a:lnTo>
                <a:lnTo>
                  <a:pt x="29647" y="27279"/>
                </a:lnTo>
                <a:lnTo>
                  <a:pt x="28819" y="25895"/>
                </a:lnTo>
                <a:lnTo>
                  <a:pt x="31461" y="24841"/>
                </a:lnTo>
                <a:lnTo>
                  <a:pt x="33257" y="23190"/>
                </a:lnTo>
                <a:lnTo>
                  <a:pt x="20107" y="23190"/>
                </a:lnTo>
                <a:lnTo>
                  <a:pt x="20107" y="14071"/>
                </a:lnTo>
                <a:lnTo>
                  <a:pt x="33975" y="14071"/>
                </a:lnTo>
                <a:lnTo>
                  <a:pt x="33975" y="12687"/>
                </a:lnTo>
                <a:lnTo>
                  <a:pt x="30737" y="9842"/>
                </a:lnTo>
                <a:close/>
              </a:path>
              <a:path w="48895" h="48894">
                <a:moveTo>
                  <a:pt x="29647" y="27279"/>
                </a:moveTo>
                <a:lnTo>
                  <a:pt x="24196" y="27279"/>
                </a:lnTo>
                <a:lnTo>
                  <a:pt x="30813" y="38722"/>
                </a:lnTo>
                <a:lnTo>
                  <a:pt x="36490" y="38722"/>
                </a:lnTo>
                <a:lnTo>
                  <a:pt x="29647" y="27279"/>
                </a:lnTo>
                <a:close/>
              </a:path>
              <a:path w="48895" h="48894">
                <a:moveTo>
                  <a:pt x="33975" y="14071"/>
                </a:moveTo>
                <a:lnTo>
                  <a:pt x="27168" y="14071"/>
                </a:lnTo>
                <a:lnTo>
                  <a:pt x="28895" y="15392"/>
                </a:lnTo>
                <a:lnTo>
                  <a:pt x="28895" y="21272"/>
                </a:lnTo>
                <a:lnTo>
                  <a:pt x="26838" y="23190"/>
                </a:lnTo>
                <a:lnTo>
                  <a:pt x="33257" y="23190"/>
                </a:lnTo>
                <a:lnTo>
                  <a:pt x="33975" y="22529"/>
                </a:lnTo>
                <a:lnTo>
                  <a:pt x="33975" y="14071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3">
            <a:extLst>
              <a:ext uri="{FF2B5EF4-FFF2-40B4-BE49-F238E27FC236}">
                <a16:creationId xmlns:a16="http://schemas.microsoft.com/office/drawing/2014/main" id="{651AF9BF-C264-4806-A175-6A1A23DA02C6}"/>
              </a:ext>
            </a:extLst>
          </p:cNvPr>
          <p:cNvSpPr txBox="1"/>
          <p:nvPr/>
        </p:nvSpPr>
        <p:spPr>
          <a:xfrm>
            <a:off x="1828800" y="685800"/>
            <a:ext cx="7239000" cy="3709349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0" marR="0" indent="457200">
              <a:spcBef>
                <a:spcPts val="0"/>
              </a:spcBef>
              <a:spcAft>
                <a:spcPts val="0"/>
              </a:spcAft>
            </a:pPr>
            <a:r>
              <a:rPr lang="es-ES" sz="6000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“Escrito está también: No tentarás al Señor tu Dios”</a:t>
            </a:r>
            <a:r>
              <a:rPr lang="es-ES" sz="6000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(Mateo 4:7).</a:t>
            </a:r>
            <a:endParaRPr lang="en-US" sz="6000" dirty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9" name="Graphic 8">
            <a:extLst>
              <a:ext uri="{FF2B5EF4-FFF2-40B4-BE49-F238E27FC236}">
                <a16:creationId xmlns:a16="http://schemas.microsoft.com/office/drawing/2014/main" id="{E0379DF1-D34D-465C-B7BE-FDDDF015E56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57200" y="689709"/>
            <a:ext cx="1123485" cy="9104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8042403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FF2AF937-1AA8-4646-B6C6-117FB3D36E8F}"/>
              </a:ext>
            </a:extLst>
          </p:cNvPr>
          <p:cNvSpPr/>
          <p:nvPr/>
        </p:nvSpPr>
        <p:spPr>
          <a:xfrm>
            <a:off x="10444479" y="0"/>
            <a:ext cx="1747521" cy="6858000"/>
          </a:xfrm>
          <a:prstGeom prst="rect">
            <a:avLst/>
          </a:prstGeom>
          <a:gradFill flip="none" rotWithShape="1">
            <a:gsLst>
              <a:gs pos="0">
                <a:schemeClr val="tx2">
                  <a:lumMod val="75000"/>
                  <a:shade val="30000"/>
                  <a:satMod val="115000"/>
                </a:schemeClr>
              </a:gs>
              <a:gs pos="50000">
                <a:schemeClr val="tx2">
                  <a:lumMod val="75000"/>
                  <a:shade val="67500"/>
                  <a:satMod val="115000"/>
                </a:schemeClr>
              </a:gs>
              <a:gs pos="100000">
                <a:schemeClr val="tx2">
                  <a:lumMod val="75000"/>
                  <a:shade val="100000"/>
                  <a:satMod val="115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object 4"/>
          <p:cNvSpPr/>
          <p:nvPr/>
        </p:nvSpPr>
        <p:spPr>
          <a:xfrm>
            <a:off x="10899009" y="502025"/>
            <a:ext cx="971550" cy="871855"/>
          </a:xfrm>
          <a:custGeom>
            <a:avLst/>
            <a:gdLst/>
            <a:ahLst/>
            <a:cxnLst/>
            <a:rect l="l" t="t" r="r" b="b"/>
            <a:pathLst>
              <a:path w="971550" h="871855">
                <a:moveTo>
                  <a:pt x="466369" y="811040"/>
                </a:moveTo>
                <a:lnTo>
                  <a:pt x="383694" y="811040"/>
                </a:lnTo>
                <a:lnTo>
                  <a:pt x="421303" y="823194"/>
                </a:lnTo>
                <a:lnTo>
                  <a:pt x="447158" y="843979"/>
                </a:lnTo>
                <a:lnTo>
                  <a:pt x="461771" y="868654"/>
                </a:lnTo>
                <a:lnTo>
                  <a:pt x="462851" y="871613"/>
                </a:lnTo>
                <a:lnTo>
                  <a:pt x="466369" y="871169"/>
                </a:lnTo>
                <a:lnTo>
                  <a:pt x="466369" y="811040"/>
                </a:lnTo>
                <a:close/>
              </a:path>
              <a:path w="971550" h="871855">
                <a:moveTo>
                  <a:pt x="642899" y="681507"/>
                </a:moveTo>
                <a:lnTo>
                  <a:pt x="577507" y="746963"/>
                </a:lnTo>
                <a:lnTo>
                  <a:pt x="549428" y="775761"/>
                </a:lnTo>
                <a:lnTo>
                  <a:pt x="510496" y="830448"/>
                </a:lnTo>
                <a:lnTo>
                  <a:pt x="504685" y="857961"/>
                </a:lnTo>
                <a:lnTo>
                  <a:pt x="504710" y="871169"/>
                </a:lnTo>
                <a:lnTo>
                  <a:pt x="508228" y="871613"/>
                </a:lnTo>
                <a:lnTo>
                  <a:pt x="509308" y="868654"/>
                </a:lnTo>
                <a:lnTo>
                  <a:pt x="523921" y="843979"/>
                </a:lnTo>
                <a:lnTo>
                  <a:pt x="549776" y="823194"/>
                </a:lnTo>
                <a:lnTo>
                  <a:pt x="587385" y="811040"/>
                </a:lnTo>
                <a:lnTo>
                  <a:pt x="916652" y="811040"/>
                </a:lnTo>
                <a:lnTo>
                  <a:pt x="817143" y="711479"/>
                </a:lnTo>
                <a:lnTo>
                  <a:pt x="642899" y="681507"/>
                </a:lnTo>
                <a:close/>
              </a:path>
              <a:path w="971550" h="871855">
                <a:moveTo>
                  <a:pt x="408247" y="671961"/>
                </a:moveTo>
                <a:lnTo>
                  <a:pt x="351713" y="677481"/>
                </a:lnTo>
                <a:lnTo>
                  <a:pt x="153936" y="711479"/>
                </a:lnTo>
                <a:lnTo>
                  <a:pt x="48020" y="817410"/>
                </a:lnTo>
                <a:lnTo>
                  <a:pt x="5123" y="860376"/>
                </a:lnTo>
                <a:lnTo>
                  <a:pt x="0" y="866025"/>
                </a:lnTo>
                <a:lnTo>
                  <a:pt x="1574" y="869162"/>
                </a:lnTo>
                <a:lnTo>
                  <a:pt x="4762" y="868883"/>
                </a:lnTo>
                <a:lnTo>
                  <a:pt x="304023" y="817397"/>
                </a:lnTo>
                <a:lnTo>
                  <a:pt x="333819" y="812253"/>
                </a:lnTo>
                <a:lnTo>
                  <a:pt x="383694" y="811040"/>
                </a:lnTo>
                <a:lnTo>
                  <a:pt x="466369" y="811040"/>
                </a:lnTo>
                <a:lnTo>
                  <a:pt x="466369" y="754430"/>
                </a:lnTo>
                <a:lnTo>
                  <a:pt x="465302" y="753363"/>
                </a:lnTo>
                <a:lnTo>
                  <a:pt x="405523" y="753363"/>
                </a:lnTo>
                <a:lnTo>
                  <a:pt x="404456" y="752309"/>
                </a:lnTo>
                <a:lnTo>
                  <a:pt x="404456" y="715911"/>
                </a:lnTo>
                <a:lnTo>
                  <a:pt x="405523" y="714844"/>
                </a:lnTo>
                <a:lnTo>
                  <a:pt x="465277" y="714844"/>
                </a:lnTo>
                <a:lnTo>
                  <a:pt x="466331" y="713790"/>
                </a:lnTo>
                <a:lnTo>
                  <a:pt x="466230" y="712076"/>
                </a:lnTo>
                <a:lnTo>
                  <a:pt x="461239" y="691977"/>
                </a:lnTo>
                <a:lnTo>
                  <a:pt x="443317" y="677632"/>
                </a:lnTo>
                <a:lnTo>
                  <a:pt x="408247" y="671961"/>
                </a:lnTo>
                <a:close/>
              </a:path>
              <a:path w="971550" h="871855">
                <a:moveTo>
                  <a:pt x="916652" y="811040"/>
                </a:moveTo>
                <a:lnTo>
                  <a:pt x="587385" y="811040"/>
                </a:lnTo>
                <a:lnTo>
                  <a:pt x="637260" y="812253"/>
                </a:lnTo>
                <a:lnTo>
                  <a:pt x="959633" y="867862"/>
                </a:lnTo>
                <a:lnTo>
                  <a:pt x="966317" y="868883"/>
                </a:lnTo>
                <a:lnTo>
                  <a:pt x="969505" y="869162"/>
                </a:lnTo>
                <a:lnTo>
                  <a:pt x="971080" y="866025"/>
                </a:lnTo>
                <a:lnTo>
                  <a:pt x="969022" y="863574"/>
                </a:lnTo>
                <a:lnTo>
                  <a:pt x="916652" y="811040"/>
                </a:lnTo>
                <a:close/>
              </a:path>
              <a:path w="971550" h="871855">
                <a:moveTo>
                  <a:pt x="535851" y="753363"/>
                </a:moveTo>
                <a:lnTo>
                  <a:pt x="507060" y="753389"/>
                </a:lnTo>
                <a:lnTo>
                  <a:pt x="505739" y="753389"/>
                </a:lnTo>
                <a:lnTo>
                  <a:pt x="504710" y="754430"/>
                </a:lnTo>
                <a:lnTo>
                  <a:pt x="504685" y="817397"/>
                </a:lnTo>
                <a:lnTo>
                  <a:pt x="508736" y="817410"/>
                </a:lnTo>
                <a:lnTo>
                  <a:pt x="509460" y="813866"/>
                </a:lnTo>
                <a:lnTo>
                  <a:pt x="514060" y="795762"/>
                </a:lnTo>
                <a:lnTo>
                  <a:pt x="519879" y="780157"/>
                </a:lnTo>
                <a:lnTo>
                  <a:pt x="527085" y="766282"/>
                </a:lnTo>
                <a:lnTo>
                  <a:pt x="535851" y="753363"/>
                </a:lnTo>
                <a:close/>
              </a:path>
              <a:path w="971550" h="871855">
                <a:moveTo>
                  <a:pt x="687057" y="345033"/>
                </a:moveTo>
                <a:lnTo>
                  <a:pt x="684288" y="346913"/>
                </a:lnTo>
                <a:lnTo>
                  <a:pt x="685965" y="350710"/>
                </a:lnTo>
                <a:lnTo>
                  <a:pt x="690695" y="394060"/>
                </a:lnTo>
                <a:lnTo>
                  <a:pt x="674068" y="435386"/>
                </a:lnTo>
                <a:lnTo>
                  <a:pt x="647206" y="471355"/>
                </a:lnTo>
                <a:lnTo>
                  <a:pt x="621233" y="498640"/>
                </a:lnTo>
                <a:lnTo>
                  <a:pt x="577367" y="542518"/>
                </a:lnTo>
                <a:lnTo>
                  <a:pt x="549286" y="571309"/>
                </a:lnTo>
                <a:lnTo>
                  <a:pt x="526105" y="598863"/>
                </a:lnTo>
                <a:lnTo>
                  <a:pt x="510346" y="625991"/>
                </a:lnTo>
                <a:lnTo>
                  <a:pt x="504532" y="653503"/>
                </a:lnTo>
                <a:lnTo>
                  <a:pt x="504532" y="715619"/>
                </a:lnTo>
                <a:lnTo>
                  <a:pt x="508596" y="715632"/>
                </a:lnTo>
                <a:lnTo>
                  <a:pt x="509320" y="712076"/>
                </a:lnTo>
                <a:lnTo>
                  <a:pt x="518552" y="681046"/>
                </a:lnTo>
                <a:lnTo>
                  <a:pt x="532252" y="656129"/>
                </a:lnTo>
                <a:lnTo>
                  <a:pt x="551459" y="632769"/>
                </a:lnTo>
                <a:lnTo>
                  <a:pt x="577214" y="606412"/>
                </a:lnTo>
                <a:lnTo>
                  <a:pt x="639254" y="544499"/>
                </a:lnTo>
                <a:lnTo>
                  <a:pt x="677303" y="499498"/>
                </a:lnTo>
                <a:lnTo>
                  <a:pt x="700836" y="456225"/>
                </a:lnTo>
                <a:lnTo>
                  <a:pt x="710382" y="415819"/>
                </a:lnTo>
                <a:lnTo>
                  <a:pt x="706467" y="379425"/>
                </a:lnTo>
                <a:lnTo>
                  <a:pt x="689622" y="348183"/>
                </a:lnTo>
                <a:lnTo>
                  <a:pt x="687057" y="345033"/>
                </a:lnTo>
                <a:close/>
              </a:path>
              <a:path w="971550" h="871855">
                <a:moveTo>
                  <a:pt x="711580" y="446887"/>
                </a:moveTo>
                <a:lnTo>
                  <a:pt x="697834" y="508825"/>
                </a:lnTo>
                <a:lnTo>
                  <a:pt x="673649" y="544606"/>
                </a:lnTo>
                <a:lnTo>
                  <a:pt x="632066" y="590156"/>
                </a:lnTo>
                <a:lnTo>
                  <a:pt x="577507" y="644690"/>
                </a:lnTo>
                <a:lnTo>
                  <a:pt x="559451" y="662942"/>
                </a:lnTo>
                <a:lnTo>
                  <a:pt x="542958" y="680589"/>
                </a:lnTo>
                <a:lnTo>
                  <a:pt x="528649" y="697832"/>
                </a:lnTo>
                <a:lnTo>
                  <a:pt x="517143" y="714870"/>
                </a:lnTo>
                <a:lnTo>
                  <a:pt x="571030" y="714870"/>
                </a:lnTo>
                <a:lnTo>
                  <a:pt x="655700" y="630123"/>
                </a:lnTo>
                <a:lnTo>
                  <a:pt x="694597" y="580948"/>
                </a:lnTo>
                <a:lnTo>
                  <a:pt x="715552" y="532961"/>
                </a:lnTo>
                <a:lnTo>
                  <a:pt x="721673" y="488766"/>
                </a:lnTo>
                <a:lnTo>
                  <a:pt x="716040" y="450888"/>
                </a:lnTo>
                <a:lnTo>
                  <a:pt x="714882" y="447141"/>
                </a:lnTo>
                <a:lnTo>
                  <a:pt x="711580" y="446887"/>
                </a:lnTo>
                <a:close/>
              </a:path>
              <a:path w="971550" h="871855">
                <a:moveTo>
                  <a:pt x="465277" y="714844"/>
                </a:moveTo>
                <a:lnTo>
                  <a:pt x="405523" y="714844"/>
                </a:lnTo>
                <a:lnTo>
                  <a:pt x="463943" y="714857"/>
                </a:lnTo>
                <a:lnTo>
                  <a:pt x="465277" y="714844"/>
                </a:lnTo>
                <a:close/>
              </a:path>
              <a:path w="971550" h="871855">
                <a:moveTo>
                  <a:pt x="556767" y="204596"/>
                </a:moveTo>
                <a:lnTo>
                  <a:pt x="533107" y="263912"/>
                </a:lnTo>
                <a:lnTo>
                  <a:pt x="488149" y="313435"/>
                </a:lnTo>
                <a:lnTo>
                  <a:pt x="336384" y="465061"/>
                </a:lnTo>
                <a:lnTo>
                  <a:pt x="303370" y="509836"/>
                </a:lnTo>
                <a:lnTo>
                  <a:pt x="292053" y="551565"/>
                </a:lnTo>
                <a:lnTo>
                  <a:pt x="297569" y="587824"/>
                </a:lnTo>
                <a:lnTo>
                  <a:pt x="315055" y="616194"/>
                </a:lnTo>
                <a:lnTo>
                  <a:pt x="339648" y="634250"/>
                </a:lnTo>
                <a:lnTo>
                  <a:pt x="343534" y="636015"/>
                </a:lnTo>
                <a:lnTo>
                  <a:pt x="345071" y="632866"/>
                </a:lnTo>
                <a:lnTo>
                  <a:pt x="342112" y="630301"/>
                </a:lnTo>
                <a:lnTo>
                  <a:pt x="323990" y="603769"/>
                </a:lnTo>
                <a:lnTo>
                  <a:pt x="322040" y="572007"/>
                </a:lnTo>
                <a:lnTo>
                  <a:pt x="335101" y="537646"/>
                </a:lnTo>
                <a:lnTo>
                  <a:pt x="362013" y="503313"/>
                </a:lnTo>
                <a:lnTo>
                  <a:pt x="487997" y="377316"/>
                </a:lnTo>
                <a:lnTo>
                  <a:pt x="516078" y="348518"/>
                </a:lnTo>
                <a:lnTo>
                  <a:pt x="539259" y="320960"/>
                </a:lnTo>
                <a:lnTo>
                  <a:pt x="555018" y="293831"/>
                </a:lnTo>
                <a:lnTo>
                  <a:pt x="560831" y="266318"/>
                </a:lnTo>
                <a:lnTo>
                  <a:pt x="560831" y="204609"/>
                </a:lnTo>
                <a:lnTo>
                  <a:pt x="556767" y="204596"/>
                </a:lnTo>
                <a:close/>
              </a:path>
              <a:path w="971550" h="871855">
                <a:moveTo>
                  <a:pt x="627824" y="275564"/>
                </a:moveTo>
                <a:lnTo>
                  <a:pt x="626287" y="278714"/>
                </a:lnTo>
                <a:lnTo>
                  <a:pt x="629246" y="281279"/>
                </a:lnTo>
                <a:lnTo>
                  <a:pt x="647374" y="307809"/>
                </a:lnTo>
                <a:lnTo>
                  <a:pt x="649325" y="339566"/>
                </a:lnTo>
                <a:lnTo>
                  <a:pt x="636265" y="373923"/>
                </a:lnTo>
                <a:lnTo>
                  <a:pt x="609358" y="408254"/>
                </a:lnTo>
                <a:lnTo>
                  <a:pt x="577398" y="440217"/>
                </a:lnTo>
                <a:lnTo>
                  <a:pt x="549441" y="468891"/>
                </a:lnTo>
                <a:lnTo>
                  <a:pt x="526264" y="496449"/>
                </a:lnTo>
                <a:lnTo>
                  <a:pt x="510509" y="523578"/>
                </a:lnTo>
                <a:lnTo>
                  <a:pt x="504697" y="551091"/>
                </a:lnTo>
                <a:lnTo>
                  <a:pt x="504697" y="612813"/>
                </a:lnTo>
                <a:lnTo>
                  <a:pt x="508751" y="612813"/>
                </a:lnTo>
                <a:lnTo>
                  <a:pt x="509485" y="609269"/>
                </a:lnTo>
                <a:lnTo>
                  <a:pt x="518712" y="578297"/>
                </a:lnTo>
                <a:lnTo>
                  <a:pt x="532412" y="553507"/>
                </a:lnTo>
                <a:lnTo>
                  <a:pt x="551623" y="530274"/>
                </a:lnTo>
                <a:lnTo>
                  <a:pt x="577380" y="503974"/>
                </a:lnTo>
                <a:lnTo>
                  <a:pt x="634974" y="446519"/>
                </a:lnTo>
                <a:lnTo>
                  <a:pt x="667990" y="401743"/>
                </a:lnTo>
                <a:lnTo>
                  <a:pt x="679309" y="360015"/>
                </a:lnTo>
                <a:lnTo>
                  <a:pt x="673795" y="323755"/>
                </a:lnTo>
                <a:lnTo>
                  <a:pt x="656308" y="295386"/>
                </a:lnTo>
                <a:lnTo>
                  <a:pt x="631710" y="277329"/>
                </a:lnTo>
                <a:lnTo>
                  <a:pt x="627824" y="275564"/>
                </a:lnTo>
                <a:close/>
              </a:path>
              <a:path w="971550" h="871855">
                <a:moveTo>
                  <a:pt x="556933" y="101777"/>
                </a:moveTo>
                <a:lnTo>
                  <a:pt x="533271" y="161285"/>
                </a:lnTo>
                <a:lnTo>
                  <a:pt x="488314" y="210997"/>
                </a:lnTo>
                <a:lnTo>
                  <a:pt x="332104" y="367080"/>
                </a:lnTo>
                <a:lnTo>
                  <a:pt x="294055" y="412081"/>
                </a:lnTo>
                <a:lnTo>
                  <a:pt x="270522" y="455355"/>
                </a:lnTo>
                <a:lnTo>
                  <a:pt x="260977" y="495760"/>
                </a:lnTo>
                <a:lnTo>
                  <a:pt x="264891" y="532155"/>
                </a:lnTo>
                <a:lnTo>
                  <a:pt x="281736" y="563397"/>
                </a:lnTo>
                <a:lnTo>
                  <a:pt x="284302" y="566534"/>
                </a:lnTo>
                <a:lnTo>
                  <a:pt x="287070" y="564654"/>
                </a:lnTo>
                <a:lnTo>
                  <a:pt x="285394" y="560870"/>
                </a:lnTo>
                <a:lnTo>
                  <a:pt x="280664" y="517512"/>
                </a:lnTo>
                <a:lnTo>
                  <a:pt x="297291" y="476184"/>
                </a:lnTo>
                <a:lnTo>
                  <a:pt x="324152" y="440217"/>
                </a:lnTo>
                <a:lnTo>
                  <a:pt x="350126" y="412940"/>
                </a:lnTo>
                <a:lnTo>
                  <a:pt x="488162" y="274904"/>
                </a:lnTo>
                <a:lnTo>
                  <a:pt x="516241" y="246105"/>
                </a:lnTo>
                <a:lnTo>
                  <a:pt x="539418" y="218547"/>
                </a:lnTo>
                <a:lnTo>
                  <a:pt x="555172" y="191418"/>
                </a:lnTo>
                <a:lnTo>
                  <a:pt x="560984" y="163906"/>
                </a:lnTo>
                <a:lnTo>
                  <a:pt x="560984" y="101790"/>
                </a:lnTo>
                <a:lnTo>
                  <a:pt x="556933" y="101777"/>
                </a:lnTo>
                <a:close/>
              </a:path>
              <a:path w="971550" h="871855">
                <a:moveTo>
                  <a:pt x="556793" y="0"/>
                </a:moveTo>
                <a:lnTo>
                  <a:pt x="533104" y="59356"/>
                </a:lnTo>
                <a:lnTo>
                  <a:pt x="488111" y="108927"/>
                </a:lnTo>
                <a:lnTo>
                  <a:pt x="315671" y="281457"/>
                </a:lnTo>
                <a:lnTo>
                  <a:pt x="276773" y="330632"/>
                </a:lnTo>
                <a:lnTo>
                  <a:pt x="255812" y="378618"/>
                </a:lnTo>
                <a:lnTo>
                  <a:pt x="249687" y="422814"/>
                </a:lnTo>
                <a:lnTo>
                  <a:pt x="255318" y="460692"/>
                </a:lnTo>
                <a:lnTo>
                  <a:pt x="256476" y="464438"/>
                </a:lnTo>
                <a:lnTo>
                  <a:pt x="259791" y="464692"/>
                </a:lnTo>
                <a:lnTo>
                  <a:pt x="259760" y="460616"/>
                </a:lnTo>
                <a:lnTo>
                  <a:pt x="262338" y="432682"/>
                </a:lnTo>
                <a:lnTo>
                  <a:pt x="273524" y="402748"/>
                </a:lnTo>
                <a:lnTo>
                  <a:pt x="297709" y="366966"/>
                </a:lnTo>
                <a:lnTo>
                  <a:pt x="339293" y="321411"/>
                </a:lnTo>
                <a:lnTo>
                  <a:pt x="488022" y="172719"/>
                </a:lnTo>
                <a:lnTo>
                  <a:pt x="516101" y="143928"/>
                </a:lnTo>
                <a:lnTo>
                  <a:pt x="539278" y="116374"/>
                </a:lnTo>
                <a:lnTo>
                  <a:pt x="555033" y="89247"/>
                </a:lnTo>
                <a:lnTo>
                  <a:pt x="560844" y="61734"/>
                </a:lnTo>
                <a:lnTo>
                  <a:pt x="560844" y="12"/>
                </a:lnTo>
                <a:lnTo>
                  <a:pt x="556793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1820575" y="1236543"/>
            <a:ext cx="48895" cy="48895"/>
          </a:xfrm>
          <a:custGeom>
            <a:avLst/>
            <a:gdLst/>
            <a:ahLst/>
            <a:cxnLst/>
            <a:rect l="l" t="t" r="r" b="b"/>
            <a:pathLst>
              <a:path w="48895" h="48894">
                <a:moveTo>
                  <a:pt x="24133" y="0"/>
                </a:moveTo>
                <a:lnTo>
                  <a:pt x="0" y="24841"/>
                </a:lnTo>
                <a:lnTo>
                  <a:pt x="1698" y="33974"/>
                </a:lnTo>
                <a:lnTo>
                  <a:pt x="6734" y="41648"/>
                </a:lnTo>
                <a:lnTo>
                  <a:pt x="14408" y="46681"/>
                </a:lnTo>
                <a:lnTo>
                  <a:pt x="24133" y="48488"/>
                </a:lnTo>
                <a:lnTo>
                  <a:pt x="33857" y="46681"/>
                </a:lnTo>
                <a:lnTo>
                  <a:pt x="36446" y="44983"/>
                </a:lnTo>
                <a:lnTo>
                  <a:pt x="24133" y="44983"/>
                </a:lnTo>
                <a:lnTo>
                  <a:pt x="15880" y="43350"/>
                </a:lnTo>
                <a:lnTo>
                  <a:pt x="9377" y="38900"/>
                </a:lnTo>
                <a:lnTo>
                  <a:pt x="5114" y="32306"/>
                </a:lnTo>
                <a:lnTo>
                  <a:pt x="3584" y="24244"/>
                </a:lnTo>
                <a:lnTo>
                  <a:pt x="5114" y="15901"/>
                </a:lnTo>
                <a:lnTo>
                  <a:pt x="9377" y="9334"/>
                </a:lnTo>
                <a:lnTo>
                  <a:pt x="15880" y="5034"/>
                </a:lnTo>
                <a:lnTo>
                  <a:pt x="24133" y="3492"/>
                </a:lnTo>
                <a:lnTo>
                  <a:pt x="36154" y="3492"/>
                </a:lnTo>
                <a:lnTo>
                  <a:pt x="33579" y="1809"/>
                </a:lnTo>
                <a:lnTo>
                  <a:pt x="24133" y="0"/>
                </a:lnTo>
                <a:close/>
              </a:path>
              <a:path w="48895" h="48894">
                <a:moveTo>
                  <a:pt x="36154" y="3492"/>
                </a:moveTo>
                <a:lnTo>
                  <a:pt x="24133" y="3492"/>
                </a:lnTo>
                <a:lnTo>
                  <a:pt x="32381" y="5127"/>
                </a:lnTo>
                <a:lnTo>
                  <a:pt x="38862" y="9582"/>
                </a:lnTo>
                <a:lnTo>
                  <a:pt x="43099" y="16179"/>
                </a:lnTo>
                <a:lnTo>
                  <a:pt x="44419" y="23190"/>
                </a:lnTo>
                <a:lnTo>
                  <a:pt x="44503" y="24841"/>
                </a:lnTo>
                <a:lnTo>
                  <a:pt x="43007" y="32585"/>
                </a:lnTo>
                <a:lnTo>
                  <a:pt x="38614" y="39147"/>
                </a:lnTo>
                <a:lnTo>
                  <a:pt x="32102" y="43443"/>
                </a:lnTo>
                <a:lnTo>
                  <a:pt x="24133" y="44983"/>
                </a:lnTo>
                <a:lnTo>
                  <a:pt x="36446" y="44983"/>
                </a:lnTo>
                <a:lnTo>
                  <a:pt x="41532" y="41648"/>
                </a:lnTo>
                <a:lnTo>
                  <a:pt x="46568" y="33974"/>
                </a:lnTo>
                <a:lnTo>
                  <a:pt x="48377" y="24244"/>
                </a:lnTo>
                <a:lnTo>
                  <a:pt x="46475" y="14519"/>
                </a:lnTo>
                <a:lnTo>
                  <a:pt x="41284" y="6845"/>
                </a:lnTo>
                <a:lnTo>
                  <a:pt x="36154" y="3492"/>
                </a:lnTo>
                <a:close/>
              </a:path>
              <a:path w="48895" h="48894">
                <a:moveTo>
                  <a:pt x="30737" y="9842"/>
                </a:moveTo>
                <a:lnTo>
                  <a:pt x="15078" y="9842"/>
                </a:lnTo>
                <a:lnTo>
                  <a:pt x="15078" y="38722"/>
                </a:lnTo>
                <a:lnTo>
                  <a:pt x="20107" y="38722"/>
                </a:lnTo>
                <a:lnTo>
                  <a:pt x="20107" y="27279"/>
                </a:lnTo>
                <a:lnTo>
                  <a:pt x="29647" y="27279"/>
                </a:lnTo>
                <a:lnTo>
                  <a:pt x="28819" y="25895"/>
                </a:lnTo>
                <a:lnTo>
                  <a:pt x="31461" y="24841"/>
                </a:lnTo>
                <a:lnTo>
                  <a:pt x="33257" y="23190"/>
                </a:lnTo>
                <a:lnTo>
                  <a:pt x="20107" y="23190"/>
                </a:lnTo>
                <a:lnTo>
                  <a:pt x="20107" y="14071"/>
                </a:lnTo>
                <a:lnTo>
                  <a:pt x="33975" y="14071"/>
                </a:lnTo>
                <a:lnTo>
                  <a:pt x="33975" y="12687"/>
                </a:lnTo>
                <a:lnTo>
                  <a:pt x="30737" y="9842"/>
                </a:lnTo>
                <a:close/>
              </a:path>
              <a:path w="48895" h="48894">
                <a:moveTo>
                  <a:pt x="29647" y="27279"/>
                </a:moveTo>
                <a:lnTo>
                  <a:pt x="24196" y="27279"/>
                </a:lnTo>
                <a:lnTo>
                  <a:pt x="30813" y="38722"/>
                </a:lnTo>
                <a:lnTo>
                  <a:pt x="36490" y="38722"/>
                </a:lnTo>
                <a:lnTo>
                  <a:pt x="29647" y="27279"/>
                </a:lnTo>
                <a:close/>
              </a:path>
              <a:path w="48895" h="48894">
                <a:moveTo>
                  <a:pt x="33975" y="14071"/>
                </a:moveTo>
                <a:lnTo>
                  <a:pt x="27168" y="14071"/>
                </a:lnTo>
                <a:lnTo>
                  <a:pt x="28895" y="15392"/>
                </a:lnTo>
                <a:lnTo>
                  <a:pt x="28895" y="21272"/>
                </a:lnTo>
                <a:lnTo>
                  <a:pt x="26838" y="23190"/>
                </a:lnTo>
                <a:lnTo>
                  <a:pt x="33257" y="23190"/>
                </a:lnTo>
                <a:lnTo>
                  <a:pt x="33975" y="22529"/>
                </a:lnTo>
                <a:lnTo>
                  <a:pt x="33975" y="14071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3">
            <a:extLst>
              <a:ext uri="{FF2B5EF4-FFF2-40B4-BE49-F238E27FC236}">
                <a16:creationId xmlns:a16="http://schemas.microsoft.com/office/drawing/2014/main" id="{651AF9BF-C264-4806-A175-6A1A23DA02C6}"/>
              </a:ext>
            </a:extLst>
          </p:cNvPr>
          <p:cNvSpPr txBox="1"/>
          <p:nvPr/>
        </p:nvSpPr>
        <p:spPr>
          <a:xfrm>
            <a:off x="1828800" y="685800"/>
            <a:ext cx="7239000" cy="5556008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0" marR="0" indent="457200">
              <a:spcBef>
                <a:spcPts val="0"/>
              </a:spcBef>
              <a:spcAft>
                <a:spcPts val="0"/>
              </a:spcAft>
            </a:pPr>
            <a:r>
              <a:rPr lang="es-ES" sz="6000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“Vete, Satanás, porque escrito está: Al Señor tu Dios adorarás, y a él sólo servirás.” (</a:t>
            </a:r>
            <a:r>
              <a:rPr lang="es-ES" sz="6000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Mateo 4:10).</a:t>
            </a:r>
            <a:endParaRPr lang="en-US" sz="6000" dirty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endParaRPr lang="en-US" sz="6000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9" name="Graphic 8">
            <a:extLst>
              <a:ext uri="{FF2B5EF4-FFF2-40B4-BE49-F238E27FC236}">
                <a16:creationId xmlns:a16="http://schemas.microsoft.com/office/drawing/2014/main" id="{94620DC0-642D-41B0-8EBF-6D9CE3BDD8F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57200" y="689709"/>
            <a:ext cx="1123485" cy="9104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6387243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FF2AF937-1AA8-4646-B6C6-117FB3D36E8F}"/>
              </a:ext>
            </a:extLst>
          </p:cNvPr>
          <p:cNvSpPr/>
          <p:nvPr/>
        </p:nvSpPr>
        <p:spPr>
          <a:xfrm>
            <a:off x="10444479" y="0"/>
            <a:ext cx="1747521" cy="6858000"/>
          </a:xfrm>
          <a:prstGeom prst="rect">
            <a:avLst/>
          </a:prstGeom>
          <a:gradFill flip="none" rotWithShape="1">
            <a:gsLst>
              <a:gs pos="0">
                <a:schemeClr val="tx2">
                  <a:lumMod val="75000"/>
                  <a:shade val="30000"/>
                  <a:satMod val="115000"/>
                </a:schemeClr>
              </a:gs>
              <a:gs pos="50000">
                <a:schemeClr val="tx2">
                  <a:lumMod val="75000"/>
                  <a:shade val="67500"/>
                  <a:satMod val="115000"/>
                </a:schemeClr>
              </a:gs>
              <a:gs pos="100000">
                <a:schemeClr val="tx2">
                  <a:lumMod val="75000"/>
                  <a:shade val="100000"/>
                  <a:satMod val="115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object 4"/>
          <p:cNvSpPr/>
          <p:nvPr/>
        </p:nvSpPr>
        <p:spPr>
          <a:xfrm>
            <a:off x="10899009" y="502025"/>
            <a:ext cx="971550" cy="871855"/>
          </a:xfrm>
          <a:custGeom>
            <a:avLst/>
            <a:gdLst/>
            <a:ahLst/>
            <a:cxnLst/>
            <a:rect l="l" t="t" r="r" b="b"/>
            <a:pathLst>
              <a:path w="971550" h="871855">
                <a:moveTo>
                  <a:pt x="466369" y="811040"/>
                </a:moveTo>
                <a:lnTo>
                  <a:pt x="383694" y="811040"/>
                </a:lnTo>
                <a:lnTo>
                  <a:pt x="421303" y="823194"/>
                </a:lnTo>
                <a:lnTo>
                  <a:pt x="447158" y="843979"/>
                </a:lnTo>
                <a:lnTo>
                  <a:pt x="461771" y="868654"/>
                </a:lnTo>
                <a:lnTo>
                  <a:pt x="462851" y="871613"/>
                </a:lnTo>
                <a:lnTo>
                  <a:pt x="466369" y="871169"/>
                </a:lnTo>
                <a:lnTo>
                  <a:pt x="466369" y="811040"/>
                </a:lnTo>
                <a:close/>
              </a:path>
              <a:path w="971550" h="871855">
                <a:moveTo>
                  <a:pt x="642899" y="681507"/>
                </a:moveTo>
                <a:lnTo>
                  <a:pt x="577507" y="746963"/>
                </a:lnTo>
                <a:lnTo>
                  <a:pt x="549428" y="775761"/>
                </a:lnTo>
                <a:lnTo>
                  <a:pt x="510496" y="830448"/>
                </a:lnTo>
                <a:lnTo>
                  <a:pt x="504685" y="857961"/>
                </a:lnTo>
                <a:lnTo>
                  <a:pt x="504710" y="871169"/>
                </a:lnTo>
                <a:lnTo>
                  <a:pt x="508228" y="871613"/>
                </a:lnTo>
                <a:lnTo>
                  <a:pt x="509308" y="868654"/>
                </a:lnTo>
                <a:lnTo>
                  <a:pt x="523921" y="843979"/>
                </a:lnTo>
                <a:lnTo>
                  <a:pt x="549776" y="823194"/>
                </a:lnTo>
                <a:lnTo>
                  <a:pt x="587385" y="811040"/>
                </a:lnTo>
                <a:lnTo>
                  <a:pt x="916652" y="811040"/>
                </a:lnTo>
                <a:lnTo>
                  <a:pt x="817143" y="711479"/>
                </a:lnTo>
                <a:lnTo>
                  <a:pt x="642899" y="681507"/>
                </a:lnTo>
                <a:close/>
              </a:path>
              <a:path w="971550" h="871855">
                <a:moveTo>
                  <a:pt x="408247" y="671961"/>
                </a:moveTo>
                <a:lnTo>
                  <a:pt x="351713" y="677481"/>
                </a:lnTo>
                <a:lnTo>
                  <a:pt x="153936" y="711479"/>
                </a:lnTo>
                <a:lnTo>
                  <a:pt x="48020" y="817410"/>
                </a:lnTo>
                <a:lnTo>
                  <a:pt x="5123" y="860376"/>
                </a:lnTo>
                <a:lnTo>
                  <a:pt x="0" y="866025"/>
                </a:lnTo>
                <a:lnTo>
                  <a:pt x="1574" y="869162"/>
                </a:lnTo>
                <a:lnTo>
                  <a:pt x="4762" y="868883"/>
                </a:lnTo>
                <a:lnTo>
                  <a:pt x="304023" y="817397"/>
                </a:lnTo>
                <a:lnTo>
                  <a:pt x="333819" y="812253"/>
                </a:lnTo>
                <a:lnTo>
                  <a:pt x="383694" y="811040"/>
                </a:lnTo>
                <a:lnTo>
                  <a:pt x="466369" y="811040"/>
                </a:lnTo>
                <a:lnTo>
                  <a:pt x="466369" y="754430"/>
                </a:lnTo>
                <a:lnTo>
                  <a:pt x="465302" y="753363"/>
                </a:lnTo>
                <a:lnTo>
                  <a:pt x="405523" y="753363"/>
                </a:lnTo>
                <a:lnTo>
                  <a:pt x="404456" y="752309"/>
                </a:lnTo>
                <a:lnTo>
                  <a:pt x="404456" y="715911"/>
                </a:lnTo>
                <a:lnTo>
                  <a:pt x="405523" y="714844"/>
                </a:lnTo>
                <a:lnTo>
                  <a:pt x="465277" y="714844"/>
                </a:lnTo>
                <a:lnTo>
                  <a:pt x="466331" y="713790"/>
                </a:lnTo>
                <a:lnTo>
                  <a:pt x="466230" y="712076"/>
                </a:lnTo>
                <a:lnTo>
                  <a:pt x="461239" y="691977"/>
                </a:lnTo>
                <a:lnTo>
                  <a:pt x="443317" y="677632"/>
                </a:lnTo>
                <a:lnTo>
                  <a:pt x="408247" y="671961"/>
                </a:lnTo>
                <a:close/>
              </a:path>
              <a:path w="971550" h="871855">
                <a:moveTo>
                  <a:pt x="916652" y="811040"/>
                </a:moveTo>
                <a:lnTo>
                  <a:pt x="587385" y="811040"/>
                </a:lnTo>
                <a:lnTo>
                  <a:pt x="637260" y="812253"/>
                </a:lnTo>
                <a:lnTo>
                  <a:pt x="959633" y="867862"/>
                </a:lnTo>
                <a:lnTo>
                  <a:pt x="966317" y="868883"/>
                </a:lnTo>
                <a:lnTo>
                  <a:pt x="969505" y="869162"/>
                </a:lnTo>
                <a:lnTo>
                  <a:pt x="971080" y="866025"/>
                </a:lnTo>
                <a:lnTo>
                  <a:pt x="969022" y="863574"/>
                </a:lnTo>
                <a:lnTo>
                  <a:pt x="916652" y="811040"/>
                </a:lnTo>
                <a:close/>
              </a:path>
              <a:path w="971550" h="871855">
                <a:moveTo>
                  <a:pt x="535851" y="753363"/>
                </a:moveTo>
                <a:lnTo>
                  <a:pt x="507060" y="753389"/>
                </a:lnTo>
                <a:lnTo>
                  <a:pt x="505739" y="753389"/>
                </a:lnTo>
                <a:lnTo>
                  <a:pt x="504710" y="754430"/>
                </a:lnTo>
                <a:lnTo>
                  <a:pt x="504685" y="817397"/>
                </a:lnTo>
                <a:lnTo>
                  <a:pt x="508736" y="817410"/>
                </a:lnTo>
                <a:lnTo>
                  <a:pt x="509460" y="813866"/>
                </a:lnTo>
                <a:lnTo>
                  <a:pt x="514060" y="795762"/>
                </a:lnTo>
                <a:lnTo>
                  <a:pt x="519879" y="780157"/>
                </a:lnTo>
                <a:lnTo>
                  <a:pt x="527085" y="766282"/>
                </a:lnTo>
                <a:lnTo>
                  <a:pt x="535851" y="753363"/>
                </a:lnTo>
                <a:close/>
              </a:path>
              <a:path w="971550" h="871855">
                <a:moveTo>
                  <a:pt x="687057" y="345033"/>
                </a:moveTo>
                <a:lnTo>
                  <a:pt x="684288" y="346913"/>
                </a:lnTo>
                <a:lnTo>
                  <a:pt x="685965" y="350710"/>
                </a:lnTo>
                <a:lnTo>
                  <a:pt x="690695" y="394060"/>
                </a:lnTo>
                <a:lnTo>
                  <a:pt x="674068" y="435386"/>
                </a:lnTo>
                <a:lnTo>
                  <a:pt x="647206" y="471355"/>
                </a:lnTo>
                <a:lnTo>
                  <a:pt x="621233" y="498640"/>
                </a:lnTo>
                <a:lnTo>
                  <a:pt x="577367" y="542518"/>
                </a:lnTo>
                <a:lnTo>
                  <a:pt x="549286" y="571309"/>
                </a:lnTo>
                <a:lnTo>
                  <a:pt x="526105" y="598863"/>
                </a:lnTo>
                <a:lnTo>
                  <a:pt x="510346" y="625991"/>
                </a:lnTo>
                <a:lnTo>
                  <a:pt x="504532" y="653503"/>
                </a:lnTo>
                <a:lnTo>
                  <a:pt x="504532" y="715619"/>
                </a:lnTo>
                <a:lnTo>
                  <a:pt x="508596" y="715632"/>
                </a:lnTo>
                <a:lnTo>
                  <a:pt x="509320" y="712076"/>
                </a:lnTo>
                <a:lnTo>
                  <a:pt x="518552" y="681046"/>
                </a:lnTo>
                <a:lnTo>
                  <a:pt x="532252" y="656129"/>
                </a:lnTo>
                <a:lnTo>
                  <a:pt x="551459" y="632769"/>
                </a:lnTo>
                <a:lnTo>
                  <a:pt x="577214" y="606412"/>
                </a:lnTo>
                <a:lnTo>
                  <a:pt x="639254" y="544499"/>
                </a:lnTo>
                <a:lnTo>
                  <a:pt x="677303" y="499498"/>
                </a:lnTo>
                <a:lnTo>
                  <a:pt x="700836" y="456225"/>
                </a:lnTo>
                <a:lnTo>
                  <a:pt x="710382" y="415819"/>
                </a:lnTo>
                <a:lnTo>
                  <a:pt x="706467" y="379425"/>
                </a:lnTo>
                <a:lnTo>
                  <a:pt x="689622" y="348183"/>
                </a:lnTo>
                <a:lnTo>
                  <a:pt x="687057" y="345033"/>
                </a:lnTo>
                <a:close/>
              </a:path>
              <a:path w="971550" h="871855">
                <a:moveTo>
                  <a:pt x="711580" y="446887"/>
                </a:moveTo>
                <a:lnTo>
                  <a:pt x="697834" y="508825"/>
                </a:lnTo>
                <a:lnTo>
                  <a:pt x="673649" y="544606"/>
                </a:lnTo>
                <a:lnTo>
                  <a:pt x="632066" y="590156"/>
                </a:lnTo>
                <a:lnTo>
                  <a:pt x="577507" y="644690"/>
                </a:lnTo>
                <a:lnTo>
                  <a:pt x="559451" y="662942"/>
                </a:lnTo>
                <a:lnTo>
                  <a:pt x="542958" y="680589"/>
                </a:lnTo>
                <a:lnTo>
                  <a:pt x="528649" y="697832"/>
                </a:lnTo>
                <a:lnTo>
                  <a:pt x="517143" y="714870"/>
                </a:lnTo>
                <a:lnTo>
                  <a:pt x="571030" y="714870"/>
                </a:lnTo>
                <a:lnTo>
                  <a:pt x="655700" y="630123"/>
                </a:lnTo>
                <a:lnTo>
                  <a:pt x="694597" y="580948"/>
                </a:lnTo>
                <a:lnTo>
                  <a:pt x="715552" y="532961"/>
                </a:lnTo>
                <a:lnTo>
                  <a:pt x="721673" y="488766"/>
                </a:lnTo>
                <a:lnTo>
                  <a:pt x="716040" y="450888"/>
                </a:lnTo>
                <a:lnTo>
                  <a:pt x="714882" y="447141"/>
                </a:lnTo>
                <a:lnTo>
                  <a:pt x="711580" y="446887"/>
                </a:lnTo>
                <a:close/>
              </a:path>
              <a:path w="971550" h="871855">
                <a:moveTo>
                  <a:pt x="465277" y="714844"/>
                </a:moveTo>
                <a:lnTo>
                  <a:pt x="405523" y="714844"/>
                </a:lnTo>
                <a:lnTo>
                  <a:pt x="463943" y="714857"/>
                </a:lnTo>
                <a:lnTo>
                  <a:pt x="465277" y="714844"/>
                </a:lnTo>
                <a:close/>
              </a:path>
              <a:path w="971550" h="871855">
                <a:moveTo>
                  <a:pt x="556767" y="204596"/>
                </a:moveTo>
                <a:lnTo>
                  <a:pt x="533107" y="263912"/>
                </a:lnTo>
                <a:lnTo>
                  <a:pt x="488149" y="313435"/>
                </a:lnTo>
                <a:lnTo>
                  <a:pt x="336384" y="465061"/>
                </a:lnTo>
                <a:lnTo>
                  <a:pt x="303370" y="509836"/>
                </a:lnTo>
                <a:lnTo>
                  <a:pt x="292053" y="551565"/>
                </a:lnTo>
                <a:lnTo>
                  <a:pt x="297569" y="587824"/>
                </a:lnTo>
                <a:lnTo>
                  <a:pt x="315055" y="616194"/>
                </a:lnTo>
                <a:lnTo>
                  <a:pt x="339648" y="634250"/>
                </a:lnTo>
                <a:lnTo>
                  <a:pt x="343534" y="636015"/>
                </a:lnTo>
                <a:lnTo>
                  <a:pt x="345071" y="632866"/>
                </a:lnTo>
                <a:lnTo>
                  <a:pt x="342112" y="630301"/>
                </a:lnTo>
                <a:lnTo>
                  <a:pt x="323990" y="603769"/>
                </a:lnTo>
                <a:lnTo>
                  <a:pt x="322040" y="572007"/>
                </a:lnTo>
                <a:lnTo>
                  <a:pt x="335101" y="537646"/>
                </a:lnTo>
                <a:lnTo>
                  <a:pt x="362013" y="503313"/>
                </a:lnTo>
                <a:lnTo>
                  <a:pt x="487997" y="377316"/>
                </a:lnTo>
                <a:lnTo>
                  <a:pt x="516078" y="348518"/>
                </a:lnTo>
                <a:lnTo>
                  <a:pt x="539259" y="320960"/>
                </a:lnTo>
                <a:lnTo>
                  <a:pt x="555018" y="293831"/>
                </a:lnTo>
                <a:lnTo>
                  <a:pt x="560831" y="266318"/>
                </a:lnTo>
                <a:lnTo>
                  <a:pt x="560831" y="204609"/>
                </a:lnTo>
                <a:lnTo>
                  <a:pt x="556767" y="204596"/>
                </a:lnTo>
                <a:close/>
              </a:path>
              <a:path w="971550" h="871855">
                <a:moveTo>
                  <a:pt x="627824" y="275564"/>
                </a:moveTo>
                <a:lnTo>
                  <a:pt x="626287" y="278714"/>
                </a:lnTo>
                <a:lnTo>
                  <a:pt x="629246" y="281279"/>
                </a:lnTo>
                <a:lnTo>
                  <a:pt x="647374" y="307809"/>
                </a:lnTo>
                <a:lnTo>
                  <a:pt x="649325" y="339566"/>
                </a:lnTo>
                <a:lnTo>
                  <a:pt x="636265" y="373923"/>
                </a:lnTo>
                <a:lnTo>
                  <a:pt x="609358" y="408254"/>
                </a:lnTo>
                <a:lnTo>
                  <a:pt x="577398" y="440217"/>
                </a:lnTo>
                <a:lnTo>
                  <a:pt x="549441" y="468891"/>
                </a:lnTo>
                <a:lnTo>
                  <a:pt x="526264" y="496449"/>
                </a:lnTo>
                <a:lnTo>
                  <a:pt x="510509" y="523578"/>
                </a:lnTo>
                <a:lnTo>
                  <a:pt x="504697" y="551091"/>
                </a:lnTo>
                <a:lnTo>
                  <a:pt x="504697" y="612813"/>
                </a:lnTo>
                <a:lnTo>
                  <a:pt x="508751" y="612813"/>
                </a:lnTo>
                <a:lnTo>
                  <a:pt x="509485" y="609269"/>
                </a:lnTo>
                <a:lnTo>
                  <a:pt x="518712" y="578297"/>
                </a:lnTo>
                <a:lnTo>
                  <a:pt x="532412" y="553507"/>
                </a:lnTo>
                <a:lnTo>
                  <a:pt x="551623" y="530274"/>
                </a:lnTo>
                <a:lnTo>
                  <a:pt x="577380" y="503974"/>
                </a:lnTo>
                <a:lnTo>
                  <a:pt x="634974" y="446519"/>
                </a:lnTo>
                <a:lnTo>
                  <a:pt x="667990" y="401743"/>
                </a:lnTo>
                <a:lnTo>
                  <a:pt x="679309" y="360015"/>
                </a:lnTo>
                <a:lnTo>
                  <a:pt x="673795" y="323755"/>
                </a:lnTo>
                <a:lnTo>
                  <a:pt x="656308" y="295386"/>
                </a:lnTo>
                <a:lnTo>
                  <a:pt x="631710" y="277329"/>
                </a:lnTo>
                <a:lnTo>
                  <a:pt x="627824" y="275564"/>
                </a:lnTo>
                <a:close/>
              </a:path>
              <a:path w="971550" h="871855">
                <a:moveTo>
                  <a:pt x="556933" y="101777"/>
                </a:moveTo>
                <a:lnTo>
                  <a:pt x="533271" y="161285"/>
                </a:lnTo>
                <a:lnTo>
                  <a:pt x="488314" y="210997"/>
                </a:lnTo>
                <a:lnTo>
                  <a:pt x="332104" y="367080"/>
                </a:lnTo>
                <a:lnTo>
                  <a:pt x="294055" y="412081"/>
                </a:lnTo>
                <a:lnTo>
                  <a:pt x="270522" y="455355"/>
                </a:lnTo>
                <a:lnTo>
                  <a:pt x="260977" y="495760"/>
                </a:lnTo>
                <a:lnTo>
                  <a:pt x="264891" y="532155"/>
                </a:lnTo>
                <a:lnTo>
                  <a:pt x="281736" y="563397"/>
                </a:lnTo>
                <a:lnTo>
                  <a:pt x="284302" y="566534"/>
                </a:lnTo>
                <a:lnTo>
                  <a:pt x="287070" y="564654"/>
                </a:lnTo>
                <a:lnTo>
                  <a:pt x="285394" y="560870"/>
                </a:lnTo>
                <a:lnTo>
                  <a:pt x="280664" y="517512"/>
                </a:lnTo>
                <a:lnTo>
                  <a:pt x="297291" y="476184"/>
                </a:lnTo>
                <a:lnTo>
                  <a:pt x="324152" y="440217"/>
                </a:lnTo>
                <a:lnTo>
                  <a:pt x="350126" y="412940"/>
                </a:lnTo>
                <a:lnTo>
                  <a:pt x="488162" y="274904"/>
                </a:lnTo>
                <a:lnTo>
                  <a:pt x="516241" y="246105"/>
                </a:lnTo>
                <a:lnTo>
                  <a:pt x="539418" y="218547"/>
                </a:lnTo>
                <a:lnTo>
                  <a:pt x="555172" y="191418"/>
                </a:lnTo>
                <a:lnTo>
                  <a:pt x="560984" y="163906"/>
                </a:lnTo>
                <a:lnTo>
                  <a:pt x="560984" y="101790"/>
                </a:lnTo>
                <a:lnTo>
                  <a:pt x="556933" y="101777"/>
                </a:lnTo>
                <a:close/>
              </a:path>
              <a:path w="971550" h="871855">
                <a:moveTo>
                  <a:pt x="556793" y="0"/>
                </a:moveTo>
                <a:lnTo>
                  <a:pt x="533104" y="59356"/>
                </a:lnTo>
                <a:lnTo>
                  <a:pt x="488111" y="108927"/>
                </a:lnTo>
                <a:lnTo>
                  <a:pt x="315671" y="281457"/>
                </a:lnTo>
                <a:lnTo>
                  <a:pt x="276773" y="330632"/>
                </a:lnTo>
                <a:lnTo>
                  <a:pt x="255812" y="378618"/>
                </a:lnTo>
                <a:lnTo>
                  <a:pt x="249687" y="422814"/>
                </a:lnTo>
                <a:lnTo>
                  <a:pt x="255318" y="460692"/>
                </a:lnTo>
                <a:lnTo>
                  <a:pt x="256476" y="464438"/>
                </a:lnTo>
                <a:lnTo>
                  <a:pt x="259791" y="464692"/>
                </a:lnTo>
                <a:lnTo>
                  <a:pt x="259760" y="460616"/>
                </a:lnTo>
                <a:lnTo>
                  <a:pt x="262338" y="432682"/>
                </a:lnTo>
                <a:lnTo>
                  <a:pt x="273524" y="402748"/>
                </a:lnTo>
                <a:lnTo>
                  <a:pt x="297709" y="366966"/>
                </a:lnTo>
                <a:lnTo>
                  <a:pt x="339293" y="321411"/>
                </a:lnTo>
                <a:lnTo>
                  <a:pt x="488022" y="172719"/>
                </a:lnTo>
                <a:lnTo>
                  <a:pt x="516101" y="143928"/>
                </a:lnTo>
                <a:lnTo>
                  <a:pt x="539278" y="116374"/>
                </a:lnTo>
                <a:lnTo>
                  <a:pt x="555033" y="89247"/>
                </a:lnTo>
                <a:lnTo>
                  <a:pt x="560844" y="61734"/>
                </a:lnTo>
                <a:lnTo>
                  <a:pt x="560844" y="12"/>
                </a:lnTo>
                <a:lnTo>
                  <a:pt x="556793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1820575" y="1236543"/>
            <a:ext cx="48895" cy="48895"/>
          </a:xfrm>
          <a:custGeom>
            <a:avLst/>
            <a:gdLst/>
            <a:ahLst/>
            <a:cxnLst/>
            <a:rect l="l" t="t" r="r" b="b"/>
            <a:pathLst>
              <a:path w="48895" h="48894">
                <a:moveTo>
                  <a:pt x="24133" y="0"/>
                </a:moveTo>
                <a:lnTo>
                  <a:pt x="0" y="24841"/>
                </a:lnTo>
                <a:lnTo>
                  <a:pt x="1698" y="33974"/>
                </a:lnTo>
                <a:lnTo>
                  <a:pt x="6734" y="41648"/>
                </a:lnTo>
                <a:lnTo>
                  <a:pt x="14408" y="46681"/>
                </a:lnTo>
                <a:lnTo>
                  <a:pt x="24133" y="48488"/>
                </a:lnTo>
                <a:lnTo>
                  <a:pt x="33857" y="46681"/>
                </a:lnTo>
                <a:lnTo>
                  <a:pt x="36446" y="44983"/>
                </a:lnTo>
                <a:lnTo>
                  <a:pt x="24133" y="44983"/>
                </a:lnTo>
                <a:lnTo>
                  <a:pt x="15880" y="43350"/>
                </a:lnTo>
                <a:lnTo>
                  <a:pt x="9377" y="38900"/>
                </a:lnTo>
                <a:lnTo>
                  <a:pt x="5114" y="32306"/>
                </a:lnTo>
                <a:lnTo>
                  <a:pt x="3584" y="24244"/>
                </a:lnTo>
                <a:lnTo>
                  <a:pt x="5114" y="15901"/>
                </a:lnTo>
                <a:lnTo>
                  <a:pt x="9377" y="9334"/>
                </a:lnTo>
                <a:lnTo>
                  <a:pt x="15880" y="5034"/>
                </a:lnTo>
                <a:lnTo>
                  <a:pt x="24133" y="3492"/>
                </a:lnTo>
                <a:lnTo>
                  <a:pt x="36154" y="3492"/>
                </a:lnTo>
                <a:lnTo>
                  <a:pt x="33579" y="1809"/>
                </a:lnTo>
                <a:lnTo>
                  <a:pt x="24133" y="0"/>
                </a:lnTo>
                <a:close/>
              </a:path>
              <a:path w="48895" h="48894">
                <a:moveTo>
                  <a:pt x="36154" y="3492"/>
                </a:moveTo>
                <a:lnTo>
                  <a:pt x="24133" y="3492"/>
                </a:lnTo>
                <a:lnTo>
                  <a:pt x="32381" y="5127"/>
                </a:lnTo>
                <a:lnTo>
                  <a:pt x="38862" y="9582"/>
                </a:lnTo>
                <a:lnTo>
                  <a:pt x="43099" y="16179"/>
                </a:lnTo>
                <a:lnTo>
                  <a:pt x="44419" y="23190"/>
                </a:lnTo>
                <a:lnTo>
                  <a:pt x="44503" y="24841"/>
                </a:lnTo>
                <a:lnTo>
                  <a:pt x="43007" y="32585"/>
                </a:lnTo>
                <a:lnTo>
                  <a:pt x="38614" y="39147"/>
                </a:lnTo>
                <a:lnTo>
                  <a:pt x="32102" y="43443"/>
                </a:lnTo>
                <a:lnTo>
                  <a:pt x="24133" y="44983"/>
                </a:lnTo>
                <a:lnTo>
                  <a:pt x="36446" y="44983"/>
                </a:lnTo>
                <a:lnTo>
                  <a:pt x="41532" y="41648"/>
                </a:lnTo>
                <a:lnTo>
                  <a:pt x="46568" y="33974"/>
                </a:lnTo>
                <a:lnTo>
                  <a:pt x="48377" y="24244"/>
                </a:lnTo>
                <a:lnTo>
                  <a:pt x="46475" y="14519"/>
                </a:lnTo>
                <a:lnTo>
                  <a:pt x="41284" y="6845"/>
                </a:lnTo>
                <a:lnTo>
                  <a:pt x="36154" y="3492"/>
                </a:lnTo>
                <a:close/>
              </a:path>
              <a:path w="48895" h="48894">
                <a:moveTo>
                  <a:pt x="30737" y="9842"/>
                </a:moveTo>
                <a:lnTo>
                  <a:pt x="15078" y="9842"/>
                </a:lnTo>
                <a:lnTo>
                  <a:pt x="15078" y="38722"/>
                </a:lnTo>
                <a:lnTo>
                  <a:pt x="20107" y="38722"/>
                </a:lnTo>
                <a:lnTo>
                  <a:pt x="20107" y="27279"/>
                </a:lnTo>
                <a:lnTo>
                  <a:pt x="29647" y="27279"/>
                </a:lnTo>
                <a:lnTo>
                  <a:pt x="28819" y="25895"/>
                </a:lnTo>
                <a:lnTo>
                  <a:pt x="31461" y="24841"/>
                </a:lnTo>
                <a:lnTo>
                  <a:pt x="33257" y="23190"/>
                </a:lnTo>
                <a:lnTo>
                  <a:pt x="20107" y="23190"/>
                </a:lnTo>
                <a:lnTo>
                  <a:pt x="20107" y="14071"/>
                </a:lnTo>
                <a:lnTo>
                  <a:pt x="33975" y="14071"/>
                </a:lnTo>
                <a:lnTo>
                  <a:pt x="33975" y="12687"/>
                </a:lnTo>
                <a:lnTo>
                  <a:pt x="30737" y="9842"/>
                </a:lnTo>
                <a:close/>
              </a:path>
              <a:path w="48895" h="48894">
                <a:moveTo>
                  <a:pt x="29647" y="27279"/>
                </a:moveTo>
                <a:lnTo>
                  <a:pt x="24196" y="27279"/>
                </a:lnTo>
                <a:lnTo>
                  <a:pt x="30813" y="38722"/>
                </a:lnTo>
                <a:lnTo>
                  <a:pt x="36490" y="38722"/>
                </a:lnTo>
                <a:lnTo>
                  <a:pt x="29647" y="27279"/>
                </a:lnTo>
                <a:close/>
              </a:path>
              <a:path w="48895" h="48894">
                <a:moveTo>
                  <a:pt x="33975" y="14071"/>
                </a:moveTo>
                <a:lnTo>
                  <a:pt x="27168" y="14071"/>
                </a:lnTo>
                <a:lnTo>
                  <a:pt x="28895" y="15392"/>
                </a:lnTo>
                <a:lnTo>
                  <a:pt x="28895" y="21272"/>
                </a:lnTo>
                <a:lnTo>
                  <a:pt x="26838" y="23190"/>
                </a:lnTo>
                <a:lnTo>
                  <a:pt x="33257" y="23190"/>
                </a:lnTo>
                <a:lnTo>
                  <a:pt x="33975" y="22529"/>
                </a:lnTo>
                <a:lnTo>
                  <a:pt x="33975" y="14071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3">
            <a:extLst>
              <a:ext uri="{FF2B5EF4-FFF2-40B4-BE49-F238E27FC236}">
                <a16:creationId xmlns:a16="http://schemas.microsoft.com/office/drawing/2014/main" id="{651AF9BF-C264-4806-A175-6A1A23DA02C6}"/>
              </a:ext>
            </a:extLst>
          </p:cNvPr>
          <p:cNvSpPr txBox="1"/>
          <p:nvPr/>
        </p:nvSpPr>
        <p:spPr>
          <a:xfrm>
            <a:off x="1828800" y="685800"/>
            <a:ext cx="8382000" cy="5673989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  <a:tabLst>
                <a:tab pos="3209290" algn="l"/>
              </a:tabLst>
            </a:pPr>
            <a:r>
              <a:rPr lang="es-MX" sz="4800" b="1" spc="5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oto Sans"/>
                <a:cs typeface="Noto Sans"/>
              </a:rPr>
              <a:t>Conclusión</a:t>
            </a:r>
          </a:p>
          <a:p>
            <a:pPr marL="12700">
              <a:lnSpc>
                <a:spcPct val="100000"/>
              </a:lnSpc>
              <a:spcBef>
                <a:spcPts val="125"/>
              </a:spcBef>
              <a:tabLst>
                <a:tab pos="3209290" algn="l"/>
              </a:tabLst>
            </a:pPr>
            <a:endParaRPr lang="es-MX" sz="4800" b="1" spc="5" dirty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oto Sans"/>
              <a:cs typeface="Noto Sans"/>
            </a:endParaRPr>
          </a:p>
          <a:p>
            <a:pPr marL="12700">
              <a:lnSpc>
                <a:spcPct val="100000"/>
              </a:lnSpc>
              <a:spcBef>
                <a:spcPts val="125"/>
              </a:spcBef>
              <a:tabLst>
                <a:tab pos="3209290" algn="l"/>
              </a:tabLst>
            </a:pPr>
            <a:r>
              <a:rPr lang="es-MX" sz="5400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Los mayordomos fieles no son personas que trabajan mas duro. Los mayordomos fieles son personas cuyas vidas han sido transformadas. </a:t>
            </a:r>
            <a:endParaRPr lang="es-MX" sz="5400" spc="5" dirty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oto Sans"/>
              <a:cs typeface="Noto Sans"/>
            </a:endParaRPr>
          </a:p>
        </p:txBody>
      </p:sp>
      <p:pic>
        <p:nvPicPr>
          <p:cNvPr id="9" name="Graphic 8">
            <a:extLst>
              <a:ext uri="{FF2B5EF4-FFF2-40B4-BE49-F238E27FC236}">
                <a16:creationId xmlns:a16="http://schemas.microsoft.com/office/drawing/2014/main" id="{20A4DAC2-3671-479D-966B-8740718ECC6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57200" y="689709"/>
            <a:ext cx="1123485" cy="9104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366640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FF2AF937-1AA8-4646-B6C6-117FB3D36E8F}"/>
              </a:ext>
            </a:extLst>
          </p:cNvPr>
          <p:cNvSpPr/>
          <p:nvPr/>
        </p:nvSpPr>
        <p:spPr>
          <a:xfrm>
            <a:off x="10444479" y="0"/>
            <a:ext cx="1747521" cy="6858000"/>
          </a:xfrm>
          <a:prstGeom prst="rect">
            <a:avLst/>
          </a:prstGeom>
          <a:gradFill flip="none" rotWithShape="1">
            <a:gsLst>
              <a:gs pos="0">
                <a:schemeClr val="tx2">
                  <a:lumMod val="75000"/>
                  <a:shade val="30000"/>
                  <a:satMod val="115000"/>
                </a:schemeClr>
              </a:gs>
              <a:gs pos="50000">
                <a:schemeClr val="tx2">
                  <a:lumMod val="75000"/>
                  <a:shade val="67500"/>
                  <a:satMod val="115000"/>
                </a:schemeClr>
              </a:gs>
              <a:gs pos="100000">
                <a:schemeClr val="tx2">
                  <a:lumMod val="75000"/>
                  <a:shade val="100000"/>
                  <a:satMod val="115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object 4"/>
          <p:cNvSpPr/>
          <p:nvPr/>
        </p:nvSpPr>
        <p:spPr>
          <a:xfrm>
            <a:off x="10899009" y="502025"/>
            <a:ext cx="971550" cy="871855"/>
          </a:xfrm>
          <a:custGeom>
            <a:avLst/>
            <a:gdLst/>
            <a:ahLst/>
            <a:cxnLst/>
            <a:rect l="l" t="t" r="r" b="b"/>
            <a:pathLst>
              <a:path w="971550" h="871855">
                <a:moveTo>
                  <a:pt x="466369" y="811040"/>
                </a:moveTo>
                <a:lnTo>
                  <a:pt x="383694" y="811040"/>
                </a:lnTo>
                <a:lnTo>
                  <a:pt x="421303" y="823194"/>
                </a:lnTo>
                <a:lnTo>
                  <a:pt x="447158" y="843979"/>
                </a:lnTo>
                <a:lnTo>
                  <a:pt x="461771" y="868654"/>
                </a:lnTo>
                <a:lnTo>
                  <a:pt x="462851" y="871613"/>
                </a:lnTo>
                <a:lnTo>
                  <a:pt x="466369" y="871169"/>
                </a:lnTo>
                <a:lnTo>
                  <a:pt x="466369" y="811040"/>
                </a:lnTo>
                <a:close/>
              </a:path>
              <a:path w="971550" h="871855">
                <a:moveTo>
                  <a:pt x="642899" y="681507"/>
                </a:moveTo>
                <a:lnTo>
                  <a:pt x="577507" y="746963"/>
                </a:lnTo>
                <a:lnTo>
                  <a:pt x="549428" y="775761"/>
                </a:lnTo>
                <a:lnTo>
                  <a:pt x="510496" y="830448"/>
                </a:lnTo>
                <a:lnTo>
                  <a:pt x="504685" y="857961"/>
                </a:lnTo>
                <a:lnTo>
                  <a:pt x="504710" y="871169"/>
                </a:lnTo>
                <a:lnTo>
                  <a:pt x="508228" y="871613"/>
                </a:lnTo>
                <a:lnTo>
                  <a:pt x="509308" y="868654"/>
                </a:lnTo>
                <a:lnTo>
                  <a:pt x="523921" y="843979"/>
                </a:lnTo>
                <a:lnTo>
                  <a:pt x="549776" y="823194"/>
                </a:lnTo>
                <a:lnTo>
                  <a:pt x="587385" y="811040"/>
                </a:lnTo>
                <a:lnTo>
                  <a:pt x="916652" y="811040"/>
                </a:lnTo>
                <a:lnTo>
                  <a:pt x="817143" y="711479"/>
                </a:lnTo>
                <a:lnTo>
                  <a:pt x="642899" y="681507"/>
                </a:lnTo>
                <a:close/>
              </a:path>
              <a:path w="971550" h="871855">
                <a:moveTo>
                  <a:pt x="408247" y="671961"/>
                </a:moveTo>
                <a:lnTo>
                  <a:pt x="351713" y="677481"/>
                </a:lnTo>
                <a:lnTo>
                  <a:pt x="153936" y="711479"/>
                </a:lnTo>
                <a:lnTo>
                  <a:pt x="48020" y="817410"/>
                </a:lnTo>
                <a:lnTo>
                  <a:pt x="5123" y="860376"/>
                </a:lnTo>
                <a:lnTo>
                  <a:pt x="0" y="866025"/>
                </a:lnTo>
                <a:lnTo>
                  <a:pt x="1574" y="869162"/>
                </a:lnTo>
                <a:lnTo>
                  <a:pt x="4762" y="868883"/>
                </a:lnTo>
                <a:lnTo>
                  <a:pt x="304023" y="817397"/>
                </a:lnTo>
                <a:lnTo>
                  <a:pt x="333819" y="812253"/>
                </a:lnTo>
                <a:lnTo>
                  <a:pt x="383694" y="811040"/>
                </a:lnTo>
                <a:lnTo>
                  <a:pt x="466369" y="811040"/>
                </a:lnTo>
                <a:lnTo>
                  <a:pt x="466369" y="754430"/>
                </a:lnTo>
                <a:lnTo>
                  <a:pt x="465302" y="753363"/>
                </a:lnTo>
                <a:lnTo>
                  <a:pt x="405523" y="753363"/>
                </a:lnTo>
                <a:lnTo>
                  <a:pt x="404456" y="752309"/>
                </a:lnTo>
                <a:lnTo>
                  <a:pt x="404456" y="715911"/>
                </a:lnTo>
                <a:lnTo>
                  <a:pt x="405523" y="714844"/>
                </a:lnTo>
                <a:lnTo>
                  <a:pt x="465277" y="714844"/>
                </a:lnTo>
                <a:lnTo>
                  <a:pt x="466331" y="713790"/>
                </a:lnTo>
                <a:lnTo>
                  <a:pt x="466230" y="712076"/>
                </a:lnTo>
                <a:lnTo>
                  <a:pt x="461239" y="691977"/>
                </a:lnTo>
                <a:lnTo>
                  <a:pt x="443317" y="677632"/>
                </a:lnTo>
                <a:lnTo>
                  <a:pt x="408247" y="671961"/>
                </a:lnTo>
                <a:close/>
              </a:path>
              <a:path w="971550" h="871855">
                <a:moveTo>
                  <a:pt x="916652" y="811040"/>
                </a:moveTo>
                <a:lnTo>
                  <a:pt x="587385" y="811040"/>
                </a:lnTo>
                <a:lnTo>
                  <a:pt x="637260" y="812253"/>
                </a:lnTo>
                <a:lnTo>
                  <a:pt x="959633" y="867862"/>
                </a:lnTo>
                <a:lnTo>
                  <a:pt x="966317" y="868883"/>
                </a:lnTo>
                <a:lnTo>
                  <a:pt x="969505" y="869162"/>
                </a:lnTo>
                <a:lnTo>
                  <a:pt x="971080" y="866025"/>
                </a:lnTo>
                <a:lnTo>
                  <a:pt x="969022" y="863574"/>
                </a:lnTo>
                <a:lnTo>
                  <a:pt x="916652" y="811040"/>
                </a:lnTo>
                <a:close/>
              </a:path>
              <a:path w="971550" h="871855">
                <a:moveTo>
                  <a:pt x="535851" y="753363"/>
                </a:moveTo>
                <a:lnTo>
                  <a:pt x="507060" y="753389"/>
                </a:lnTo>
                <a:lnTo>
                  <a:pt x="505739" y="753389"/>
                </a:lnTo>
                <a:lnTo>
                  <a:pt x="504710" y="754430"/>
                </a:lnTo>
                <a:lnTo>
                  <a:pt x="504685" y="817397"/>
                </a:lnTo>
                <a:lnTo>
                  <a:pt x="508736" y="817410"/>
                </a:lnTo>
                <a:lnTo>
                  <a:pt x="509460" y="813866"/>
                </a:lnTo>
                <a:lnTo>
                  <a:pt x="514060" y="795762"/>
                </a:lnTo>
                <a:lnTo>
                  <a:pt x="519879" y="780157"/>
                </a:lnTo>
                <a:lnTo>
                  <a:pt x="527085" y="766282"/>
                </a:lnTo>
                <a:lnTo>
                  <a:pt x="535851" y="753363"/>
                </a:lnTo>
                <a:close/>
              </a:path>
              <a:path w="971550" h="871855">
                <a:moveTo>
                  <a:pt x="687057" y="345033"/>
                </a:moveTo>
                <a:lnTo>
                  <a:pt x="684288" y="346913"/>
                </a:lnTo>
                <a:lnTo>
                  <a:pt x="685965" y="350710"/>
                </a:lnTo>
                <a:lnTo>
                  <a:pt x="690695" y="394060"/>
                </a:lnTo>
                <a:lnTo>
                  <a:pt x="674068" y="435386"/>
                </a:lnTo>
                <a:lnTo>
                  <a:pt x="647206" y="471355"/>
                </a:lnTo>
                <a:lnTo>
                  <a:pt x="621233" y="498640"/>
                </a:lnTo>
                <a:lnTo>
                  <a:pt x="577367" y="542518"/>
                </a:lnTo>
                <a:lnTo>
                  <a:pt x="549286" y="571309"/>
                </a:lnTo>
                <a:lnTo>
                  <a:pt x="526105" y="598863"/>
                </a:lnTo>
                <a:lnTo>
                  <a:pt x="510346" y="625991"/>
                </a:lnTo>
                <a:lnTo>
                  <a:pt x="504532" y="653503"/>
                </a:lnTo>
                <a:lnTo>
                  <a:pt x="504532" y="715619"/>
                </a:lnTo>
                <a:lnTo>
                  <a:pt x="508596" y="715632"/>
                </a:lnTo>
                <a:lnTo>
                  <a:pt x="509320" y="712076"/>
                </a:lnTo>
                <a:lnTo>
                  <a:pt x="518552" y="681046"/>
                </a:lnTo>
                <a:lnTo>
                  <a:pt x="532252" y="656129"/>
                </a:lnTo>
                <a:lnTo>
                  <a:pt x="551459" y="632769"/>
                </a:lnTo>
                <a:lnTo>
                  <a:pt x="577214" y="606412"/>
                </a:lnTo>
                <a:lnTo>
                  <a:pt x="639254" y="544499"/>
                </a:lnTo>
                <a:lnTo>
                  <a:pt x="677303" y="499498"/>
                </a:lnTo>
                <a:lnTo>
                  <a:pt x="700836" y="456225"/>
                </a:lnTo>
                <a:lnTo>
                  <a:pt x="710382" y="415819"/>
                </a:lnTo>
                <a:lnTo>
                  <a:pt x="706467" y="379425"/>
                </a:lnTo>
                <a:lnTo>
                  <a:pt x="689622" y="348183"/>
                </a:lnTo>
                <a:lnTo>
                  <a:pt x="687057" y="345033"/>
                </a:lnTo>
                <a:close/>
              </a:path>
              <a:path w="971550" h="871855">
                <a:moveTo>
                  <a:pt x="711580" y="446887"/>
                </a:moveTo>
                <a:lnTo>
                  <a:pt x="697834" y="508825"/>
                </a:lnTo>
                <a:lnTo>
                  <a:pt x="673649" y="544606"/>
                </a:lnTo>
                <a:lnTo>
                  <a:pt x="632066" y="590156"/>
                </a:lnTo>
                <a:lnTo>
                  <a:pt x="577507" y="644690"/>
                </a:lnTo>
                <a:lnTo>
                  <a:pt x="559451" y="662942"/>
                </a:lnTo>
                <a:lnTo>
                  <a:pt x="542958" y="680589"/>
                </a:lnTo>
                <a:lnTo>
                  <a:pt x="528649" y="697832"/>
                </a:lnTo>
                <a:lnTo>
                  <a:pt x="517143" y="714870"/>
                </a:lnTo>
                <a:lnTo>
                  <a:pt x="571030" y="714870"/>
                </a:lnTo>
                <a:lnTo>
                  <a:pt x="655700" y="630123"/>
                </a:lnTo>
                <a:lnTo>
                  <a:pt x="694597" y="580948"/>
                </a:lnTo>
                <a:lnTo>
                  <a:pt x="715552" y="532961"/>
                </a:lnTo>
                <a:lnTo>
                  <a:pt x="721673" y="488766"/>
                </a:lnTo>
                <a:lnTo>
                  <a:pt x="716040" y="450888"/>
                </a:lnTo>
                <a:lnTo>
                  <a:pt x="714882" y="447141"/>
                </a:lnTo>
                <a:lnTo>
                  <a:pt x="711580" y="446887"/>
                </a:lnTo>
                <a:close/>
              </a:path>
              <a:path w="971550" h="871855">
                <a:moveTo>
                  <a:pt x="465277" y="714844"/>
                </a:moveTo>
                <a:lnTo>
                  <a:pt x="405523" y="714844"/>
                </a:lnTo>
                <a:lnTo>
                  <a:pt x="463943" y="714857"/>
                </a:lnTo>
                <a:lnTo>
                  <a:pt x="465277" y="714844"/>
                </a:lnTo>
                <a:close/>
              </a:path>
              <a:path w="971550" h="871855">
                <a:moveTo>
                  <a:pt x="556767" y="204596"/>
                </a:moveTo>
                <a:lnTo>
                  <a:pt x="533107" y="263912"/>
                </a:lnTo>
                <a:lnTo>
                  <a:pt x="488149" y="313435"/>
                </a:lnTo>
                <a:lnTo>
                  <a:pt x="336384" y="465061"/>
                </a:lnTo>
                <a:lnTo>
                  <a:pt x="303370" y="509836"/>
                </a:lnTo>
                <a:lnTo>
                  <a:pt x="292053" y="551565"/>
                </a:lnTo>
                <a:lnTo>
                  <a:pt x="297569" y="587824"/>
                </a:lnTo>
                <a:lnTo>
                  <a:pt x="315055" y="616194"/>
                </a:lnTo>
                <a:lnTo>
                  <a:pt x="339648" y="634250"/>
                </a:lnTo>
                <a:lnTo>
                  <a:pt x="343534" y="636015"/>
                </a:lnTo>
                <a:lnTo>
                  <a:pt x="345071" y="632866"/>
                </a:lnTo>
                <a:lnTo>
                  <a:pt x="342112" y="630301"/>
                </a:lnTo>
                <a:lnTo>
                  <a:pt x="323990" y="603769"/>
                </a:lnTo>
                <a:lnTo>
                  <a:pt x="322040" y="572007"/>
                </a:lnTo>
                <a:lnTo>
                  <a:pt x="335101" y="537646"/>
                </a:lnTo>
                <a:lnTo>
                  <a:pt x="362013" y="503313"/>
                </a:lnTo>
                <a:lnTo>
                  <a:pt x="487997" y="377316"/>
                </a:lnTo>
                <a:lnTo>
                  <a:pt x="516078" y="348518"/>
                </a:lnTo>
                <a:lnTo>
                  <a:pt x="539259" y="320960"/>
                </a:lnTo>
                <a:lnTo>
                  <a:pt x="555018" y="293831"/>
                </a:lnTo>
                <a:lnTo>
                  <a:pt x="560831" y="266318"/>
                </a:lnTo>
                <a:lnTo>
                  <a:pt x="560831" y="204609"/>
                </a:lnTo>
                <a:lnTo>
                  <a:pt x="556767" y="204596"/>
                </a:lnTo>
                <a:close/>
              </a:path>
              <a:path w="971550" h="871855">
                <a:moveTo>
                  <a:pt x="627824" y="275564"/>
                </a:moveTo>
                <a:lnTo>
                  <a:pt x="626287" y="278714"/>
                </a:lnTo>
                <a:lnTo>
                  <a:pt x="629246" y="281279"/>
                </a:lnTo>
                <a:lnTo>
                  <a:pt x="647374" y="307809"/>
                </a:lnTo>
                <a:lnTo>
                  <a:pt x="649325" y="339566"/>
                </a:lnTo>
                <a:lnTo>
                  <a:pt x="636265" y="373923"/>
                </a:lnTo>
                <a:lnTo>
                  <a:pt x="609358" y="408254"/>
                </a:lnTo>
                <a:lnTo>
                  <a:pt x="577398" y="440217"/>
                </a:lnTo>
                <a:lnTo>
                  <a:pt x="549441" y="468891"/>
                </a:lnTo>
                <a:lnTo>
                  <a:pt x="526264" y="496449"/>
                </a:lnTo>
                <a:lnTo>
                  <a:pt x="510509" y="523578"/>
                </a:lnTo>
                <a:lnTo>
                  <a:pt x="504697" y="551091"/>
                </a:lnTo>
                <a:lnTo>
                  <a:pt x="504697" y="612813"/>
                </a:lnTo>
                <a:lnTo>
                  <a:pt x="508751" y="612813"/>
                </a:lnTo>
                <a:lnTo>
                  <a:pt x="509485" y="609269"/>
                </a:lnTo>
                <a:lnTo>
                  <a:pt x="518712" y="578297"/>
                </a:lnTo>
                <a:lnTo>
                  <a:pt x="532412" y="553507"/>
                </a:lnTo>
                <a:lnTo>
                  <a:pt x="551623" y="530274"/>
                </a:lnTo>
                <a:lnTo>
                  <a:pt x="577380" y="503974"/>
                </a:lnTo>
                <a:lnTo>
                  <a:pt x="634974" y="446519"/>
                </a:lnTo>
                <a:lnTo>
                  <a:pt x="667990" y="401743"/>
                </a:lnTo>
                <a:lnTo>
                  <a:pt x="679309" y="360015"/>
                </a:lnTo>
                <a:lnTo>
                  <a:pt x="673795" y="323755"/>
                </a:lnTo>
                <a:lnTo>
                  <a:pt x="656308" y="295386"/>
                </a:lnTo>
                <a:lnTo>
                  <a:pt x="631710" y="277329"/>
                </a:lnTo>
                <a:lnTo>
                  <a:pt x="627824" y="275564"/>
                </a:lnTo>
                <a:close/>
              </a:path>
              <a:path w="971550" h="871855">
                <a:moveTo>
                  <a:pt x="556933" y="101777"/>
                </a:moveTo>
                <a:lnTo>
                  <a:pt x="533271" y="161285"/>
                </a:lnTo>
                <a:lnTo>
                  <a:pt x="488314" y="210997"/>
                </a:lnTo>
                <a:lnTo>
                  <a:pt x="332104" y="367080"/>
                </a:lnTo>
                <a:lnTo>
                  <a:pt x="294055" y="412081"/>
                </a:lnTo>
                <a:lnTo>
                  <a:pt x="270522" y="455355"/>
                </a:lnTo>
                <a:lnTo>
                  <a:pt x="260977" y="495760"/>
                </a:lnTo>
                <a:lnTo>
                  <a:pt x="264891" y="532155"/>
                </a:lnTo>
                <a:lnTo>
                  <a:pt x="281736" y="563397"/>
                </a:lnTo>
                <a:lnTo>
                  <a:pt x="284302" y="566534"/>
                </a:lnTo>
                <a:lnTo>
                  <a:pt x="287070" y="564654"/>
                </a:lnTo>
                <a:lnTo>
                  <a:pt x="285394" y="560870"/>
                </a:lnTo>
                <a:lnTo>
                  <a:pt x="280664" y="517512"/>
                </a:lnTo>
                <a:lnTo>
                  <a:pt x="297291" y="476184"/>
                </a:lnTo>
                <a:lnTo>
                  <a:pt x="324152" y="440217"/>
                </a:lnTo>
                <a:lnTo>
                  <a:pt x="350126" y="412940"/>
                </a:lnTo>
                <a:lnTo>
                  <a:pt x="488162" y="274904"/>
                </a:lnTo>
                <a:lnTo>
                  <a:pt x="516241" y="246105"/>
                </a:lnTo>
                <a:lnTo>
                  <a:pt x="539418" y="218547"/>
                </a:lnTo>
                <a:lnTo>
                  <a:pt x="555172" y="191418"/>
                </a:lnTo>
                <a:lnTo>
                  <a:pt x="560984" y="163906"/>
                </a:lnTo>
                <a:lnTo>
                  <a:pt x="560984" y="101790"/>
                </a:lnTo>
                <a:lnTo>
                  <a:pt x="556933" y="101777"/>
                </a:lnTo>
                <a:close/>
              </a:path>
              <a:path w="971550" h="871855">
                <a:moveTo>
                  <a:pt x="556793" y="0"/>
                </a:moveTo>
                <a:lnTo>
                  <a:pt x="533104" y="59356"/>
                </a:lnTo>
                <a:lnTo>
                  <a:pt x="488111" y="108927"/>
                </a:lnTo>
                <a:lnTo>
                  <a:pt x="315671" y="281457"/>
                </a:lnTo>
                <a:lnTo>
                  <a:pt x="276773" y="330632"/>
                </a:lnTo>
                <a:lnTo>
                  <a:pt x="255812" y="378618"/>
                </a:lnTo>
                <a:lnTo>
                  <a:pt x="249687" y="422814"/>
                </a:lnTo>
                <a:lnTo>
                  <a:pt x="255318" y="460692"/>
                </a:lnTo>
                <a:lnTo>
                  <a:pt x="256476" y="464438"/>
                </a:lnTo>
                <a:lnTo>
                  <a:pt x="259791" y="464692"/>
                </a:lnTo>
                <a:lnTo>
                  <a:pt x="259760" y="460616"/>
                </a:lnTo>
                <a:lnTo>
                  <a:pt x="262338" y="432682"/>
                </a:lnTo>
                <a:lnTo>
                  <a:pt x="273524" y="402748"/>
                </a:lnTo>
                <a:lnTo>
                  <a:pt x="297709" y="366966"/>
                </a:lnTo>
                <a:lnTo>
                  <a:pt x="339293" y="321411"/>
                </a:lnTo>
                <a:lnTo>
                  <a:pt x="488022" y="172719"/>
                </a:lnTo>
                <a:lnTo>
                  <a:pt x="516101" y="143928"/>
                </a:lnTo>
                <a:lnTo>
                  <a:pt x="539278" y="116374"/>
                </a:lnTo>
                <a:lnTo>
                  <a:pt x="555033" y="89247"/>
                </a:lnTo>
                <a:lnTo>
                  <a:pt x="560844" y="61734"/>
                </a:lnTo>
                <a:lnTo>
                  <a:pt x="560844" y="12"/>
                </a:lnTo>
                <a:lnTo>
                  <a:pt x="556793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1820575" y="1236543"/>
            <a:ext cx="48895" cy="48895"/>
          </a:xfrm>
          <a:custGeom>
            <a:avLst/>
            <a:gdLst/>
            <a:ahLst/>
            <a:cxnLst/>
            <a:rect l="l" t="t" r="r" b="b"/>
            <a:pathLst>
              <a:path w="48895" h="48894">
                <a:moveTo>
                  <a:pt x="24133" y="0"/>
                </a:moveTo>
                <a:lnTo>
                  <a:pt x="0" y="24841"/>
                </a:lnTo>
                <a:lnTo>
                  <a:pt x="1698" y="33974"/>
                </a:lnTo>
                <a:lnTo>
                  <a:pt x="6734" y="41648"/>
                </a:lnTo>
                <a:lnTo>
                  <a:pt x="14408" y="46681"/>
                </a:lnTo>
                <a:lnTo>
                  <a:pt x="24133" y="48488"/>
                </a:lnTo>
                <a:lnTo>
                  <a:pt x="33857" y="46681"/>
                </a:lnTo>
                <a:lnTo>
                  <a:pt x="36446" y="44983"/>
                </a:lnTo>
                <a:lnTo>
                  <a:pt x="24133" y="44983"/>
                </a:lnTo>
                <a:lnTo>
                  <a:pt x="15880" y="43350"/>
                </a:lnTo>
                <a:lnTo>
                  <a:pt x="9377" y="38900"/>
                </a:lnTo>
                <a:lnTo>
                  <a:pt x="5114" y="32306"/>
                </a:lnTo>
                <a:lnTo>
                  <a:pt x="3584" y="24244"/>
                </a:lnTo>
                <a:lnTo>
                  <a:pt x="5114" y="15901"/>
                </a:lnTo>
                <a:lnTo>
                  <a:pt x="9377" y="9334"/>
                </a:lnTo>
                <a:lnTo>
                  <a:pt x="15880" y="5034"/>
                </a:lnTo>
                <a:lnTo>
                  <a:pt x="24133" y="3492"/>
                </a:lnTo>
                <a:lnTo>
                  <a:pt x="36154" y="3492"/>
                </a:lnTo>
                <a:lnTo>
                  <a:pt x="33579" y="1809"/>
                </a:lnTo>
                <a:lnTo>
                  <a:pt x="24133" y="0"/>
                </a:lnTo>
                <a:close/>
              </a:path>
              <a:path w="48895" h="48894">
                <a:moveTo>
                  <a:pt x="36154" y="3492"/>
                </a:moveTo>
                <a:lnTo>
                  <a:pt x="24133" y="3492"/>
                </a:lnTo>
                <a:lnTo>
                  <a:pt x="32381" y="5127"/>
                </a:lnTo>
                <a:lnTo>
                  <a:pt x="38862" y="9582"/>
                </a:lnTo>
                <a:lnTo>
                  <a:pt x="43099" y="16179"/>
                </a:lnTo>
                <a:lnTo>
                  <a:pt x="44419" y="23190"/>
                </a:lnTo>
                <a:lnTo>
                  <a:pt x="44503" y="24841"/>
                </a:lnTo>
                <a:lnTo>
                  <a:pt x="43007" y="32585"/>
                </a:lnTo>
                <a:lnTo>
                  <a:pt x="38614" y="39147"/>
                </a:lnTo>
                <a:lnTo>
                  <a:pt x="32102" y="43443"/>
                </a:lnTo>
                <a:lnTo>
                  <a:pt x="24133" y="44983"/>
                </a:lnTo>
                <a:lnTo>
                  <a:pt x="36446" y="44983"/>
                </a:lnTo>
                <a:lnTo>
                  <a:pt x="41532" y="41648"/>
                </a:lnTo>
                <a:lnTo>
                  <a:pt x="46568" y="33974"/>
                </a:lnTo>
                <a:lnTo>
                  <a:pt x="48377" y="24244"/>
                </a:lnTo>
                <a:lnTo>
                  <a:pt x="46475" y="14519"/>
                </a:lnTo>
                <a:lnTo>
                  <a:pt x="41284" y="6845"/>
                </a:lnTo>
                <a:lnTo>
                  <a:pt x="36154" y="3492"/>
                </a:lnTo>
                <a:close/>
              </a:path>
              <a:path w="48895" h="48894">
                <a:moveTo>
                  <a:pt x="30737" y="9842"/>
                </a:moveTo>
                <a:lnTo>
                  <a:pt x="15078" y="9842"/>
                </a:lnTo>
                <a:lnTo>
                  <a:pt x="15078" y="38722"/>
                </a:lnTo>
                <a:lnTo>
                  <a:pt x="20107" y="38722"/>
                </a:lnTo>
                <a:lnTo>
                  <a:pt x="20107" y="27279"/>
                </a:lnTo>
                <a:lnTo>
                  <a:pt x="29647" y="27279"/>
                </a:lnTo>
                <a:lnTo>
                  <a:pt x="28819" y="25895"/>
                </a:lnTo>
                <a:lnTo>
                  <a:pt x="31461" y="24841"/>
                </a:lnTo>
                <a:lnTo>
                  <a:pt x="33257" y="23190"/>
                </a:lnTo>
                <a:lnTo>
                  <a:pt x="20107" y="23190"/>
                </a:lnTo>
                <a:lnTo>
                  <a:pt x="20107" y="14071"/>
                </a:lnTo>
                <a:lnTo>
                  <a:pt x="33975" y="14071"/>
                </a:lnTo>
                <a:lnTo>
                  <a:pt x="33975" y="12687"/>
                </a:lnTo>
                <a:lnTo>
                  <a:pt x="30737" y="9842"/>
                </a:lnTo>
                <a:close/>
              </a:path>
              <a:path w="48895" h="48894">
                <a:moveTo>
                  <a:pt x="29647" y="27279"/>
                </a:moveTo>
                <a:lnTo>
                  <a:pt x="24196" y="27279"/>
                </a:lnTo>
                <a:lnTo>
                  <a:pt x="30813" y="38722"/>
                </a:lnTo>
                <a:lnTo>
                  <a:pt x="36490" y="38722"/>
                </a:lnTo>
                <a:lnTo>
                  <a:pt x="29647" y="27279"/>
                </a:lnTo>
                <a:close/>
              </a:path>
              <a:path w="48895" h="48894">
                <a:moveTo>
                  <a:pt x="33975" y="14071"/>
                </a:moveTo>
                <a:lnTo>
                  <a:pt x="27168" y="14071"/>
                </a:lnTo>
                <a:lnTo>
                  <a:pt x="28895" y="15392"/>
                </a:lnTo>
                <a:lnTo>
                  <a:pt x="28895" y="21272"/>
                </a:lnTo>
                <a:lnTo>
                  <a:pt x="26838" y="23190"/>
                </a:lnTo>
                <a:lnTo>
                  <a:pt x="33257" y="23190"/>
                </a:lnTo>
                <a:lnTo>
                  <a:pt x="33975" y="22529"/>
                </a:lnTo>
                <a:lnTo>
                  <a:pt x="33975" y="14071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3">
            <a:extLst>
              <a:ext uri="{FF2B5EF4-FFF2-40B4-BE49-F238E27FC236}">
                <a16:creationId xmlns:a16="http://schemas.microsoft.com/office/drawing/2014/main" id="{651AF9BF-C264-4806-A175-6A1A23DA02C6}"/>
              </a:ext>
            </a:extLst>
          </p:cNvPr>
          <p:cNvSpPr txBox="1"/>
          <p:nvPr/>
        </p:nvSpPr>
        <p:spPr>
          <a:xfrm>
            <a:off x="1828800" y="685800"/>
            <a:ext cx="5715000" cy="4350550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  <a:tabLst>
                <a:tab pos="3209290" algn="l"/>
              </a:tabLst>
            </a:pPr>
            <a:r>
              <a:rPr lang="es-MX" sz="4000" b="1" spc="5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oto Sans"/>
                <a:cs typeface="Noto Sans"/>
              </a:rPr>
              <a:t>La razón por qué la gente quebranta sus promesas y sus votos es:</a:t>
            </a:r>
          </a:p>
          <a:p>
            <a:pPr marL="12700">
              <a:lnSpc>
                <a:spcPct val="100000"/>
              </a:lnSpc>
              <a:spcBef>
                <a:spcPts val="125"/>
              </a:spcBef>
              <a:tabLst>
                <a:tab pos="3209290" algn="l"/>
              </a:tabLst>
            </a:pPr>
            <a:endParaRPr lang="es-MX" sz="4000" b="1" spc="5" dirty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oto Sans"/>
              <a:cs typeface="Noto Sans"/>
            </a:endParaRPr>
          </a:p>
          <a:p>
            <a:pPr marL="12700">
              <a:lnSpc>
                <a:spcPct val="100000"/>
              </a:lnSpc>
              <a:spcBef>
                <a:spcPts val="125"/>
              </a:spcBef>
              <a:tabLst>
                <a:tab pos="3209290" algn="l"/>
              </a:tabLst>
            </a:pPr>
            <a:r>
              <a:rPr lang="es-MX" sz="8000" b="1" spc="5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" panose="020B0502040204020203" pitchFamily="34" charset="0"/>
                <a:cs typeface="Noto Sans"/>
              </a:rPr>
              <a:t>DISCIPLINA</a:t>
            </a:r>
          </a:p>
        </p:txBody>
      </p:sp>
      <p:pic>
        <p:nvPicPr>
          <p:cNvPr id="9" name="Graphic 8" descr="Packing Box Open with solid fill">
            <a:extLst>
              <a:ext uri="{FF2B5EF4-FFF2-40B4-BE49-F238E27FC236}">
                <a16:creationId xmlns:a16="http://schemas.microsoft.com/office/drawing/2014/main" id="{98C2748A-7254-4081-B818-40F2FFB3BBF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92959" y="685800"/>
            <a:ext cx="914400" cy="914400"/>
          </a:xfrm>
          <a:prstGeom prst="rect">
            <a:avLst/>
          </a:prstGeom>
        </p:spPr>
      </p:pic>
      <p:pic>
        <p:nvPicPr>
          <p:cNvPr id="3" name="Picture 2" descr="A picture containing text, toy&#10;&#10;Description automatically generated">
            <a:extLst>
              <a:ext uri="{FF2B5EF4-FFF2-40B4-BE49-F238E27FC236}">
                <a16:creationId xmlns:a16="http://schemas.microsoft.com/office/drawing/2014/main" id="{67998C9C-5A71-A920-1A4F-823E23813083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8967" b="92154" l="10000" r="90000">
                        <a14:foregroundMark x1="50078" y1="9127" x2="50078" y2="9127"/>
                        <a14:foregroundMark x1="44297" y1="90873" x2="44297" y2="90873"/>
                        <a14:foregroundMark x1="57109" y1="92154" x2="57109" y2="92154"/>
                        <a14:backgroundMark x1="86094" y1="17294" x2="86094" y2="1729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8509" r="27613"/>
          <a:stretch/>
        </p:blipFill>
        <p:spPr>
          <a:xfrm>
            <a:off x="8229600" y="1828800"/>
            <a:ext cx="1747522" cy="388620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B053CF46-0AD4-8196-403F-CEA5D622E406}"/>
              </a:ext>
            </a:extLst>
          </p:cNvPr>
          <p:cNvSpPr txBox="1"/>
          <p:nvPr/>
        </p:nvSpPr>
        <p:spPr>
          <a:xfrm rot="16200000">
            <a:off x="8634811" y="4297686"/>
            <a:ext cx="24384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0" i="0" dirty="0">
                <a:solidFill>
                  <a:srgbClr val="191B26"/>
                </a:solidFill>
                <a:effectLst/>
                <a:latin typeface="Open Sans" panose="020B0606030504020204" pitchFamily="34" charset="0"/>
              </a:rPr>
              <a:t>Image by </a:t>
            </a:r>
            <a:r>
              <a:rPr lang="en-US" sz="1000" b="0" i="0" u="sng" dirty="0">
                <a:solidFill>
                  <a:srgbClr val="191B26"/>
                </a:solidFill>
                <a:effectLst/>
                <a:latin typeface="Open Sans" panose="020B0606030504020204" pitchFamily="34" charset="0"/>
                <a:hlinkClick r:id="rId7"/>
              </a:rPr>
              <a:t>Ricarda </a:t>
            </a:r>
            <a:r>
              <a:rPr lang="en-US" sz="1000" b="0" i="0" u="sng" dirty="0" err="1">
                <a:solidFill>
                  <a:srgbClr val="191B26"/>
                </a:solidFill>
                <a:effectLst/>
                <a:latin typeface="Open Sans" panose="020B0606030504020204" pitchFamily="34" charset="0"/>
                <a:hlinkClick r:id="rId7"/>
              </a:rPr>
              <a:t>Mölck</a:t>
            </a:r>
            <a:r>
              <a:rPr lang="en-US" sz="1000" b="0" i="0" dirty="0">
                <a:solidFill>
                  <a:srgbClr val="191B26"/>
                </a:solidFill>
                <a:effectLst/>
                <a:latin typeface="Open Sans" panose="020B0606030504020204" pitchFamily="34" charset="0"/>
              </a:rPr>
              <a:t> from </a:t>
            </a:r>
            <a:r>
              <a:rPr lang="en-US" sz="1000" b="0" i="0" u="sng" dirty="0" err="1">
                <a:solidFill>
                  <a:srgbClr val="191B26"/>
                </a:solidFill>
                <a:effectLst/>
                <a:latin typeface="Open Sans" panose="020B0606030504020204" pitchFamily="34" charset="0"/>
                <a:hlinkClick r:id="rId8"/>
              </a:rPr>
              <a:t>Pixabay</a:t>
            </a:r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314146247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FF2AF937-1AA8-4646-B6C6-117FB3D36E8F}"/>
              </a:ext>
            </a:extLst>
          </p:cNvPr>
          <p:cNvSpPr/>
          <p:nvPr/>
        </p:nvSpPr>
        <p:spPr>
          <a:xfrm>
            <a:off x="10444479" y="0"/>
            <a:ext cx="1747521" cy="6858000"/>
          </a:xfrm>
          <a:prstGeom prst="rect">
            <a:avLst/>
          </a:prstGeom>
          <a:gradFill flip="none" rotWithShape="1">
            <a:gsLst>
              <a:gs pos="0">
                <a:schemeClr val="tx2">
                  <a:lumMod val="75000"/>
                  <a:shade val="30000"/>
                  <a:satMod val="115000"/>
                </a:schemeClr>
              </a:gs>
              <a:gs pos="50000">
                <a:schemeClr val="tx2">
                  <a:lumMod val="75000"/>
                  <a:shade val="67500"/>
                  <a:satMod val="115000"/>
                </a:schemeClr>
              </a:gs>
              <a:gs pos="100000">
                <a:schemeClr val="tx2">
                  <a:lumMod val="75000"/>
                  <a:shade val="100000"/>
                  <a:satMod val="115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object 4"/>
          <p:cNvSpPr/>
          <p:nvPr/>
        </p:nvSpPr>
        <p:spPr>
          <a:xfrm>
            <a:off x="10899009" y="502025"/>
            <a:ext cx="971550" cy="871855"/>
          </a:xfrm>
          <a:custGeom>
            <a:avLst/>
            <a:gdLst/>
            <a:ahLst/>
            <a:cxnLst/>
            <a:rect l="l" t="t" r="r" b="b"/>
            <a:pathLst>
              <a:path w="971550" h="871855">
                <a:moveTo>
                  <a:pt x="466369" y="811040"/>
                </a:moveTo>
                <a:lnTo>
                  <a:pt x="383694" y="811040"/>
                </a:lnTo>
                <a:lnTo>
                  <a:pt x="421303" y="823194"/>
                </a:lnTo>
                <a:lnTo>
                  <a:pt x="447158" y="843979"/>
                </a:lnTo>
                <a:lnTo>
                  <a:pt x="461771" y="868654"/>
                </a:lnTo>
                <a:lnTo>
                  <a:pt x="462851" y="871613"/>
                </a:lnTo>
                <a:lnTo>
                  <a:pt x="466369" y="871169"/>
                </a:lnTo>
                <a:lnTo>
                  <a:pt x="466369" y="811040"/>
                </a:lnTo>
                <a:close/>
              </a:path>
              <a:path w="971550" h="871855">
                <a:moveTo>
                  <a:pt x="642899" y="681507"/>
                </a:moveTo>
                <a:lnTo>
                  <a:pt x="577507" y="746963"/>
                </a:lnTo>
                <a:lnTo>
                  <a:pt x="549428" y="775761"/>
                </a:lnTo>
                <a:lnTo>
                  <a:pt x="510496" y="830448"/>
                </a:lnTo>
                <a:lnTo>
                  <a:pt x="504685" y="857961"/>
                </a:lnTo>
                <a:lnTo>
                  <a:pt x="504710" y="871169"/>
                </a:lnTo>
                <a:lnTo>
                  <a:pt x="508228" y="871613"/>
                </a:lnTo>
                <a:lnTo>
                  <a:pt x="509308" y="868654"/>
                </a:lnTo>
                <a:lnTo>
                  <a:pt x="523921" y="843979"/>
                </a:lnTo>
                <a:lnTo>
                  <a:pt x="549776" y="823194"/>
                </a:lnTo>
                <a:lnTo>
                  <a:pt x="587385" y="811040"/>
                </a:lnTo>
                <a:lnTo>
                  <a:pt x="916652" y="811040"/>
                </a:lnTo>
                <a:lnTo>
                  <a:pt x="817143" y="711479"/>
                </a:lnTo>
                <a:lnTo>
                  <a:pt x="642899" y="681507"/>
                </a:lnTo>
                <a:close/>
              </a:path>
              <a:path w="971550" h="871855">
                <a:moveTo>
                  <a:pt x="408247" y="671961"/>
                </a:moveTo>
                <a:lnTo>
                  <a:pt x="351713" y="677481"/>
                </a:lnTo>
                <a:lnTo>
                  <a:pt x="153936" y="711479"/>
                </a:lnTo>
                <a:lnTo>
                  <a:pt x="48020" y="817410"/>
                </a:lnTo>
                <a:lnTo>
                  <a:pt x="5123" y="860376"/>
                </a:lnTo>
                <a:lnTo>
                  <a:pt x="0" y="866025"/>
                </a:lnTo>
                <a:lnTo>
                  <a:pt x="1574" y="869162"/>
                </a:lnTo>
                <a:lnTo>
                  <a:pt x="4762" y="868883"/>
                </a:lnTo>
                <a:lnTo>
                  <a:pt x="304023" y="817397"/>
                </a:lnTo>
                <a:lnTo>
                  <a:pt x="333819" y="812253"/>
                </a:lnTo>
                <a:lnTo>
                  <a:pt x="383694" y="811040"/>
                </a:lnTo>
                <a:lnTo>
                  <a:pt x="466369" y="811040"/>
                </a:lnTo>
                <a:lnTo>
                  <a:pt x="466369" y="754430"/>
                </a:lnTo>
                <a:lnTo>
                  <a:pt x="465302" y="753363"/>
                </a:lnTo>
                <a:lnTo>
                  <a:pt x="405523" y="753363"/>
                </a:lnTo>
                <a:lnTo>
                  <a:pt x="404456" y="752309"/>
                </a:lnTo>
                <a:lnTo>
                  <a:pt x="404456" y="715911"/>
                </a:lnTo>
                <a:lnTo>
                  <a:pt x="405523" y="714844"/>
                </a:lnTo>
                <a:lnTo>
                  <a:pt x="465277" y="714844"/>
                </a:lnTo>
                <a:lnTo>
                  <a:pt x="466331" y="713790"/>
                </a:lnTo>
                <a:lnTo>
                  <a:pt x="466230" y="712076"/>
                </a:lnTo>
                <a:lnTo>
                  <a:pt x="461239" y="691977"/>
                </a:lnTo>
                <a:lnTo>
                  <a:pt x="443317" y="677632"/>
                </a:lnTo>
                <a:lnTo>
                  <a:pt x="408247" y="671961"/>
                </a:lnTo>
                <a:close/>
              </a:path>
              <a:path w="971550" h="871855">
                <a:moveTo>
                  <a:pt x="916652" y="811040"/>
                </a:moveTo>
                <a:lnTo>
                  <a:pt x="587385" y="811040"/>
                </a:lnTo>
                <a:lnTo>
                  <a:pt x="637260" y="812253"/>
                </a:lnTo>
                <a:lnTo>
                  <a:pt x="959633" y="867862"/>
                </a:lnTo>
                <a:lnTo>
                  <a:pt x="966317" y="868883"/>
                </a:lnTo>
                <a:lnTo>
                  <a:pt x="969505" y="869162"/>
                </a:lnTo>
                <a:lnTo>
                  <a:pt x="971080" y="866025"/>
                </a:lnTo>
                <a:lnTo>
                  <a:pt x="969022" y="863574"/>
                </a:lnTo>
                <a:lnTo>
                  <a:pt x="916652" y="811040"/>
                </a:lnTo>
                <a:close/>
              </a:path>
              <a:path w="971550" h="871855">
                <a:moveTo>
                  <a:pt x="535851" y="753363"/>
                </a:moveTo>
                <a:lnTo>
                  <a:pt x="507060" y="753389"/>
                </a:lnTo>
                <a:lnTo>
                  <a:pt x="505739" y="753389"/>
                </a:lnTo>
                <a:lnTo>
                  <a:pt x="504710" y="754430"/>
                </a:lnTo>
                <a:lnTo>
                  <a:pt x="504685" y="817397"/>
                </a:lnTo>
                <a:lnTo>
                  <a:pt x="508736" y="817410"/>
                </a:lnTo>
                <a:lnTo>
                  <a:pt x="509460" y="813866"/>
                </a:lnTo>
                <a:lnTo>
                  <a:pt x="514060" y="795762"/>
                </a:lnTo>
                <a:lnTo>
                  <a:pt x="519879" y="780157"/>
                </a:lnTo>
                <a:lnTo>
                  <a:pt x="527085" y="766282"/>
                </a:lnTo>
                <a:lnTo>
                  <a:pt x="535851" y="753363"/>
                </a:lnTo>
                <a:close/>
              </a:path>
              <a:path w="971550" h="871855">
                <a:moveTo>
                  <a:pt x="687057" y="345033"/>
                </a:moveTo>
                <a:lnTo>
                  <a:pt x="684288" y="346913"/>
                </a:lnTo>
                <a:lnTo>
                  <a:pt x="685965" y="350710"/>
                </a:lnTo>
                <a:lnTo>
                  <a:pt x="690695" y="394060"/>
                </a:lnTo>
                <a:lnTo>
                  <a:pt x="674068" y="435386"/>
                </a:lnTo>
                <a:lnTo>
                  <a:pt x="647206" y="471355"/>
                </a:lnTo>
                <a:lnTo>
                  <a:pt x="621233" y="498640"/>
                </a:lnTo>
                <a:lnTo>
                  <a:pt x="577367" y="542518"/>
                </a:lnTo>
                <a:lnTo>
                  <a:pt x="549286" y="571309"/>
                </a:lnTo>
                <a:lnTo>
                  <a:pt x="526105" y="598863"/>
                </a:lnTo>
                <a:lnTo>
                  <a:pt x="510346" y="625991"/>
                </a:lnTo>
                <a:lnTo>
                  <a:pt x="504532" y="653503"/>
                </a:lnTo>
                <a:lnTo>
                  <a:pt x="504532" y="715619"/>
                </a:lnTo>
                <a:lnTo>
                  <a:pt x="508596" y="715632"/>
                </a:lnTo>
                <a:lnTo>
                  <a:pt x="509320" y="712076"/>
                </a:lnTo>
                <a:lnTo>
                  <a:pt x="518552" y="681046"/>
                </a:lnTo>
                <a:lnTo>
                  <a:pt x="532252" y="656129"/>
                </a:lnTo>
                <a:lnTo>
                  <a:pt x="551459" y="632769"/>
                </a:lnTo>
                <a:lnTo>
                  <a:pt x="577214" y="606412"/>
                </a:lnTo>
                <a:lnTo>
                  <a:pt x="639254" y="544499"/>
                </a:lnTo>
                <a:lnTo>
                  <a:pt x="677303" y="499498"/>
                </a:lnTo>
                <a:lnTo>
                  <a:pt x="700836" y="456225"/>
                </a:lnTo>
                <a:lnTo>
                  <a:pt x="710382" y="415819"/>
                </a:lnTo>
                <a:lnTo>
                  <a:pt x="706467" y="379425"/>
                </a:lnTo>
                <a:lnTo>
                  <a:pt x="689622" y="348183"/>
                </a:lnTo>
                <a:lnTo>
                  <a:pt x="687057" y="345033"/>
                </a:lnTo>
                <a:close/>
              </a:path>
              <a:path w="971550" h="871855">
                <a:moveTo>
                  <a:pt x="711580" y="446887"/>
                </a:moveTo>
                <a:lnTo>
                  <a:pt x="697834" y="508825"/>
                </a:lnTo>
                <a:lnTo>
                  <a:pt x="673649" y="544606"/>
                </a:lnTo>
                <a:lnTo>
                  <a:pt x="632066" y="590156"/>
                </a:lnTo>
                <a:lnTo>
                  <a:pt x="577507" y="644690"/>
                </a:lnTo>
                <a:lnTo>
                  <a:pt x="559451" y="662942"/>
                </a:lnTo>
                <a:lnTo>
                  <a:pt x="542958" y="680589"/>
                </a:lnTo>
                <a:lnTo>
                  <a:pt x="528649" y="697832"/>
                </a:lnTo>
                <a:lnTo>
                  <a:pt x="517143" y="714870"/>
                </a:lnTo>
                <a:lnTo>
                  <a:pt x="571030" y="714870"/>
                </a:lnTo>
                <a:lnTo>
                  <a:pt x="655700" y="630123"/>
                </a:lnTo>
                <a:lnTo>
                  <a:pt x="694597" y="580948"/>
                </a:lnTo>
                <a:lnTo>
                  <a:pt x="715552" y="532961"/>
                </a:lnTo>
                <a:lnTo>
                  <a:pt x="721673" y="488766"/>
                </a:lnTo>
                <a:lnTo>
                  <a:pt x="716040" y="450888"/>
                </a:lnTo>
                <a:lnTo>
                  <a:pt x="714882" y="447141"/>
                </a:lnTo>
                <a:lnTo>
                  <a:pt x="711580" y="446887"/>
                </a:lnTo>
                <a:close/>
              </a:path>
              <a:path w="971550" h="871855">
                <a:moveTo>
                  <a:pt x="465277" y="714844"/>
                </a:moveTo>
                <a:lnTo>
                  <a:pt x="405523" y="714844"/>
                </a:lnTo>
                <a:lnTo>
                  <a:pt x="463943" y="714857"/>
                </a:lnTo>
                <a:lnTo>
                  <a:pt x="465277" y="714844"/>
                </a:lnTo>
                <a:close/>
              </a:path>
              <a:path w="971550" h="871855">
                <a:moveTo>
                  <a:pt x="556767" y="204596"/>
                </a:moveTo>
                <a:lnTo>
                  <a:pt x="533107" y="263912"/>
                </a:lnTo>
                <a:lnTo>
                  <a:pt x="488149" y="313435"/>
                </a:lnTo>
                <a:lnTo>
                  <a:pt x="336384" y="465061"/>
                </a:lnTo>
                <a:lnTo>
                  <a:pt x="303370" y="509836"/>
                </a:lnTo>
                <a:lnTo>
                  <a:pt x="292053" y="551565"/>
                </a:lnTo>
                <a:lnTo>
                  <a:pt x="297569" y="587824"/>
                </a:lnTo>
                <a:lnTo>
                  <a:pt x="315055" y="616194"/>
                </a:lnTo>
                <a:lnTo>
                  <a:pt x="339648" y="634250"/>
                </a:lnTo>
                <a:lnTo>
                  <a:pt x="343534" y="636015"/>
                </a:lnTo>
                <a:lnTo>
                  <a:pt x="345071" y="632866"/>
                </a:lnTo>
                <a:lnTo>
                  <a:pt x="342112" y="630301"/>
                </a:lnTo>
                <a:lnTo>
                  <a:pt x="323990" y="603769"/>
                </a:lnTo>
                <a:lnTo>
                  <a:pt x="322040" y="572007"/>
                </a:lnTo>
                <a:lnTo>
                  <a:pt x="335101" y="537646"/>
                </a:lnTo>
                <a:lnTo>
                  <a:pt x="362013" y="503313"/>
                </a:lnTo>
                <a:lnTo>
                  <a:pt x="487997" y="377316"/>
                </a:lnTo>
                <a:lnTo>
                  <a:pt x="516078" y="348518"/>
                </a:lnTo>
                <a:lnTo>
                  <a:pt x="539259" y="320960"/>
                </a:lnTo>
                <a:lnTo>
                  <a:pt x="555018" y="293831"/>
                </a:lnTo>
                <a:lnTo>
                  <a:pt x="560831" y="266318"/>
                </a:lnTo>
                <a:lnTo>
                  <a:pt x="560831" y="204609"/>
                </a:lnTo>
                <a:lnTo>
                  <a:pt x="556767" y="204596"/>
                </a:lnTo>
                <a:close/>
              </a:path>
              <a:path w="971550" h="871855">
                <a:moveTo>
                  <a:pt x="627824" y="275564"/>
                </a:moveTo>
                <a:lnTo>
                  <a:pt x="626287" y="278714"/>
                </a:lnTo>
                <a:lnTo>
                  <a:pt x="629246" y="281279"/>
                </a:lnTo>
                <a:lnTo>
                  <a:pt x="647374" y="307809"/>
                </a:lnTo>
                <a:lnTo>
                  <a:pt x="649325" y="339566"/>
                </a:lnTo>
                <a:lnTo>
                  <a:pt x="636265" y="373923"/>
                </a:lnTo>
                <a:lnTo>
                  <a:pt x="609358" y="408254"/>
                </a:lnTo>
                <a:lnTo>
                  <a:pt x="577398" y="440217"/>
                </a:lnTo>
                <a:lnTo>
                  <a:pt x="549441" y="468891"/>
                </a:lnTo>
                <a:lnTo>
                  <a:pt x="526264" y="496449"/>
                </a:lnTo>
                <a:lnTo>
                  <a:pt x="510509" y="523578"/>
                </a:lnTo>
                <a:lnTo>
                  <a:pt x="504697" y="551091"/>
                </a:lnTo>
                <a:lnTo>
                  <a:pt x="504697" y="612813"/>
                </a:lnTo>
                <a:lnTo>
                  <a:pt x="508751" y="612813"/>
                </a:lnTo>
                <a:lnTo>
                  <a:pt x="509485" y="609269"/>
                </a:lnTo>
                <a:lnTo>
                  <a:pt x="518712" y="578297"/>
                </a:lnTo>
                <a:lnTo>
                  <a:pt x="532412" y="553507"/>
                </a:lnTo>
                <a:lnTo>
                  <a:pt x="551623" y="530274"/>
                </a:lnTo>
                <a:lnTo>
                  <a:pt x="577380" y="503974"/>
                </a:lnTo>
                <a:lnTo>
                  <a:pt x="634974" y="446519"/>
                </a:lnTo>
                <a:lnTo>
                  <a:pt x="667990" y="401743"/>
                </a:lnTo>
                <a:lnTo>
                  <a:pt x="679309" y="360015"/>
                </a:lnTo>
                <a:lnTo>
                  <a:pt x="673795" y="323755"/>
                </a:lnTo>
                <a:lnTo>
                  <a:pt x="656308" y="295386"/>
                </a:lnTo>
                <a:lnTo>
                  <a:pt x="631710" y="277329"/>
                </a:lnTo>
                <a:lnTo>
                  <a:pt x="627824" y="275564"/>
                </a:lnTo>
                <a:close/>
              </a:path>
              <a:path w="971550" h="871855">
                <a:moveTo>
                  <a:pt x="556933" y="101777"/>
                </a:moveTo>
                <a:lnTo>
                  <a:pt x="533271" y="161285"/>
                </a:lnTo>
                <a:lnTo>
                  <a:pt x="488314" y="210997"/>
                </a:lnTo>
                <a:lnTo>
                  <a:pt x="332104" y="367080"/>
                </a:lnTo>
                <a:lnTo>
                  <a:pt x="294055" y="412081"/>
                </a:lnTo>
                <a:lnTo>
                  <a:pt x="270522" y="455355"/>
                </a:lnTo>
                <a:lnTo>
                  <a:pt x="260977" y="495760"/>
                </a:lnTo>
                <a:lnTo>
                  <a:pt x="264891" y="532155"/>
                </a:lnTo>
                <a:lnTo>
                  <a:pt x="281736" y="563397"/>
                </a:lnTo>
                <a:lnTo>
                  <a:pt x="284302" y="566534"/>
                </a:lnTo>
                <a:lnTo>
                  <a:pt x="287070" y="564654"/>
                </a:lnTo>
                <a:lnTo>
                  <a:pt x="285394" y="560870"/>
                </a:lnTo>
                <a:lnTo>
                  <a:pt x="280664" y="517512"/>
                </a:lnTo>
                <a:lnTo>
                  <a:pt x="297291" y="476184"/>
                </a:lnTo>
                <a:lnTo>
                  <a:pt x="324152" y="440217"/>
                </a:lnTo>
                <a:lnTo>
                  <a:pt x="350126" y="412940"/>
                </a:lnTo>
                <a:lnTo>
                  <a:pt x="488162" y="274904"/>
                </a:lnTo>
                <a:lnTo>
                  <a:pt x="516241" y="246105"/>
                </a:lnTo>
                <a:lnTo>
                  <a:pt x="539418" y="218547"/>
                </a:lnTo>
                <a:lnTo>
                  <a:pt x="555172" y="191418"/>
                </a:lnTo>
                <a:lnTo>
                  <a:pt x="560984" y="163906"/>
                </a:lnTo>
                <a:lnTo>
                  <a:pt x="560984" y="101790"/>
                </a:lnTo>
                <a:lnTo>
                  <a:pt x="556933" y="101777"/>
                </a:lnTo>
                <a:close/>
              </a:path>
              <a:path w="971550" h="871855">
                <a:moveTo>
                  <a:pt x="556793" y="0"/>
                </a:moveTo>
                <a:lnTo>
                  <a:pt x="533104" y="59356"/>
                </a:lnTo>
                <a:lnTo>
                  <a:pt x="488111" y="108927"/>
                </a:lnTo>
                <a:lnTo>
                  <a:pt x="315671" y="281457"/>
                </a:lnTo>
                <a:lnTo>
                  <a:pt x="276773" y="330632"/>
                </a:lnTo>
                <a:lnTo>
                  <a:pt x="255812" y="378618"/>
                </a:lnTo>
                <a:lnTo>
                  <a:pt x="249687" y="422814"/>
                </a:lnTo>
                <a:lnTo>
                  <a:pt x="255318" y="460692"/>
                </a:lnTo>
                <a:lnTo>
                  <a:pt x="256476" y="464438"/>
                </a:lnTo>
                <a:lnTo>
                  <a:pt x="259791" y="464692"/>
                </a:lnTo>
                <a:lnTo>
                  <a:pt x="259760" y="460616"/>
                </a:lnTo>
                <a:lnTo>
                  <a:pt x="262338" y="432682"/>
                </a:lnTo>
                <a:lnTo>
                  <a:pt x="273524" y="402748"/>
                </a:lnTo>
                <a:lnTo>
                  <a:pt x="297709" y="366966"/>
                </a:lnTo>
                <a:lnTo>
                  <a:pt x="339293" y="321411"/>
                </a:lnTo>
                <a:lnTo>
                  <a:pt x="488022" y="172719"/>
                </a:lnTo>
                <a:lnTo>
                  <a:pt x="516101" y="143928"/>
                </a:lnTo>
                <a:lnTo>
                  <a:pt x="539278" y="116374"/>
                </a:lnTo>
                <a:lnTo>
                  <a:pt x="555033" y="89247"/>
                </a:lnTo>
                <a:lnTo>
                  <a:pt x="560844" y="61734"/>
                </a:lnTo>
                <a:lnTo>
                  <a:pt x="560844" y="12"/>
                </a:lnTo>
                <a:lnTo>
                  <a:pt x="556793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1820575" y="1236543"/>
            <a:ext cx="48895" cy="48895"/>
          </a:xfrm>
          <a:custGeom>
            <a:avLst/>
            <a:gdLst/>
            <a:ahLst/>
            <a:cxnLst/>
            <a:rect l="l" t="t" r="r" b="b"/>
            <a:pathLst>
              <a:path w="48895" h="48894">
                <a:moveTo>
                  <a:pt x="24133" y="0"/>
                </a:moveTo>
                <a:lnTo>
                  <a:pt x="0" y="24841"/>
                </a:lnTo>
                <a:lnTo>
                  <a:pt x="1698" y="33974"/>
                </a:lnTo>
                <a:lnTo>
                  <a:pt x="6734" y="41648"/>
                </a:lnTo>
                <a:lnTo>
                  <a:pt x="14408" y="46681"/>
                </a:lnTo>
                <a:lnTo>
                  <a:pt x="24133" y="48488"/>
                </a:lnTo>
                <a:lnTo>
                  <a:pt x="33857" y="46681"/>
                </a:lnTo>
                <a:lnTo>
                  <a:pt x="36446" y="44983"/>
                </a:lnTo>
                <a:lnTo>
                  <a:pt x="24133" y="44983"/>
                </a:lnTo>
                <a:lnTo>
                  <a:pt x="15880" y="43350"/>
                </a:lnTo>
                <a:lnTo>
                  <a:pt x="9377" y="38900"/>
                </a:lnTo>
                <a:lnTo>
                  <a:pt x="5114" y="32306"/>
                </a:lnTo>
                <a:lnTo>
                  <a:pt x="3584" y="24244"/>
                </a:lnTo>
                <a:lnTo>
                  <a:pt x="5114" y="15901"/>
                </a:lnTo>
                <a:lnTo>
                  <a:pt x="9377" y="9334"/>
                </a:lnTo>
                <a:lnTo>
                  <a:pt x="15880" y="5034"/>
                </a:lnTo>
                <a:lnTo>
                  <a:pt x="24133" y="3492"/>
                </a:lnTo>
                <a:lnTo>
                  <a:pt x="36154" y="3492"/>
                </a:lnTo>
                <a:lnTo>
                  <a:pt x="33579" y="1809"/>
                </a:lnTo>
                <a:lnTo>
                  <a:pt x="24133" y="0"/>
                </a:lnTo>
                <a:close/>
              </a:path>
              <a:path w="48895" h="48894">
                <a:moveTo>
                  <a:pt x="36154" y="3492"/>
                </a:moveTo>
                <a:lnTo>
                  <a:pt x="24133" y="3492"/>
                </a:lnTo>
                <a:lnTo>
                  <a:pt x="32381" y="5127"/>
                </a:lnTo>
                <a:lnTo>
                  <a:pt x="38862" y="9582"/>
                </a:lnTo>
                <a:lnTo>
                  <a:pt x="43099" y="16179"/>
                </a:lnTo>
                <a:lnTo>
                  <a:pt x="44419" y="23190"/>
                </a:lnTo>
                <a:lnTo>
                  <a:pt x="44503" y="24841"/>
                </a:lnTo>
                <a:lnTo>
                  <a:pt x="43007" y="32585"/>
                </a:lnTo>
                <a:lnTo>
                  <a:pt x="38614" y="39147"/>
                </a:lnTo>
                <a:lnTo>
                  <a:pt x="32102" y="43443"/>
                </a:lnTo>
                <a:lnTo>
                  <a:pt x="24133" y="44983"/>
                </a:lnTo>
                <a:lnTo>
                  <a:pt x="36446" y="44983"/>
                </a:lnTo>
                <a:lnTo>
                  <a:pt x="41532" y="41648"/>
                </a:lnTo>
                <a:lnTo>
                  <a:pt x="46568" y="33974"/>
                </a:lnTo>
                <a:lnTo>
                  <a:pt x="48377" y="24244"/>
                </a:lnTo>
                <a:lnTo>
                  <a:pt x="46475" y="14519"/>
                </a:lnTo>
                <a:lnTo>
                  <a:pt x="41284" y="6845"/>
                </a:lnTo>
                <a:lnTo>
                  <a:pt x="36154" y="3492"/>
                </a:lnTo>
                <a:close/>
              </a:path>
              <a:path w="48895" h="48894">
                <a:moveTo>
                  <a:pt x="30737" y="9842"/>
                </a:moveTo>
                <a:lnTo>
                  <a:pt x="15078" y="9842"/>
                </a:lnTo>
                <a:lnTo>
                  <a:pt x="15078" y="38722"/>
                </a:lnTo>
                <a:lnTo>
                  <a:pt x="20107" y="38722"/>
                </a:lnTo>
                <a:lnTo>
                  <a:pt x="20107" y="27279"/>
                </a:lnTo>
                <a:lnTo>
                  <a:pt x="29647" y="27279"/>
                </a:lnTo>
                <a:lnTo>
                  <a:pt x="28819" y="25895"/>
                </a:lnTo>
                <a:lnTo>
                  <a:pt x="31461" y="24841"/>
                </a:lnTo>
                <a:lnTo>
                  <a:pt x="33257" y="23190"/>
                </a:lnTo>
                <a:lnTo>
                  <a:pt x="20107" y="23190"/>
                </a:lnTo>
                <a:lnTo>
                  <a:pt x="20107" y="14071"/>
                </a:lnTo>
                <a:lnTo>
                  <a:pt x="33975" y="14071"/>
                </a:lnTo>
                <a:lnTo>
                  <a:pt x="33975" y="12687"/>
                </a:lnTo>
                <a:lnTo>
                  <a:pt x="30737" y="9842"/>
                </a:lnTo>
                <a:close/>
              </a:path>
              <a:path w="48895" h="48894">
                <a:moveTo>
                  <a:pt x="29647" y="27279"/>
                </a:moveTo>
                <a:lnTo>
                  <a:pt x="24196" y="27279"/>
                </a:lnTo>
                <a:lnTo>
                  <a:pt x="30813" y="38722"/>
                </a:lnTo>
                <a:lnTo>
                  <a:pt x="36490" y="38722"/>
                </a:lnTo>
                <a:lnTo>
                  <a:pt x="29647" y="27279"/>
                </a:lnTo>
                <a:close/>
              </a:path>
              <a:path w="48895" h="48894">
                <a:moveTo>
                  <a:pt x="33975" y="14071"/>
                </a:moveTo>
                <a:lnTo>
                  <a:pt x="27168" y="14071"/>
                </a:lnTo>
                <a:lnTo>
                  <a:pt x="28895" y="15392"/>
                </a:lnTo>
                <a:lnTo>
                  <a:pt x="28895" y="21272"/>
                </a:lnTo>
                <a:lnTo>
                  <a:pt x="26838" y="23190"/>
                </a:lnTo>
                <a:lnTo>
                  <a:pt x="33257" y="23190"/>
                </a:lnTo>
                <a:lnTo>
                  <a:pt x="33975" y="22529"/>
                </a:lnTo>
                <a:lnTo>
                  <a:pt x="33975" y="14071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3">
            <a:extLst>
              <a:ext uri="{FF2B5EF4-FFF2-40B4-BE49-F238E27FC236}">
                <a16:creationId xmlns:a16="http://schemas.microsoft.com/office/drawing/2014/main" id="{651AF9BF-C264-4806-A175-6A1A23DA02C6}"/>
              </a:ext>
            </a:extLst>
          </p:cNvPr>
          <p:cNvSpPr txBox="1"/>
          <p:nvPr/>
        </p:nvSpPr>
        <p:spPr>
          <a:xfrm>
            <a:off x="1676400" y="685800"/>
            <a:ext cx="8768079" cy="6043321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  <a:tabLst>
                <a:tab pos="3209290" algn="l"/>
              </a:tabLst>
            </a:pPr>
            <a:r>
              <a:rPr lang="es-MX" sz="4800" b="1" spc="5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oto Sans"/>
                <a:cs typeface="Noto Sans"/>
              </a:rPr>
              <a:t>Conclusión</a:t>
            </a:r>
          </a:p>
          <a:p>
            <a:pPr marL="12700">
              <a:lnSpc>
                <a:spcPct val="100000"/>
              </a:lnSpc>
              <a:spcBef>
                <a:spcPts val="125"/>
              </a:spcBef>
              <a:tabLst>
                <a:tab pos="3209290" algn="l"/>
              </a:tabLst>
            </a:pPr>
            <a:endParaRPr lang="es-MX" sz="4000" b="1" spc="5" dirty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oto Sans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698500" indent="-685800">
              <a:lnSpc>
                <a:spcPct val="100000"/>
              </a:lnSpc>
              <a:spcBef>
                <a:spcPts val="125"/>
              </a:spcBef>
              <a:buFont typeface="Arial" panose="020B0604020202020204" pitchFamily="34" charset="0"/>
              <a:buChar char="•"/>
              <a:tabLst>
                <a:tab pos="3209290" algn="l"/>
              </a:tabLst>
            </a:pPr>
            <a:r>
              <a:rPr lang="es-MX" sz="4800" dirty="0">
                <a:solidFill>
                  <a:schemeClr val="tx2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</a:t>
            </a:r>
            <a:r>
              <a:rPr lang="es-MX" sz="4800" dirty="0">
                <a:solidFill>
                  <a:schemeClr val="tx2">
                    <a:lumMod val="75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 transformación nos permite practicar una mayordomía radical en nuestras vidas. </a:t>
            </a:r>
          </a:p>
          <a:p>
            <a:pPr marL="698500" indent="-685800">
              <a:lnSpc>
                <a:spcPct val="100000"/>
              </a:lnSpc>
              <a:spcBef>
                <a:spcPts val="125"/>
              </a:spcBef>
              <a:buFont typeface="Arial" panose="020B0604020202020204" pitchFamily="34" charset="0"/>
              <a:buChar char="•"/>
              <a:tabLst>
                <a:tab pos="3209290" algn="l"/>
              </a:tabLst>
            </a:pPr>
            <a:r>
              <a:rPr lang="es-MX" sz="4800" dirty="0">
                <a:solidFill>
                  <a:schemeClr val="tx2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Y n</a:t>
            </a:r>
            <a:r>
              <a:rPr lang="es-MX" sz="4800" dirty="0">
                <a:solidFill>
                  <a:schemeClr val="tx2">
                    <a:lumMod val="75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os convierte en mayordomos disciplinados de Dios en esta tierra.</a:t>
            </a:r>
            <a:endParaRPr lang="es-MX" sz="5400" dirty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9" name="Graphic 8">
            <a:extLst>
              <a:ext uri="{FF2B5EF4-FFF2-40B4-BE49-F238E27FC236}">
                <a16:creationId xmlns:a16="http://schemas.microsoft.com/office/drawing/2014/main" id="{20A4DAC2-3671-479D-966B-8740718ECC6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57200" y="689709"/>
            <a:ext cx="1123485" cy="9104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9875822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23">
            <a:extLst>
              <a:ext uri="{FF2B5EF4-FFF2-40B4-BE49-F238E27FC236}">
                <a16:creationId xmlns:a16="http://schemas.microsoft.com/office/drawing/2014/main" id="{B940BE5A-1196-4BE3-AF70-ECFEEF4B2EA9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0">
                <a:schemeClr val="tx2">
                  <a:lumMod val="75000"/>
                  <a:shade val="30000"/>
                  <a:satMod val="115000"/>
                </a:schemeClr>
              </a:gs>
              <a:gs pos="50000">
                <a:schemeClr val="tx2">
                  <a:lumMod val="75000"/>
                  <a:shade val="67500"/>
                  <a:satMod val="115000"/>
                </a:schemeClr>
              </a:gs>
              <a:gs pos="100000">
                <a:schemeClr val="tx2">
                  <a:lumMod val="75000"/>
                  <a:shade val="100000"/>
                  <a:satMod val="115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Graphic 6">
            <a:extLst>
              <a:ext uri="{FF2B5EF4-FFF2-40B4-BE49-F238E27FC236}">
                <a16:creationId xmlns:a16="http://schemas.microsoft.com/office/drawing/2014/main" id="{26CF3C6C-BFFE-4ACE-867F-13534658A07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089082" y="1828800"/>
            <a:ext cx="4013835" cy="29434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764707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FF2AF937-1AA8-4646-B6C6-117FB3D36E8F}"/>
              </a:ext>
            </a:extLst>
          </p:cNvPr>
          <p:cNvSpPr/>
          <p:nvPr/>
        </p:nvSpPr>
        <p:spPr>
          <a:xfrm>
            <a:off x="10444479" y="0"/>
            <a:ext cx="1747521" cy="6858000"/>
          </a:xfrm>
          <a:prstGeom prst="rect">
            <a:avLst/>
          </a:prstGeom>
          <a:gradFill flip="none" rotWithShape="1">
            <a:gsLst>
              <a:gs pos="0">
                <a:schemeClr val="tx2">
                  <a:lumMod val="75000"/>
                  <a:shade val="30000"/>
                  <a:satMod val="115000"/>
                </a:schemeClr>
              </a:gs>
              <a:gs pos="50000">
                <a:schemeClr val="tx2">
                  <a:lumMod val="75000"/>
                  <a:shade val="67500"/>
                  <a:satMod val="115000"/>
                </a:schemeClr>
              </a:gs>
              <a:gs pos="100000">
                <a:schemeClr val="tx2">
                  <a:lumMod val="75000"/>
                  <a:shade val="100000"/>
                  <a:satMod val="115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object 4"/>
          <p:cNvSpPr/>
          <p:nvPr/>
        </p:nvSpPr>
        <p:spPr>
          <a:xfrm>
            <a:off x="10899009" y="502025"/>
            <a:ext cx="971550" cy="871855"/>
          </a:xfrm>
          <a:custGeom>
            <a:avLst/>
            <a:gdLst/>
            <a:ahLst/>
            <a:cxnLst/>
            <a:rect l="l" t="t" r="r" b="b"/>
            <a:pathLst>
              <a:path w="971550" h="871855">
                <a:moveTo>
                  <a:pt x="466369" y="811040"/>
                </a:moveTo>
                <a:lnTo>
                  <a:pt x="383694" y="811040"/>
                </a:lnTo>
                <a:lnTo>
                  <a:pt x="421303" y="823194"/>
                </a:lnTo>
                <a:lnTo>
                  <a:pt x="447158" y="843979"/>
                </a:lnTo>
                <a:lnTo>
                  <a:pt x="461771" y="868654"/>
                </a:lnTo>
                <a:lnTo>
                  <a:pt x="462851" y="871613"/>
                </a:lnTo>
                <a:lnTo>
                  <a:pt x="466369" y="871169"/>
                </a:lnTo>
                <a:lnTo>
                  <a:pt x="466369" y="811040"/>
                </a:lnTo>
                <a:close/>
              </a:path>
              <a:path w="971550" h="871855">
                <a:moveTo>
                  <a:pt x="642899" y="681507"/>
                </a:moveTo>
                <a:lnTo>
                  <a:pt x="577507" y="746963"/>
                </a:lnTo>
                <a:lnTo>
                  <a:pt x="549428" y="775761"/>
                </a:lnTo>
                <a:lnTo>
                  <a:pt x="510496" y="830448"/>
                </a:lnTo>
                <a:lnTo>
                  <a:pt x="504685" y="857961"/>
                </a:lnTo>
                <a:lnTo>
                  <a:pt x="504710" y="871169"/>
                </a:lnTo>
                <a:lnTo>
                  <a:pt x="508228" y="871613"/>
                </a:lnTo>
                <a:lnTo>
                  <a:pt x="509308" y="868654"/>
                </a:lnTo>
                <a:lnTo>
                  <a:pt x="523921" y="843979"/>
                </a:lnTo>
                <a:lnTo>
                  <a:pt x="549776" y="823194"/>
                </a:lnTo>
                <a:lnTo>
                  <a:pt x="587385" y="811040"/>
                </a:lnTo>
                <a:lnTo>
                  <a:pt x="916652" y="811040"/>
                </a:lnTo>
                <a:lnTo>
                  <a:pt x="817143" y="711479"/>
                </a:lnTo>
                <a:lnTo>
                  <a:pt x="642899" y="681507"/>
                </a:lnTo>
                <a:close/>
              </a:path>
              <a:path w="971550" h="871855">
                <a:moveTo>
                  <a:pt x="408247" y="671961"/>
                </a:moveTo>
                <a:lnTo>
                  <a:pt x="351713" y="677481"/>
                </a:lnTo>
                <a:lnTo>
                  <a:pt x="153936" y="711479"/>
                </a:lnTo>
                <a:lnTo>
                  <a:pt x="48020" y="817410"/>
                </a:lnTo>
                <a:lnTo>
                  <a:pt x="5123" y="860376"/>
                </a:lnTo>
                <a:lnTo>
                  <a:pt x="0" y="866025"/>
                </a:lnTo>
                <a:lnTo>
                  <a:pt x="1574" y="869162"/>
                </a:lnTo>
                <a:lnTo>
                  <a:pt x="4762" y="868883"/>
                </a:lnTo>
                <a:lnTo>
                  <a:pt x="304023" y="817397"/>
                </a:lnTo>
                <a:lnTo>
                  <a:pt x="333819" y="812253"/>
                </a:lnTo>
                <a:lnTo>
                  <a:pt x="383694" y="811040"/>
                </a:lnTo>
                <a:lnTo>
                  <a:pt x="466369" y="811040"/>
                </a:lnTo>
                <a:lnTo>
                  <a:pt x="466369" y="754430"/>
                </a:lnTo>
                <a:lnTo>
                  <a:pt x="465302" y="753363"/>
                </a:lnTo>
                <a:lnTo>
                  <a:pt x="405523" y="753363"/>
                </a:lnTo>
                <a:lnTo>
                  <a:pt x="404456" y="752309"/>
                </a:lnTo>
                <a:lnTo>
                  <a:pt x="404456" y="715911"/>
                </a:lnTo>
                <a:lnTo>
                  <a:pt x="405523" y="714844"/>
                </a:lnTo>
                <a:lnTo>
                  <a:pt x="465277" y="714844"/>
                </a:lnTo>
                <a:lnTo>
                  <a:pt x="466331" y="713790"/>
                </a:lnTo>
                <a:lnTo>
                  <a:pt x="466230" y="712076"/>
                </a:lnTo>
                <a:lnTo>
                  <a:pt x="461239" y="691977"/>
                </a:lnTo>
                <a:lnTo>
                  <a:pt x="443317" y="677632"/>
                </a:lnTo>
                <a:lnTo>
                  <a:pt x="408247" y="671961"/>
                </a:lnTo>
                <a:close/>
              </a:path>
              <a:path w="971550" h="871855">
                <a:moveTo>
                  <a:pt x="916652" y="811040"/>
                </a:moveTo>
                <a:lnTo>
                  <a:pt x="587385" y="811040"/>
                </a:lnTo>
                <a:lnTo>
                  <a:pt x="637260" y="812253"/>
                </a:lnTo>
                <a:lnTo>
                  <a:pt x="959633" y="867862"/>
                </a:lnTo>
                <a:lnTo>
                  <a:pt x="966317" y="868883"/>
                </a:lnTo>
                <a:lnTo>
                  <a:pt x="969505" y="869162"/>
                </a:lnTo>
                <a:lnTo>
                  <a:pt x="971080" y="866025"/>
                </a:lnTo>
                <a:lnTo>
                  <a:pt x="969022" y="863574"/>
                </a:lnTo>
                <a:lnTo>
                  <a:pt x="916652" y="811040"/>
                </a:lnTo>
                <a:close/>
              </a:path>
              <a:path w="971550" h="871855">
                <a:moveTo>
                  <a:pt x="535851" y="753363"/>
                </a:moveTo>
                <a:lnTo>
                  <a:pt x="507060" y="753389"/>
                </a:lnTo>
                <a:lnTo>
                  <a:pt x="505739" y="753389"/>
                </a:lnTo>
                <a:lnTo>
                  <a:pt x="504710" y="754430"/>
                </a:lnTo>
                <a:lnTo>
                  <a:pt x="504685" y="817397"/>
                </a:lnTo>
                <a:lnTo>
                  <a:pt x="508736" y="817410"/>
                </a:lnTo>
                <a:lnTo>
                  <a:pt x="509460" y="813866"/>
                </a:lnTo>
                <a:lnTo>
                  <a:pt x="514060" y="795762"/>
                </a:lnTo>
                <a:lnTo>
                  <a:pt x="519879" y="780157"/>
                </a:lnTo>
                <a:lnTo>
                  <a:pt x="527085" y="766282"/>
                </a:lnTo>
                <a:lnTo>
                  <a:pt x="535851" y="753363"/>
                </a:lnTo>
                <a:close/>
              </a:path>
              <a:path w="971550" h="871855">
                <a:moveTo>
                  <a:pt x="687057" y="345033"/>
                </a:moveTo>
                <a:lnTo>
                  <a:pt x="684288" y="346913"/>
                </a:lnTo>
                <a:lnTo>
                  <a:pt x="685965" y="350710"/>
                </a:lnTo>
                <a:lnTo>
                  <a:pt x="690695" y="394060"/>
                </a:lnTo>
                <a:lnTo>
                  <a:pt x="674068" y="435386"/>
                </a:lnTo>
                <a:lnTo>
                  <a:pt x="647206" y="471355"/>
                </a:lnTo>
                <a:lnTo>
                  <a:pt x="621233" y="498640"/>
                </a:lnTo>
                <a:lnTo>
                  <a:pt x="577367" y="542518"/>
                </a:lnTo>
                <a:lnTo>
                  <a:pt x="549286" y="571309"/>
                </a:lnTo>
                <a:lnTo>
                  <a:pt x="526105" y="598863"/>
                </a:lnTo>
                <a:lnTo>
                  <a:pt x="510346" y="625991"/>
                </a:lnTo>
                <a:lnTo>
                  <a:pt x="504532" y="653503"/>
                </a:lnTo>
                <a:lnTo>
                  <a:pt x="504532" y="715619"/>
                </a:lnTo>
                <a:lnTo>
                  <a:pt x="508596" y="715632"/>
                </a:lnTo>
                <a:lnTo>
                  <a:pt x="509320" y="712076"/>
                </a:lnTo>
                <a:lnTo>
                  <a:pt x="518552" y="681046"/>
                </a:lnTo>
                <a:lnTo>
                  <a:pt x="532252" y="656129"/>
                </a:lnTo>
                <a:lnTo>
                  <a:pt x="551459" y="632769"/>
                </a:lnTo>
                <a:lnTo>
                  <a:pt x="577214" y="606412"/>
                </a:lnTo>
                <a:lnTo>
                  <a:pt x="639254" y="544499"/>
                </a:lnTo>
                <a:lnTo>
                  <a:pt x="677303" y="499498"/>
                </a:lnTo>
                <a:lnTo>
                  <a:pt x="700836" y="456225"/>
                </a:lnTo>
                <a:lnTo>
                  <a:pt x="710382" y="415819"/>
                </a:lnTo>
                <a:lnTo>
                  <a:pt x="706467" y="379425"/>
                </a:lnTo>
                <a:lnTo>
                  <a:pt x="689622" y="348183"/>
                </a:lnTo>
                <a:lnTo>
                  <a:pt x="687057" y="345033"/>
                </a:lnTo>
                <a:close/>
              </a:path>
              <a:path w="971550" h="871855">
                <a:moveTo>
                  <a:pt x="711580" y="446887"/>
                </a:moveTo>
                <a:lnTo>
                  <a:pt x="697834" y="508825"/>
                </a:lnTo>
                <a:lnTo>
                  <a:pt x="673649" y="544606"/>
                </a:lnTo>
                <a:lnTo>
                  <a:pt x="632066" y="590156"/>
                </a:lnTo>
                <a:lnTo>
                  <a:pt x="577507" y="644690"/>
                </a:lnTo>
                <a:lnTo>
                  <a:pt x="559451" y="662942"/>
                </a:lnTo>
                <a:lnTo>
                  <a:pt x="542958" y="680589"/>
                </a:lnTo>
                <a:lnTo>
                  <a:pt x="528649" y="697832"/>
                </a:lnTo>
                <a:lnTo>
                  <a:pt x="517143" y="714870"/>
                </a:lnTo>
                <a:lnTo>
                  <a:pt x="571030" y="714870"/>
                </a:lnTo>
                <a:lnTo>
                  <a:pt x="655700" y="630123"/>
                </a:lnTo>
                <a:lnTo>
                  <a:pt x="694597" y="580948"/>
                </a:lnTo>
                <a:lnTo>
                  <a:pt x="715552" y="532961"/>
                </a:lnTo>
                <a:lnTo>
                  <a:pt x="721673" y="488766"/>
                </a:lnTo>
                <a:lnTo>
                  <a:pt x="716040" y="450888"/>
                </a:lnTo>
                <a:lnTo>
                  <a:pt x="714882" y="447141"/>
                </a:lnTo>
                <a:lnTo>
                  <a:pt x="711580" y="446887"/>
                </a:lnTo>
                <a:close/>
              </a:path>
              <a:path w="971550" h="871855">
                <a:moveTo>
                  <a:pt x="465277" y="714844"/>
                </a:moveTo>
                <a:lnTo>
                  <a:pt x="405523" y="714844"/>
                </a:lnTo>
                <a:lnTo>
                  <a:pt x="463943" y="714857"/>
                </a:lnTo>
                <a:lnTo>
                  <a:pt x="465277" y="714844"/>
                </a:lnTo>
                <a:close/>
              </a:path>
              <a:path w="971550" h="871855">
                <a:moveTo>
                  <a:pt x="556767" y="204596"/>
                </a:moveTo>
                <a:lnTo>
                  <a:pt x="533107" y="263912"/>
                </a:lnTo>
                <a:lnTo>
                  <a:pt x="488149" y="313435"/>
                </a:lnTo>
                <a:lnTo>
                  <a:pt x="336384" y="465061"/>
                </a:lnTo>
                <a:lnTo>
                  <a:pt x="303370" y="509836"/>
                </a:lnTo>
                <a:lnTo>
                  <a:pt x="292053" y="551565"/>
                </a:lnTo>
                <a:lnTo>
                  <a:pt x="297569" y="587824"/>
                </a:lnTo>
                <a:lnTo>
                  <a:pt x="315055" y="616194"/>
                </a:lnTo>
                <a:lnTo>
                  <a:pt x="339648" y="634250"/>
                </a:lnTo>
                <a:lnTo>
                  <a:pt x="343534" y="636015"/>
                </a:lnTo>
                <a:lnTo>
                  <a:pt x="345071" y="632866"/>
                </a:lnTo>
                <a:lnTo>
                  <a:pt x="342112" y="630301"/>
                </a:lnTo>
                <a:lnTo>
                  <a:pt x="323990" y="603769"/>
                </a:lnTo>
                <a:lnTo>
                  <a:pt x="322040" y="572007"/>
                </a:lnTo>
                <a:lnTo>
                  <a:pt x="335101" y="537646"/>
                </a:lnTo>
                <a:lnTo>
                  <a:pt x="362013" y="503313"/>
                </a:lnTo>
                <a:lnTo>
                  <a:pt x="487997" y="377316"/>
                </a:lnTo>
                <a:lnTo>
                  <a:pt x="516078" y="348518"/>
                </a:lnTo>
                <a:lnTo>
                  <a:pt x="539259" y="320960"/>
                </a:lnTo>
                <a:lnTo>
                  <a:pt x="555018" y="293831"/>
                </a:lnTo>
                <a:lnTo>
                  <a:pt x="560831" y="266318"/>
                </a:lnTo>
                <a:lnTo>
                  <a:pt x="560831" y="204609"/>
                </a:lnTo>
                <a:lnTo>
                  <a:pt x="556767" y="204596"/>
                </a:lnTo>
                <a:close/>
              </a:path>
              <a:path w="971550" h="871855">
                <a:moveTo>
                  <a:pt x="627824" y="275564"/>
                </a:moveTo>
                <a:lnTo>
                  <a:pt x="626287" y="278714"/>
                </a:lnTo>
                <a:lnTo>
                  <a:pt x="629246" y="281279"/>
                </a:lnTo>
                <a:lnTo>
                  <a:pt x="647374" y="307809"/>
                </a:lnTo>
                <a:lnTo>
                  <a:pt x="649325" y="339566"/>
                </a:lnTo>
                <a:lnTo>
                  <a:pt x="636265" y="373923"/>
                </a:lnTo>
                <a:lnTo>
                  <a:pt x="609358" y="408254"/>
                </a:lnTo>
                <a:lnTo>
                  <a:pt x="577398" y="440217"/>
                </a:lnTo>
                <a:lnTo>
                  <a:pt x="549441" y="468891"/>
                </a:lnTo>
                <a:lnTo>
                  <a:pt x="526264" y="496449"/>
                </a:lnTo>
                <a:lnTo>
                  <a:pt x="510509" y="523578"/>
                </a:lnTo>
                <a:lnTo>
                  <a:pt x="504697" y="551091"/>
                </a:lnTo>
                <a:lnTo>
                  <a:pt x="504697" y="612813"/>
                </a:lnTo>
                <a:lnTo>
                  <a:pt x="508751" y="612813"/>
                </a:lnTo>
                <a:lnTo>
                  <a:pt x="509485" y="609269"/>
                </a:lnTo>
                <a:lnTo>
                  <a:pt x="518712" y="578297"/>
                </a:lnTo>
                <a:lnTo>
                  <a:pt x="532412" y="553507"/>
                </a:lnTo>
                <a:lnTo>
                  <a:pt x="551623" y="530274"/>
                </a:lnTo>
                <a:lnTo>
                  <a:pt x="577380" y="503974"/>
                </a:lnTo>
                <a:lnTo>
                  <a:pt x="634974" y="446519"/>
                </a:lnTo>
                <a:lnTo>
                  <a:pt x="667990" y="401743"/>
                </a:lnTo>
                <a:lnTo>
                  <a:pt x="679309" y="360015"/>
                </a:lnTo>
                <a:lnTo>
                  <a:pt x="673795" y="323755"/>
                </a:lnTo>
                <a:lnTo>
                  <a:pt x="656308" y="295386"/>
                </a:lnTo>
                <a:lnTo>
                  <a:pt x="631710" y="277329"/>
                </a:lnTo>
                <a:lnTo>
                  <a:pt x="627824" y="275564"/>
                </a:lnTo>
                <a:close/>
              </a:path>
              <a:path w="971550" h="871855">
                <a:moveTo>
                  <a:pt x="556933" y="101777"/>
                </a:moveTo>
                <a:lnTo>
                  <a:pt x="533271" y="161285"/>
                </a:lnTo>
                <a:lnTo>
                  <a:pt x="488314" y="210997"/>
                </a:lnTo>
                <a:lnTo>
                  <a:pt x="332104" y="367080"/>
                </a:lnTo>
                <a:lnTo>
                  <a:pt x="294055" y="412081"/>
                </a:lnTo>
                <a:lnTo>
                  <a:pt x="270522" y="455355"/>
                </a:lnTo>
                <a:lnTo>
                  <a:pt x="260977" y="495760"/>
                </a:lnTo>
                <a:lnTo>
                  <a:pt x="264891" y="532155"/>
                </a:lnTo>
                <a:lnTo>
                  <a:pt x="281736" y="563397"/>
                </a:lnTo>
                <a:lnTo>
                  <a:pt x="284302" y="566534"/>
                </a:lnTo>
                <a:lnTo>
                  <a:pt x="287070" y="564654"/>
                </a:lnTo>
                <a:lnTo>
                  <a:pt x="285394" y="560870"/>
                </a:lnTo>
                <a:lnTo>
                  <a:pt x="280664" y="517512"/>
                </a:lnTo>
                <a:lnTo>
                  <a:pt x="297291" y="476184"/>
                </a:lnTo>
                <a:lnTo>
                  <a:pt x="324152" y="440217"/>
                </a:lnTo>
                <a:lnTo>
                  <a:pt x="350126" y="412940"/>
                </a:lnTo>
                <a:lnTo>
                  <a:pt x="488162" y="274904"/>
                </a:lnTo>
                <a:lnTo>
                  <a:pt x="516241" y="246105"/>
                </a:lnTo>
                <a:lnTo>
                  <a:pt x="539418" y="218547"/>
                </a:lnTo>
                <a:lnTo>
                  <a:pt x="555172" y="191418"/>
                </a:lnTo>
                <a:lnTo>
                  <a:pt x="560984" y="163906"/>
                </a:lnTo>
                <a:lnTo>
                  <a:pt x="560984" y="101790"/>
                </a:lnTo>
                <a:lnTo>
                  <a:pt x="556933" y="101777"/>
                </a:lnTo>
                <a:close/>
              </a:path>
              <a:path w="971550" h="871855">
                <a:moveTo>
                  <a:pt x="556793" y="0"/>
                </a:moveTo>
                <a:lnTo>
                  <a:pt x="533104" y="59356"/>
                </a:lnTo>
                <a:lnTo>
                  <a:pt x="488111" y="108927"/>
                </a:lnTo>
                <a:lnTo>
                  <a:pt x="315671" y="281457"/>
                </a:lnTo>
                <a:lnTo>
                  <a:pt x="276773" y="330632"/>
                </a:lnTo>
                <a:lnTo>
                  <a:pt x="255812" y="378618"/>
                </a:lnTo>
                <a:lnTo>
                  <a:pt x="249687" y="422814"/>
                </a:lnTo>
                <a:lnTo>
                  <a:pt x="255318" y="460692"/>
                </a:lnTo>
                <a:lnTo>
                  <a:pt x="256476" y="464438"/>
                </a:lnTo>
                <a:lnTo>
                  <a:pt x="259791" y="464692"/>
                </a:lnTo>
                <a:lnTo>
                  <a:pt x="259760" y="460616"/>
                </a:lnTo>
                <a:lnTo>
                  <a:pt x="262338" y="432682"/>
                </a:lnTo>
                <a:lnTo>
                  <a:pt x="273524" y="402748"/>
                </a:lnTo>
                <a:lnTo>
                  <a:pt x="297709" y="366966"/>
                </a:lnTo>
                <a:lnTo>
                  <a:pt x="339293" y="321411"/>
                </a:lnTo>
                <a:lnTo>
                  <a:pt x="488022" y="172719"/>
                </a:lnTo>
                <a:lnTo>
                  <a:pt x="516101" y="143928"/>
                </a:lnTo>
                <a:lnTo>
                  <a:pt x="539278" y="116374"/>
                </a:lnTo>
                <a:lnTo>
                  <a:pt x="555033" y="89247"/>
                </a:lnTo>
                <a:lnTo>
                  <a:pt x="560844" y="61734"/>
                </a:lnTo>
                <a:lnTo>
                  <a:pt x="560844" y="12"/>
                </a:lnTo>
                <a:lnTo>
                  <a:pt x="556793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1820575" y="1236543"/>
            <a:ext cx="48895" cy="48895"/>
          </a:xfrm>
          <a:custGeom>
            <a:avLst/>
            <a:gdLst/>
            <a:ahLst/>
            <a:cxnLst/>
            <a:rect l="l" t="t" r="r" b="b"/>
            <a:pathLst>
              <a:path w="48895" h="48894">
                <a:moveTo>
                  <a:pt x="24133" y="0"/>
                </a:moveTo>
                <a:lnTo>
                  <a:pt x="0" y="24841"/>
                </a:lnTo>
                <a:lnTo>
                  <a:pt x="1698" y="33974"/>
                </a:lnTo>
                <a:lnTo>
                  <a:pt x="6734" y="41648"/>
                </a:lnTo>
                <a:lnTo>
                  <a:pt x="14408" y="46681"/>
                </a:lnTo>
                <a:lnTo>
                  <a:pt x="24133" y="48488"/>
                </a:lnTo>
                <a:lnTo>
                  <a:pt x="33857" y="46681"/>
                </a:lnTo>
                <a:lnTo>
                  <a:pt x="36446" y="44983"/>
                </a:lnTo>
                <a:lnTo>
                  <a:pt x="24133" y="44983"/>
                </a:lnTo>
                <a:lnTo>
                  <a:pt x="15880" y="43350"/>
                </a:lnTo>
                <a:lnTo>
                  <a:pt x="9377" y="38900"/>
                </a:lnTo>
                <a:lnTo>
                  <a:pt x="5114" y="32306"/>
                </a:lnTo>
                <a:lnTo>
                  <a:pt x="3584" y="24244"/>
                </a:lnTo>
                <a:lnTo>
                  <a:pt x="5114" y="15901"/>
                </a:lnTo>
                <a:lnTo>
                  <a:pt x="9377" y="9334"/>
                </a:lnTo>
                <a:lnTo>
                  <a:pt x="15880" y="5034"/>
                </a:lnTo>
                <a:lnTo>
                  <a:pt x="24133" y="3492"/>
                </a:lnTo>
                <a:lnTo>
                  <a:pt x="36154" y="3492"/>
                </a:lnTo>
                <a:lnTo>
                  <a:pt x="33579" y="1809"/>
                </a:lnTo>
                <a:lnTo>
                  <a:pt x="24133" y="0"/>
                </a:lnTo>
                <a:close/>
              </a:path>
              <a:path w="48895" h="48894">
                <a:moveTo>
                  <a:pt x="36154" y="3492"/>
                </a:moveTo>
                <a:lnTo>
                  <a:pt x="24133" y="3492"/>
                </a:lnTo>
                <a:lnTo>
                  <a:pt x="32381" y="5127"/>
                </a:lnTo>
                <a:lnTo>
                  <a:pt x="38862" y="9582"/>
                </a:lnTo>
                <a:lnTo>
                  <a:pt x="43099" y="16179"/>
                </a:lnTo>
                <a:lnTo>
                  <a:pt x="44419" y="23190"/>
                </a:lnTo>
                <a:lnTo>
                  <a:pt x="44503" y="24841"/>
                </a:lnTo>
                <a:lnTo>
                  <a:pt x="43007" y="32585"/>
                </a:lnTo>
                <a:lnTo>
                  <a:pt x="38614" y="39147"/>
                </a:lnTo>
                <a:lnTo>
                  <a:pt x="32102" y="43443"/>
                </a:lnTo>
                <a:lnTo>
                  <a:pt x="24133" y="44983"/>
                </a:lnTo>
                <a:lnTo>
                  <a:pt x="36446" y="44983"/>
                </a:lnTo>
                <a:lnTo>
                  <a:pt x="41532" y="41648"/>
                </a:lnTo>
                <a:lnTo>
                  <a:pt x="46568" y="33974"/>
                </a:lnTo>
                <a:lnTo>
                  <a:pt x="48377" y="24244"/>
                </a:lnTo>
                <a:lnTo>
                  <a:pt x="46475" y="14519"/>
                </a:lnTo>
                <a:lnTo>
                  <a:pt x="41284" y="6845"/>
                </a:lnTo>
                <a:lnTo>
                  <a:pt x="36154" y="3492"/>
                </a:lnTo>
                <a:close/>
              </a:path>
              <a:path w="48895" h="48894">
                <a:moveTo>
                  <a:pt x="30737" y="9842"/>
                </a:moveTo>
                <a:lnTo>
                  <a:pt x="15078" y="9842"/>
                </a:lnTo>
                <a:lnTo>
                  <a:pt x="15078" y="38722"/>
                </a:lnTo>
                <a:lnTo>
                  <a:pt x="20107" y="38722"/>
                </a:lnTo>
                <a:lnTo>
                  <a:pt x="20107" y="27279"/>
                </a:lnTo>
                <a:lnTo>
                  <a:pt x="29647" y="27279"/>
                </a:lnTo>
                <a:lnTo>
                  <a:pt x="28819" y="25895"/>
                </a:lnTo>
                <a:lnTo>
                  <a:pt x="31461" y="24841"/>
                </a:lnTo>
                <a:lnTo>
                  <a:pt x="33257" y="23190"/>
                </a:lnTo>
                <a:lnTo>
                  <a:pt x="20107" y="23190"/>
                </a:lnTo>
                <a:lnTo>
                  <a:pt x="20107" y="14071"/>
                </a:lnTo>
                <a:lnTo>
                  <a:pt x="33975" y="14071"/>
                </a:lnTo>
                <a:lnTo>
                  <a:pt x="33975" y="12687"/>
                </a:lnTo>
                <a:lnTo>
                  <a:pt x="30737" y="9842"/>
                </a:lnTo>
                <a:close/>
              </a:path>
              <a:path w="48895" h="48894">
                <a:moveTo>
                  <a:pt x="29647" y="27279"/>
                </a:moveTo>
                <a:lnTo>
                  <a:pt x="24196" y="27279"/>
                </a:lnTo>
                <a:lnTo>
                  <a:pt x="30813" y="38722"/>
                </a:lnTo>
                <a:lnTo>
                  <a:pt x="36490" y="38722"/>
                </a:lnTo>
                <a:lnTo>
                  <a:pt x="29647" y="27279"/>
                </a:lnTo>
                <a:close/>
              </a:path>
              <a:path w="48895" h="48894">
                <a:moveTo>
                  <a:pt x="33975" y="14071"/>
                </a:moveTo>
                <a:lnTo>
                  <a:pt x="27168" y="14071"/>
                </a:lnTo>
                <a:lnTo>
                  <a:pt x="28895" y="15392"/>
                </a:lnTo>
                <a:lnTo>
                  <a:pt x="28895" y="21272"/>
                </a:lnTo>
                <a:lnTo>
                  <a:pt x="26838" y="23190"/>
                </a:lnTo>
                <a:lnTo>
                  <a:pt x="33257" y="23190"/>
                </a:lnTo>
                <a:lnTo>
                  <a:pt x="33975" y="22529"/>
                </a:lnTo>
                <a:lnTo>
                  <a:pt x="33975" y="14071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3">
            <a:extLst>
              <a:ext uri="{FF2B5EF4-FFF2-40B4-BE49-F238E27FC236}">
                <a16:creationId xmlns:a16="http://schemas.microsoft.com/office/drawing/2014/main" id="{651AF9BF-C264-4806-A175-6A1A23DA02C6}"/>
              </a:ext>
            </a:extLst>
          </p:cNvPr>
          <p:cNvSpPr txBox="1"/>
          <p:nvPr/>
        </p:nvSpPr>
        <p:spPr>
          <a:xfrm>
            <a:off x="1828800" y="685800"/>
            <a:ext cx="6400800" cy="427873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  <a:tabLst>
                <a:tab pos="3209290" algn="l"/>
              </a:tabLst>
            </a:pPr>
            <a:r>
              <a:rPr lang="es-MX" sz="4000" b="1" spc="5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oto Sans"/>
                <a:cs typeface="Noto Sans"/>
              </a:rPr>
              <a:t>No aprendemos disciplina por:</a:t>
            </a:r>
          </a:p>
          <a:p>
            <a:pPr marL="12700">
              <a:lnSpc>
                <a:spcPct val="100000"/>
              </a:lnSpc>
              <a:spcBef>
                <a:spcPts val="125"/>
              </a:spcBef>
              <a:tabLst>
                <a:tab pos="3209290" algn="l"/>
              </a:tabLst>
            </a:pPr>
            <a:endParaRPr lang="es-MX" sz="3200" b="1" spc="5" dirty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oto Sans"/>
              <a:cs typeface="Noto Sans"/>
            </a:endParaRPr>
          </a:p>
          <a:p>
            <a:pPr marL="12700">
              <a:lnSpc>
                <a:spcPct val="100000"/>
              </a:lnSpc>
              <a:spcBef>
                <a:spcPts val="125"/>
              </a:spcBef>
              <a:tabLst>
                <a:tab pos="3209290" algn="l"/>
              </a:tabLst>
            </a:pPr>
            <a:r>
              <a:rPr lang="es-MX" sz="3200" b="1" spc="5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oto Sans"/>
                <a:cs typeface="Noto Sans"/>
              </a:rPr>
              <a:t>-asistir a un seminario</a:t>
            </a:r>
          </a:p>
          <a:p>
            <a:pPr marL="12700">
              <a:lnSpc>
                <a:spcPct val="100000"/>
              </a:lnSpc>
              <a:spcBef>
                <a:spcPts val="125"/>
              </a:spcBef>
              <a:tabLst>
                <a:tab pos="3209290" algn="l"/>
              </a:tabLst>
            </a:pPr>
            <a:r>
              <a:rPr lang="es-MX" sz="3200" b="1" spc="5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oto Sans"/>
                <a:cs typeface="Noto Sans"/>
              </a:rPr>
              <a:t>-escuchar un sermón</a:t>
            </a:r>
          </a:p>
          <a:p>
            <a:pPr marL="12700">
              <a:lnSpc>
                <a:spcPct val="100000"/>
              </a:lnSpc>
              <a:spcBef>
                <a:spcPts val="125"/>
              </a:spcBef>
              <a:tabLst>
                <a:tab pos="3209290" algn="l"/>
              </a:tabLst>
            </a:pPr>
            <a:r>
              <a:rPr lang="es-MX" sz="3200" b="1" spc="5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oto Sans"/>
                <a:cs typeface="Noto Sans"/>
              </a:rPr>
              <a:t>-hacer otro compromiso</a:t>
            </a:r>
          </a:p>
          <a:p>
            <a:pPr marL="12700">
              <a:lnSpc>
                <a:spcPct val="100000"/>
              </a:lnSpc>
              <a:spcBef>
                <a:spcPts val="125"/>
              </a:spcBef>
              <a:tabLst>
                <a:tab pos="3209290" algn="l"/>
              </a:tabLst>
            </a:pPr>
            <a:r>
              <a:rPr lang="es-MX" sz="3200" b="1" spc="5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oto Sans"/>
                <a:cs typeface="Noto Sans"/>
              </a:rPr>
              <a:t>-o tomar otro voto de fidelidad.</a:t>
            </a:r>
          </a:p>
          <a:p>
            <a:pPr marL="12700">
              <a:lnSpc>
                <a:spcPct val="100000"/>
              </a:lnSpc>
              <a:spcBef>
                <a:spcPts val="125"/>
              </a:spcBef>
              <a:tabLst>
                <a:tab pos="3209290" algn="l"/>
              </a:tabLst>
            </a:pPr>
            <a:endParaRPr sz="3200" b="1" dirty="0">
              <a:solidFill>
                <a:schemeClr val="tx2">
                  <a:lumMod val="75000"/>
                </a:schemeClr>
              </a:solidFill>
              <a:latin typeface="Noto Sans"/>
              <a:cs typeface="Noto Sans"/>
            </a:endParaRPr>
          </a:p>
        </p:txBody>
      </p:sp>
      <p:pic>
        <p:nvPicPr>
          <p:cNvPr id="9" name="Graphic 8" descr="Packing Box Open with solid fill">
            <a:extLst>
              <a:ext uri="{FF2B5EF4-FFF2-40B4-BE49-F238E27FC236}">
                <a16:creationId xmlns:a16="http://schemas.microsoft.com/office/drawing/2014/main" id="{98C2748A-7254-4081-B818-40F2FFB3BBF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92959" y="685800"/>
            <a:ext cx="914400" cy="914400"/>
          </a:xfrm>
          <a:prstGeom prst="rect">
            <a:avLst/>
          </a:prstGeom>
        </p:spPr>
      </p:pic>
      <p:pic>
        <p:nvPicPr>
          <p:cNvPr id="3" name="Picture 2" descr="A person doing a handstand on a rock&#10;&#10;Description automatically generated with low confidence">
            <a:extLst>
              <a:ext uri="{FF2B5EF4-FFF2-40B4-BE49-F238E27FC236}">
                <a16:creationId xmlns:a16="http://schemas.microsoft.com/office/drawing/2014/main" id="{475BD606-2B3E-C295-7081-11131730C784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608"/>
          <a:stretch/>
        </p:blipFill>
        <p:spPr>
          <a:xfrm>
            <a:off x="7911859" y="152400"/>
            <a:ext cx="2371899" cy="3073695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4780D001-462D-715F-61E6-62DC29476749}"/>
              </a:ext>
            </a:extLst>
          </p:cNvPr>
          <p:cNvSpPr txBox="1"/>
          <p:nvPr/>
        </p:nvSpPr>
        <p:spPr>
          <a:xfrm>
            <a:off x="7960582" y="3170374"/>
            <a:ext cx="237189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0" i="0" dirty="0">
                <a:solidFill>
                  <a:srgbClr val="191B26"/>
                </a:solidFill>
                <a:effectLst/>
                <a:latin typeface="Open Sans" panose="020B0606030504020204" pitchFamily="34" charset="0"/>
              </a:rPr>
              <a:t>Image by </a:t>
            </a:r>
            <a:r>
              <a:rPr lang="en-US" sz="1000" b="0" i="0" u="sng" dirty="0">
                <a:solidFill>
                  <a:srgbClr val="191B26"/>
                </a:solidFill>
                <a:effectLst/>
                <a:latin typeface="Open Sans" panose="020B0606030504020204" pitchFamily="34" charset="0"/>
                <a:hlinkClick r:id="rId6"/>
              </a:rPr>
              <a:t>Fer Galindo</a:t>
            </a:r>
            <a:r>
              <a:rPr lang="en-US" sz="1000" b="0" i="0" dirty="0">
                <a:solidFill>
                  <a:srgbClr val="191B26"/>
                </a:solidFill>
                <a:effectLst/>
                <a:latin typeface="Open Sans" panose="020B0606030504020204" pitchFamily="34" charset="0"/>
              </a:rPr>
              <a:t> from </a:t>
            </a:r>
            <a:r>
              <a:rPr lang="en-US" sz="1000" b="0" i="0" u="sng" dirty="0" err="1">
                <a:solidFill>
                  <a:srgbClr val="191B26"/>
                </a:solidFill>
                <a:effectLst/>
                <a:latin typeface="Open Sans" panose="020B0606030504020204" pitchFamily="34" charset="0"/>
                <a:hlinkClick r:id="rId7"/>
              </a:rPr>
              <a:t>Pixabay</a:t>
            </a:r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428245574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FF2AF937-1AA8-4646-B6C6-117FB3D36E8F}"/>
              </a:ext>
            </a:extLst>
          </p:cNvPr>
          <p:cNvSpPr/>
          <p:nvPr/>
        </p:nvSpPr>
        <p:spPr>
          <a:xfrm>
            <a:off x="10444479" y="0"/>
            <a:ext cx="1747521" cy="6858000"/>
          </a:xfrm>
          <a:prstGeom prst="rect">
            <a:avLst/>
          </a:prstGeom>
          <a:gradFill flip="none" rotWithShape="1">
            <a:gsLst>
              <a:gs pos="0">
                <a:schemeClr val="tx2">
                  <a:lumMod val="75000"/>
                  <a:shade val="30000"/>
                  <a:satMod val="115000"/>
                </a:schemeClr>
              </a:gs>
              <a:gs pos="50000">
                <a:schemeClr val="tx2">
                  <a:lumMod val="75000"/>
                  <a:shade val="67500"/>
                  <a:satMod val="115000"/>
                </a:schemeClr>
              </a:gs>
              <a:gs pos="100000">
                <a:schemeClr val="tx2">
                  <a:lumMod val="75000"/>
                  <a:shade val="100000"/>
                  <a:satMod val="115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object 4"/>
          <p:cNvSpPr/>
          <p:nvPr/>
        </p:nvSpPr>
        <p:spPr>
          <a:xfrm>
            <a:off x="10899009" y="502025"/>
            <a:ext cx="971550" cy="871855"/>
          </a:xfrm>
          <a:custGeom>
            <a:avLst/>
            <a:gdLst/>
            <a:ahLst/>
            <a:cxnLst/>
            <a:rect l="l" t="t" r="r" b="b"/>
            <a:pathLst>
              <a:path w="971550" h="871855">
                <a:moveTo>
                  <a:pt x="466369" y="811040"/>
                </a:moveTo>
                <a:lnTo>
                  <a:pt x="383694" y="811040"/>
                </a:lnTo>
                <a:lnTo>
                  <a:pt x="421303" y="823194"/>
                </a:lnTo>
                <a:lnTo>
                  <a:pt x="447158" y="843979"/>
                </a:lnTo>
                <a:lnTo>
                  <a:pt x="461771" y="868654"/>
                </a:lnTo>
                <a:lnTo>
                  <a:pt x="462851" y="871613"/>
                </a:lnTo>
                <a:lnTo>
                  <a:pt x="466369" y="871169"/>
                </a:lnTo>
                <a:lnTo>
                  <a:pt x="466369" y="811040"/>
                </a:lnTo>
                <a:close/>
              </a:path>
              <a:path w="971550" h="871855">
                <a:moveTo>
                  <a:pt x="642899" y="681507"/>
                </a:moveTo>
                <a:lnTo>
                  <a:pt x="577507" y="746963"/>
                </a:lnTo>
                <a:lnTo>
                  <a:pt x="549428" y="775761"/>
                </a:lnTo>
                <a:lnTo>
                  <a:pt x="510496" y="830448"/>
                </a:lnTo>
                <a:lnTo>
                  <a:pt x="504685" y="857961"/>
                </a:lnTo>
                <a:lnTo>
                  <a:pt x="504710" y="871169"/>
                </a:lnTo>
                <a:lnTo>
                  <a:pt x="508228" y="871613"/>
                </a:lnTo>
                <a:lnTo>
                  <a:pt x="509308" y="868654"/>
                </a:lnTo>
                <a:lnTo>
                  <a:pt x="523921" y="843979"/>
                </a:lnTo>
                <a:lnTo>
                  <a:pt x="549776" y="823194"/>
                </a:lnTo>
                <a:lnTo>
                  <a:pt x="587385" y="811040"/>
                </a:lnTo>
                <a:lnTo>
                  <a:pt x="916652" y="811040"/>
                </a:lnTo>
                <a:lnTo>
                  <a:pt x="817143" y="711479"/>
                </a:lnTo>
                <a:lnTo>
                  <a:pt x="642899" y="681507"/>
                </a:lnTo>
                <a:close/>
              </a:path>
              <a:path w="971550" h="871855">
                <a:moveTo>
                  <a:pt x="408247" y="671961"/>
                </a:moveTo>
                <a:lnTo>
                  <a:pt x="351713" y="677481"/>
                </a:lnTo>
                <a:lnTo>
                  <a:pt x="153936" y="711479"/>
                </a:lnTo>
                <a:lnTo>
                  <a:pt x="48020" y="817410"/>
                </a:lnTo>
                <a:lnTo>
                  <a:pt x="5123" y="860376"/>
                </a:lnTo>
                <a:lnTo>
                  <a:pt x="0" y="866025"/>
                </a:lnTo>
                <a:lnTo>
                  <a:pt x="1574" y="869162"/>
                </a:lnTo>
                <a:lnTo>
                  <a:pt x="4762" y="868883"/>
                </a:lnTo>
                <a:lnTo>
                  <a:pt x="304023" y="817397"/>
                </a:lnTo>
                <a:lnTo>
                  <a:pt x="333819" y="812253"/>
                </a:lnTo>
                <a:lnTo>
                  <a:pt x="383694" y="811040"/>
                </a:lnTo>
                <a:lnTo>
                  <a:pt x="466369" y="811040"/>
                </a:lnTo>
                <a:lnTo>
                  <a:pt x="466369" y="754430"/>
                </a:lnTo>
                <a:lnTo>
                  <a:pt x="465302" y="753363"/>
                </a:lnTo>
                <a:lnTo>
                  <a:pt x="405523" y="753363"/>
                </a:lnTo>
                <a:lnTo>
                  <a:pt x="404456" y="752309"/>
                </a:lnTo>
                <a:lnTo>
                  <a:pt x="404456" y="715911"/>
                </a:lnTo>
                <a:lnTo>
                  <a:pt x="405523" y="714844"/>
                </a:lnTo>
                <a:lnTo>
                  <a:pt x="465277" y="714844"/>
                </a:lnTo>
                <a:lnTo>
                  <a:pt x="466331" y="713790"/>
                </a:lnTo>
                <a:lnTo>
                  <a:pt x="466230" y="712076"/>
                </a:lnTo>
                <a:lnTo>
                  <a:pt x="461239" y="691977"/>
                </a:lnTo>
                <a:lnTo>
                  <a:pt x="443317" y="677632"/>
                </a:lnTo>
                <a:lnTo>
                  <a:pt x="408247" y="671961"/>
                </a:lnTo>
                <a:close/>
              </a:path>
              <a:path w="971550" h="871855">
                <a:moveTo>
                  <a:pt x="916652" y="811040"/>
                </a:moveTo>
                <a:lnTo>
                  <a:pt x="587385" y="811040"/>
                </a:lnTo>
                <a:lnTo>
                  <a:pt x="637260" y="812253"/>
                </a:lnTo>
                <a:lnTo>
                  <a:pt x="959633" y="867862"/>
                </a:lnTo>
                <a:lnTo>
                  <a:pt x="966317" y="868883"/>
                </a:lnTo>
                <a:lnTo>
                  <a:pt x="969505" y="869162"/>
                </a:lnTo>
                <a:lnTo>
                  <a:pt x="971080" y="866025"/>
                </a:lnTo>
                <a:lnTo>
                  <a:pt x="969022" y="863574"/>
                </a:lnTo>
                <a:lnTo>
                  <a:pt x="916652" y="811040"/>
                </a:lnTo>
                <a:close/>
              </a:path>
              <a:path w="971550" h="871855">
                <a:moveTo>
                  <a:pt x="535851" y="753363"/>
                </a:moveTo>
                <a:lnTo>
                  <a:pt x="507060" y="753389"/>
                </a:lnTo>
                <a:lnTo>
                  <a:pt x="505739" y="753389"/>
                </a:lnTo>
                <a:lnTo>
                  <a:pt x="504710" y="754430"/>
                </a:lnTo>
                <a:lnTo>
                  <a:pt x="504685" y="817397"/>
                </a:lnTo>
                <a:lnTo>
                  <a:pt x="508736" y="817410"/>
                </a:lnTo>
                <a:lnTo>
                  <a:pt x="509460" y="813866"/>
                </a:lnTo>
                <a:lnTo>
                  <a:pt x="514060" y="795762"/>
                </a:lnTo>
                <a:lnTo>
                  <a:pt x="519879" y="780157"/>
                </a:lnTo>
                <a:lnTo>
                  <a:pt x="527085" y="766282"/>
                </a:lnTo>
                <a:lnTo>
                  <a:pt x="535851" y="753363"/>
                </a:lnTo>
                <a:close/>
              </a:path>
              <a:path w="971550" h="871855">
                <a:moveTo>
                  <a:pt x="687057" y="345033"/>
                </a:moveTo>
                <a:lnTo>
                  <a:pt x="684288" y="346913"/>
                </a:lnTo>
                <a:lnTo>
                  <a:pt x="685965" y="350710"/>
                </a:lnTo>
                <a:lnTo>
                  <a:pt x="690695" y="394060"/>
                </a:lnTo>
                <a:lnTo>
                  <a:pt x="674068" y="435386"/>
                </a:lnTo>
                <a:lnTo>
                  <a:pt x="647206" y="471355"/>
                </a:lnTo>
                <a:lnTo>
                  <a:pt x="621233" y="498640"/>
                </a:lnTo>
                <a:lnTo>
                  <a:pt x="577367" y="542518"/>
                </a:lnTo>
                <a:lnTo>
                  <a:pt x="549286" y="571309"/>
                </a:lnTo>
                <a:lnTo>
                  <a:pt x="526105" y="598863"/>
                </a:lnTo>
                <a:lnTo>
                  <a:pt x="510346" y="625991"/>
                </a:lnTo>
                <a:lnTo>
                  <a:pt x="504532" y="653503"/>
                </a:lnTo>
                <a:lnTo>
                  <a:pt x="504532" y="715619"/>
                </a:lnTo>
                <a:lnTo>
                  <a:pt x="508596" y="715632"/>
                </a:lnTo>
                <a:lnTo>
                  <a:pt x="509320" y="712076"/>
                </a:lnTo>
                <a:lnTo>
                  <a:pt x="518552" y="681046"/>
                </a:lnTo>
                <a:lnTo>
                  <a:pt x="532252" y="656129"/>
                </a:lnTo>
                <a:lnTo>
                  <a:pt x="551459" y="632769"/>
                </a:lnTo>
                <a:lnTo>
                  <a:pt x="577214" y="606412"/>
                </a:lnTo>
                <a:lnTo>
                  <a:pt x="639254" y="544499"/>
                </a:lnTo>
                <a:lnTo>
                  <a:pt x="677303" y="499498"/>
                </a:lnTo>
                <a:lnTo>
                  <a:pt x="700836" y="456225"/>
                </a:lnTo>
                <a:lnTo>
                  <a:pt x="710382" y="415819"/>
                </a:lnTo>
                <a:lnTo>
                  <a:pt x="706467" y="379425"/>
                </a:lnTo>
                <a:lnTo>
                  <a:pt x="689622" y="348183"/>
                </a:lnTo>
                <a:lnTo>
                  <a:pt x="687057" y="345033"/>
                </a:lnTo>
                <a:close/>
              </a:path>
              <a:path w="971550" h="871855">
                <a:moveTo>
                  <a:pt x="711580" y="446887"/>
                </a:moveTo>
                <a:lnTo>
                  <a:pt x="697834" y="508825"/>
                </a:lnTo>
                <a:lnTo>
                  <a:pt x="673649" y="544606"/>
                </a:lnTo>
                <a:lnTo>
                  <a:pt x="632066" y="590156"/>
                </a:lnTo>
                <a:lnTo>
                  <a:pt x="577507" y="644690"/>
                </a:lnTo>
                <a:lnTo>
                  <a:pt x="559451" y="662942"/>
                </a:lnTo>
                <a:lnTo>
                  <a:pt x="542958" y="680589"/>
                </a:lnTo>
                <a:lnTo>
                  <a:pt x="528649" y="697832"/>
                </a:lnTo>
                <a:lnTo>
                  <a:pt x="517143" y="714870"/>
                </a:lnTo>
                <a:lnTo>
                  <a:pt x="571030" y="714870"/>
                </a:lnTo>
                <a:lnTo>
                  <a:pt x="655700" y="630123"/>
                </a:lnTo>
                <a:lnTo>
                  <a:pt x="694597" y="580948"/>
                </a:lnTo>
                <a:lnTo>
                  <a:pt x="715552" y="532961"/>
                </a:lnTo>
                <a:lnTo>
                  <a:pt x="721673" y="488766"/>
                </a:lnTo>
                <a:lnTo>
                  <a:pt x="716040" y="450888"/>
                </a:lnTo>
                <a:lnTo>
                  <a:pt x="714882" y="447141"/>
                </a:lnTo>
                <a:lnTo>
                  <a:pt x="711580" y="446887"/>
                </a:lnTo>
                <a:close/>
              </a:path>
              <a:path w="971550" h="871855">
                <a:moveTo>
                  <a:pt x="465277" y="714844"/>
                </a:moveTo>
                <a:lnTo>
                  <a:pt x="405523" y="714844"/>
                </a:lnTo>
                <a:lnTo>
                  <a:pt x="463943" y="714857"/>
                </a:lnTo>
                <a:lnTo>
                  <a:pt x="465277" y="714844"/>
                </a:lnTo>
                <a:close/>
              </a:path>
              <a:path w="971550" h="871855">
                <a:moveTo>
                  <a:pt x="556767" y="204596"/>
                </a:moveTo>
                <a:lnTo>
                  <a:pt x="533107" y="263912"/>
                </a:lnTo>
                <a:lnTo>
                  <a:pt x="488149" y="313435"/>
                </a:lnTo>
                <a:lnTo>
                  <a:pt x="336384" y="465061"/>
                </a:lnTo>
                <a:lnTo>
                  <a:pt x="303370" y="509836"/>
                </a:lnTo>
                <a:lnTo>
                  <a:pt x="292053" y="551565"/>
                </a:lnTo>
                <a:lnTo>
                  <a:pt x="297569" y="587824"/>
                </a:lnTo>
                <a:lnTo>
                  <a:pt x="315055" y="616194"/>
                </a:lnTo>
                <a:lnTo>
                  <a:pt x="339648" y="634250"/>
                </a:lnTo>
                <a:lnTo>
                  <a:pt x="343534" y="636015"/>
                </a:lnTo>
                <a:lnTo>
                  <a:pt x="345071" y="632866"/>
                </a:lnTo>
                <a:lnTo>
                  <a:pt x="342112" y="630301"/>
                </a:lnTo>
                <a:lnTo>
                  <a:pt x="323990" y="603769"/>
                </a:lnTo>
                <a:lnTo>
                  <a:pt x="322040" y="572007"/>
                </a:lnTo>
                <a:lnTo>
                  <a:pt x="335101" y="537646"/>
                </a:lnTo>
                <a:lnTo>
                  <a:pt x="362013" y="503313"/>
                </a:lnTo>
                <a:lnTo>
                  <a:pt x="487997" y="377316"/>
                </a:lnTo>
                <a:lnTo>
                  <a:pt x="516078" y="348518"/>
                </a:lnTo>
                <a:lnTo>
                  <a:pt x="539259" y="320960"/>
                </a:lnTo>
                <a:lnTo>
                  <a:pt x="555018" y="293831"/>
                </a:lnTo>
                <a:lnTo>
                  <a:pt x="560831" y="266318"/>
                </a:lnTo>
                <a:lnTo>
                  <a:pt x="560831" y="204609"/>
                </a:lnTo>
                <a:lnTo>
                  <a:pt x="556767" y="204596"/>
                </a:lnTo>
                <a:close/>
              </a:path>
              <a:path w="971550" h="871855">
                <a:moveTo>
                  <a:pt x="627824" y="275564"/>
                </a:moveTo>
                <a:lnTo>
                  <a:pt x="626287" y="278714"/>
                </a:lnTo>
                <a:lnTo>
                  <a:pt x="629246" y="281279"/>
                </a:lnTo>
                <a:lnTo>
                  <a:pt x="647374" y="307809"/>
                </a:lnTo>
                <a:lnTo>
                  <a:pt x="649325" y="339566"/>
                </a:lnTo>
                <a:lnTo>
                  <a:pt x="636265" y="373923"/>
                </a:lnTo>
                <a:lnTo>
                  <a:pt x="609358" y="408254"/>
                </a:lnTo>
                <a:lnTo>
                  <a:pt x="577398" y="440217"/>
                </a:lnTo>
                <a:lnTo>
                  <a:pt x="549441" y="468891"/>
                </a:lnTo>
                <a:lnTo>
                  <a:pt x="526264" y="496449"/>
                </a:lnTo>
                <a:lnTo>
                  <a:pt x="510509" y="523578"/>
                </a:lnTo>
                <a:lnTo>
                  <a:pt x="504697" y="551091"/>
                </a:lnTo>
                <a:lnTo>
                  <a:pt x="504697" y="612813"/>
                </a:lnTo>
                <a:lnTo>
                  <a:pt x="508751" y="612813"/>
                </a:lnTo>
                <a:lnTo>
                  <a:pt x="509485" y="609269"/>
                </a:lnTo>
                <a:lnTo>
                  <a:pt x="518712" y="578297"/>
                </a:lnTo>
                <a:lnTo>
                  <a:pt x="532412" y="553507"/>
                </a:lnTo>
                <a:lnTo>
                  <a:pt x="551623" y="530274"/>
                </a:lnTo>
                <a:lnTo>
                  <a:pt x="577380" y="503974"/>
                </a:lnTo>
                <a:lnTo>
                  <a:pt x="634974" y="446519"/>
                </a:lnTo>
                <a:lnTo>
                  <a:pt x="667990" y="401743"/>
                </a:lnTo>
                <a:lnTo>
                  <a:pt x="679309" y="360015"/>
                </a:lnTo>
                <a:lnTo>
                  <a:pt x="673795" y="323755"/>
                </a:lnTo>
                <a:lnTo>
                  <a:pt x="656308" y="295386"/>
                </a:lnTo>
                <a:lnTo>
                  <a:pt x="631710" y="277329"/>
                </a:lnTo>
                <a:lnTo>
                  <a:pt x="627824" y="275564"/>
                </a:lnTo>
                <a:close/>
              </a:path>
              <a:path w="971550" h="871855">
                <a:moveTo>
                  <a:pt x="556933" y="101777"/>
                </a:moveTo>
                <a:lnTo>
                  <a:pt x="533271" y="161285"/>
                </a:lnTo>
                <a:lnTo>
                  <a:pt x="488314" y="210997"/>
                </a:lnTo>
                <a:lnTo>
                  <a:pt x="332104" y="367080"/>
                </a:lnTo>
                <a:lnTo>
                  <a:pt x="294055" y="412081"/>
                </a:lnTo>
                <a:lnTo>
                  <a:pt x="270522" y="455355"/>
                </a:lnTo>
                <a:lnTo>
                  <a:pt x="260977" y="495760"/>
                </a:lnTo>
                <a:lnTo>
                  <a:pt x="264891" y="532155"/>
                </a:lnTo>
                <a:lnTo>
                  <a:pt x="281736" y="563397"/>
                </a:lnTo>
                <a:lnTo>
                  <a:pt x="284302" y="566534"/>
                </a:lnTo>
                <a:lnTo>
                  <a:pt x="287070" y="564654"/>
                </a:lnTo>
                <a:lnTo>
                  <a:pt x="285394" y="560870"/>
                </a:lnTo>
                <a:lnTo>
                  <a:pt x="280664" y="517512"/>
                </a:lnTo>
                <a:lnTo>
                  <a:pt x="297291" y="476184"/>
                </a:lnTo>
                <a:lnTo>
                  <a:pt x="324152" y="440217"/>
                </a:lnTo>
                <a:lnTo>
                  <a:pt x="350126" y="412940"/>
                </a:lnTo>
                <a:lnTo>
                  <a:pt x="488162" y="274904"/>
                </a:lnTo>
                <a:lnTo>
                  <a:pt x="516241" y="246105"/>
                </a:lnTo>
                <a:lnTo>
                  <a:pt x="539418" y="218547"/>
                </a:lnTo>
                <a:lnTo>
                  <a:pt x="555172" y="191418"/>
                </a:lnTo>
                <a:lnTo>
                  <a:pt x="560984" y="163906"/>
                </a:lnTo>
                <a:lnTo>
                  <a:pt x="560984" y="101790"/>
                </a:lnTo>
                <a:lnTo>
                  <a:pt x="556933" y="101777"/>
                </a:lnTo>
                <a:close/>
              </a:path>
              <a:path w="971550" h="871855">
                <a:moveTo>
                  <a:pt x="556793" y="0"/>
                </a:moveTo>
                <a:lnTo>
                  <a:pt x="533104" y="59356"/>
                </a:lnTo>
                <a:lnTo>
                  <a:pt x="488111" y="108927"/>
                </a:lnTo>
                <a:lnTo>
                  <a:pt x="315671" y="281457"/>
                </a:lnTo>
                <a:lnTo>
                  <a:pt x="276773" y="330632"/>
                </a:lnTo>
                <a:lnTo>
                  <a:pt x="255812" y="378618"/>
                </a:lnTo>
                <a:lnTo>
                  <a:pt x="249687" y="422814"/>
                </a:lnTo>
                <a:lnTo>
                  <a:pt x="255318" y="460692"/>
                </a:lnTo>
                <a:lnTo>
                  <a:pt x="256476" y="464438"/>
                </a:lnTo>
                <a:lnTo>
                  <a:pt x="259791" y="464692"/>
                </a:lnTo>
                <a:lnTo>
                  <a:pt x="259760" y="460616"/>
                </a:lnTo>
                <a:lnTo>
                  <a:pt x="262338" y="432682"/>
                </a:lnTo>
                <a:lnTo>
                  <a:pt x="273524" y="402748"/>
                </a:lnTo>
                <a:lnTo>
                  <a:pt x="297709" y="366966"/>
                </a:lnTo>
                <a:lnTo>
                  <a:pt x="339293" y="321411"/>
                </a:lnTo>
                <a:lnTo>
                  <a:pt x="488022" y="172719"/>
                </a:lnTo>
                <a:lnTo>
                  <a:pt x="516101" y="143928"/>
                </a:lnTo>
                <a:lnTo>
                  <a:pt x="539278" y="116374"/>
                </a:lnTo>
                <a:lnTo>
                  <a:pt x="555033" y="89247"/>
                </a:lnTo>
                <a:lnTo>
                  <a:pt x="560844" y="61734"/>
                </a:lnTo>
                <a:lnTo>
                  <a:pt x="560844" y="12"/>
                </a:lnTo>
                <a:lnTo>
                  <a:pt x="556793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1820575" y="1236543"/>
            <a:ext cx="48895" cy="48895"/>
          </a:xfrm>
          <a:custGeom>
            <a:avLst/>
            <a:gdLst/>
            <a:ahLst/>
            <a:cxnLst/>
            <a:rect l="l" t="t" r="r" b="b"/>
            <a:pathLst>
              <a:path w="48895" h="48894">
                <a:moveTo>
                  <a:pt x="24133" y="0"/>
                </a:moveTo>
                <a:lnTo>
                  <a:pt x="0" y="24841"/>
                </a:lnTo>
                <a:lnTo>
                  <a:pt x="1698" y="33974"/>
                </a:lnTo>
                <a:lnTo>
                  <a:pt x="6734" y="41648"/>
                </a:lnTo>
                <a:lnTo>
                  <a:pt x="14408" y="46681"/>
                </a:lnTo>
                <a:lnTo>
                  <a:pt x="24133" y="48488"/>
                </a:lnTo>
                <a:lnTo>
                  <a:pt x="33857" y="46681"/>
                </a:lnTo>
                <a:lnTo>
                  <a:pt x="36446" y="44983"/>
                </a:lnTo>
                <a:lnTo>
                  <a:pt x="24133" y="44983"/>
                </a:lnTo>
                <a:lnTo>
                  <a:pt x="15880" y="43350"/>
                </a:lnTo>
                <a:lnTo>
                  <a:pt x="9377" y="38900"/>
                </a:lnTo>
                <a:lnTo>
                  <a:pt x="5114" y="32306"/>
                </a:lnTo>
                <a:lnTo>
                  <a:pt x="3584" y="24244"/>
                </a:lnTo>
                <a:lnTo>
                  <a:pt x="5114" y="15901"/>
                </a:lnTo>
                <a:lnTo>
                  <a:pt x="9377" y="9334"/>
                </a:lnTo>
                <a:lnTo>
                  <a:pt x="15880" y="5034"/>
                </a:lnTo>
                <a:lnTo>
                  <a:pt x="24133" y="3492"/>
                </a:lnTo>
                <a:lnTo>
                  <a:pt x="36154" y="3492"/>
                </a:lnTo>
                <a:lnTo>
                  <a:pt x="33579" y="1809"/>
                </a:lnTo>
                <a:lnTo>
                  <a:pt x="24133" y="0"/>
                </a:lnTo>
                <a:close/>
              </a:path>
              <a:path w="48895" h="48894">
                <a:moveTo>
                  <a:pt x="36154" y="3492"/>
                </a:moveTo>
                <a:lnTo>
                  <a:pt x="24133" y="3492"/>
                </a:lnTo>
                <a:lnTo>
                  <a:pt x="32381" y="5127"/>
                </a:lnTo>
                <a:lnTo>
                  <a:pt x="38862" y="9582"/>
                </a:lnTo>
                <a:lnTo>
                  <a:pt x="43099" y="16179"/>
                </a:lnTo>
                <a:lnTo>
                  <a:pt x="44419" y="23190"/>
                </a:lnTo>
                <a:lnTo>
                  <a:pt x="44503" y="24841"/>
                </a:lnTo>
                <a:lnTo>
                  <a:pt x="43007" y="32585"/>
                </a:lnTo>
                <a:lnTo>
                  <a:pt x="38614" y="39147"/>
                </a:lnTo>
                <a:lnTo>
                  <a:pt x="32102" y="43443"/>
                </a:lnTo>
                <a:lnTo>
                  <a:pt x="24133" y="44983"/>
                </a:lnTo>
                <a:lnTo>
                  <a:pt x="36446" y="44983"/>
                </a:lnTo>
                <a:lnTo>
                  <a:pt x="41532" y="41648"/>
                </a:lnTo>
                <a:lnTo>
                  <a:pt x="46568" y="33974"/>
                </a:lnTo>
                <a:lnTo>
                  <a:pt x="48377" y="24244"/>
                </a:lnTo>
                <a:lnTo>
                  <a:pt x="46475" y="14519"/>
                </a:lnTo>
                <a:lnTo>
                  <a:pt x="41284" y="6845"/>
                </a:lnTo>
                <a:lnTo>
                  <a:pt x="36154" y="3492"/>
                </a:lnTo>
                <a:close/>
              </a:path>
              <a:path w="48895" h="48894">
                <a:moveTo>
                  <a:pt x="30737" y="9842"/>
                </a:moveTo>
                <a:lnTo>
                  <a:pt x="15078" y="9842"/>
                </a:lnTo>
                <a:lnTo>
                  <a:pt x="15078" y="38722"/>
                </a:lnTo>
                <a:lnTo>
                  <a:pt x="20107" y="38722"/>
                </a:lnTo>
                <a:lnTo>
                  <a:pt x="20107" y="27279"/>
                </a:lnTo>
                <a:lnTo>
                  <a:pt x="29647" y="27279"/>
                </a:lnTo>
                <a:lnTo>
                  <a:pt x="28819" y="25895"/>
                </a:lnTo>
                <a:lnTo>
                  <a:pt x="31461" y="24841"/>
                </a:lnTo>
                <a:lnTo>
                  <a:pt x="33257" y="23190"/>
                </a:lnTo>
                <a:lnTo>
                  <a:pt x="20107" y="23190"/>
                </a:lnTo>
                <a:lnTo>
                  <a:pt x="20107" y="14071"/>
                </a:lnTo>
                <a:lnTo>
                  <a:pt x="33975" y="14071"/>
                </a:lnTo>
                <a:lnTo>
                  <a:pt x="33975" y="12687"/>
                </a:lnTo>
                <a:lnTo>
                  <a:pt x="30737" y="9842"/>
                </a:lnTo>
                <a:close/>
              </a:path>
              <a:path w="48895" h="48894">
                <a:moveTo>
                  <a:pt x="29647" y="27279"/>
                </a:moveTo>
                <a:lnTo>
                  <a:pt x="24196" y="27279"/>
                </a:lnTo>
                <a:lnTo>
                  <a:pt x="30813" y="38722"/>
                </a:lnTo>
                <a:lnTo>
                  <a:pt x="36490" y="38722"/>
                </a:lnTo>
                <a:lnTo>
                  <a:pt x="29647" y="27279"/>
                </a:lnTo>
                <a:close/>
              </a:path>
              <a:path w="48895" h="48894">
                <a:moveTo>
                  <a:pt x="33975" y="14071"/>
                </a:moveTo>
                <a:lnTo>
                  <a:pt x="27168" y="14071"/>
                </a:lnTo>
                <a:lnTo>
                  <a:pt x="28895" y="15392"/>
                </a:lnTo>
                <a:lnTo>
                  <a:pt x="28895" y="21272"/>
                </a:lnTo>
                <a:lnTo>
                  <a:pt x="26838" y="23190"/>
                </a:lnTo>
                <a:lnTo>
                  <a:pt x="33257" y="23190"/>
                </a:lnTo>
                <a:lnTo>
                  <a:pt x="33975" y="22529"/>
                </a:lnTo>
                <a:lnTo>
                  <a:pt x="33975" y="14071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3">
            <a:extLst>
              <a:ext uri="{FF2B5EF4-FFF2-40B4-BE49-F238E27FC236}">
                <a16:creationId xmlns:a16="http://schemas.microsoft.com/office/drawing/2014/main" id="{651AF9BF-C264-4806-A175-6A1A23DA02C6}"/>
              </a:ext>
            </a:extLst>
          </p:cNvPr>
          <p:cNvSpPr txBox="1"/>
          <p:nvPr/>
        </p:nvSpPr>
        <p:spPr>
          <a:xfrm>
            <a:off x="1828800" y="685800"/>
            <a:ext cx="8748768" cy="3027111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  <a:tabLst>
                <a:tab pos="3209290" algn="l"/>
              </a:tabLst>
            </a:pPr>
            <a:r>
              <a:rPr lang="es-MX" sz="5400" b="1" spc="5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oto Sans"/>
                <a:cs typeface="Noto Sans"/>
              </a:rPr>
              <a:t>Disciplina toma tiempo.</a:t>
            </a:r>
          </a:p>
          <a:p>
            <a:pPr marL="12700">
              <a:lnSpc>
                <a:spcPct val="100000"/>
              </a:lnSpc>
              <a:spcBef>
                <a:spcPts val="125"/>
              </a:spcBef>
              <a:tabLst>
                <a:tab pos="3209290" algn="l"/>
              </a:tabLst>
            </a:pPr>
            <a:r>
              <a:rPr lang="es-MX" sz="5400" b="1" spc="5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oto Sans"/>
                <a:cs typeface="Noto Sans"/>
              </a:rPr>
              <a:t>Es un proceso de aprendizaje. </a:t>
            </a:r>
            <a:endParaRPr lang="es-MX" sz="5400" b="1" spc="5" dirty="0">
              <a:solidFill>
                <a:schemeClr val="tx2">
                  <a:lumMod val="75000"/>
                </a:schemeClr>
              </a:solidFill>
              <a:latin typeface="Noto Sans"/>
              <a:cs typeface="Noto Sans"/>
            </a:endParaRPr>
          </a:p>
          <a:p>
            <a:pPr marL="12700">
              <a:lnSpc>
                <a:spcPct val="100000"/>
              </a:lnSpc>
              <a:spcBef>
                <a:spcPts val="125"/>
              </a:spcBef>
              <a:tabLst>
                <a:tab pos="3209290" algn="l"/>
              </a:tabLst>
            </a:pPr>
            <a:endParaRPr sz="3200" b="1" dirty="0">
              <a:solidFill>
                <a:schemeClr val="tx2">
                  <a:lumMod val="75000"/>
                </a:schemeClr>
              </a:solidFill>
              <a:latin typeface="Noto Sans"/>
              <a:cs typeface="Noto Sans"/>
            </a:endParaRPr>
          </a:p>
        </p:txBody>
      </p:sp>
      <p:pic>
        <p:nvPicPr>
          <p:cNvPr id="9" name="Graphic 8" descr="Packing Box Open with solid fill">
            <a:extLst>
              <a:ext uri="{FF2B5EF4-FFF2-40B4-BE49-F238E27FC236}">
                <a16:creationId xmlns:a16="http://schemas.microsoft.com/office/drawing/2014/main" id="{98C2748A-7254-4081-B818-40F2FFB3BBF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92959" y="685800"/>
            <a:ext cx="914400" cy="914400"/>
          </a:xfrm>
          <a:prstGeom prst="rect">
            <a:avLst/>
          </a:prstGeom>
        </p:spPr>
      </p:pic>
      <p:pic>
        <p:nvPicPr>
          <p:cNvPr id="3" name="Picture 2" descr="Shape&#10;&#10;Description automatically generated with medium confidence">
            <a:extLst>
              <a:ext uri="{FF2B5EF4-FFF2-40B4-BE49-F238E27FC236}">
                <a16:creationId xmlns:a16="http://schemas.microsoft.com/office/drawing/2014/main" id="{6BDFFFC2-1101-483F-4B3E-DDEA33F878EA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1600" y="2532221"/>
            <a:ext cx="3467397" cy="419100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9D27F591-7B58-4763-8A9C-5F8B4834E5E1}"/>
              </a:ext>
            </a:extLst>
          </p:cNvPr>
          <p:cNvSpPr txBox="1"/>
          <p:nvPr/>
        </p:nvSpPr>
        <p:spPr>
          <a:xfrm>
            <a:off x="4876800" y="6477000"/>
            <a:ext cx="28194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0" i="0" dirty="0">
                <a:solidFill>
                  <a:srgbClr val="191B26"/>
                </a:solidFill>
                <a:effectLst/>
                <a:latin typeface="Open Sans" panose="020B0606030504020204" pitchFamily="34" charset="0"/>
              </a:rPr>
              <a:t>Image by </a:t>
            </a:r>
            <a:r>
              <a:rPr lang="en-US" sz="1000" b="0" i="0" u="sng" dirty="0" err="1">
                <a:solidFill>
                  <a:srgbClr val="191B26"/>
                </a:solidFill>
                <a:effectLst/>
                <a:latin typeface="Open Sans" panose="020B0606030504020204" pitchFamily="34" charset="0"/>
                <a:hlinkClick r:id="rId6"/>
              </a:rPr>
              <a:t>mohamed</a:t>
            </a:r>
            <a:r>
              <a:rPr lang="en-US" sz="1000" b="0" i="0" u="sng" dirty="0">
                <a:solidFill>
                  <a:srgbClr val="191B26"/>
                </a:solidFill>
                <a:effectLst/>
                <a:latin typeface="Open Sans" panose="020B0606030504020204" pitchFamily="34" charset="0"/>
                <a:hlinkClick r:id="rId6"/>
              </a:rPr>
              <a:t> Hassan</a:t>
            </a:r>
            <a:r>
              <a:rPr lang="en-US" sz="1000" b="0" i="0" dirty="0">
                <a:solidFill>
                  <a:srgbClr val="191B26"/>
                </a:solidFill>
                <a:effectLst/>
                <a:latin typeface="Open Sans" panose="020B0606030504020204" pitchFamily="34" charset="0"/>
              </a:rPr>
              <a:t> from </a:t>
            </a:r>
            <a:r>
              <a:rPr lang="en-US" sz="1000" b="0" i="0" u="sng" dirty="0" err="1">
                <a:solidFill>
                  <a:srgbClr val="191B26"/>
                </a:solidFill>
                <a:effectLst/>
                <a:latin typeface="Open Sans" panose="020B0606030504020204" pitchFamily="34" charset="0"/>
                <a:hlinkClick r:id="rId7"/>
              </a:rPr>
              <a:t>Pixabay</a:t>
            </a:r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190371197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FF2AF937-1AA8-4646-B6C6-117FB3D36E8F}"/>
              </a:ext>
            </a:extLst>
          </p:cNvPr>
          <p:cNvSpPr/>
          <p:nvPr/>
        </p:nvSpPr>
        <p:spPr>
          <a:xfrm>
            <a:off x="10444479" y="0"/>
            <a:ext cx="1747521" cy="6858000"/>
          </a:xfrm>
          <a:prstGeom prst="rect">
            <a:avLst/>
          </a:prstGeom>
          <a:gradFill flip="none" rotWithShape="1">
            <a:gsLst>
              <a:gs pos="0">
                <a:schemeClr val="tx2">
                  <a:lumMod val="75000"/>
                  <a:shade val="30000"/>
                  <a:satMod val="115000"/>
                </a:schemeClr>
              </a:gs>
              <a:gs pos="50000">
                <a:schemeClr val="tx2">
                  <a:lumMod val="75000"/>
                  <a:shade val="67500"/>
                  <a:satMod val="115000"/>
                </a:schemeClr>
              </a:gs>
              <a:gs pos="100000">
                <a:schemeClr val="tx2">
                  <a:lumMod val="75000"/>
                  <a:shade val="100000"/>
                  <a:satMod val="115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object 4"/>
          <p:cNvSpPr/>
          <p:nvPr/>
        </p:nvSpPr>
        <p:spPr>
          <a:xfrm>
            <a:off x="10899009" y="502025"/>
            <a:ext cx="971550" cy="871855"/>
          </a:xfrm>
          <a:custGeom>
            <a:avLst/>
            <a:gdLst/>
            <a:ahLst/>
            <a:cxnLst/>
            <a:rect l="l" t="t" r="r" b="b"/>
            <a:pathLst>
              <a:path w="971550" h="871855">
                <a:moveTo>
                  <a:pt x="466369" y="811040"/>
                </a:moveTo>
                <a:lnTo>
                  <a:pt x="383694" y="811040"/>
                </a:lnTo>
                <a:lnTo>
                  <a:pt x="421303" y="823194"/>
                </a:lnTo>
                <a:lnTo>
                  <a:pt x="447158" y="843979"/>
                </a:lnTo>
                <a:lnTo>
                  <a:pt x="461771" y="868654"/>
                </a:lnTo>
                <a:lnTo>
                  <a:pt x="462851" y="871613"/>
                </a:lnTo>
                <a:lnTo>
                  <a:pt x="466369" y="871169"/>
                </a:lnTo>
                <a:lnTo>
                  <a:pt x="466369" y="811040"/>
                </a:lnTo>
                <a:close/>
              </a:path>
              <a:path w="971550" h="871855">
                <a:moveTo>
                  <a:pt x="642899" y="681507"/>
                </a:moveTo>
                <a:lnTo>
                  <a:pt x="577507" y="746963"/>
                </a:lnTo>
                <a:lnTo>
                  <a:pt x="549428" y="775761"/>
                </a:lnTo>
                <a:lnTo>
                  <a:pt x="510496" y="830448"/>
                </a:lnTo>
                <a:lnTo>
                  <a:pt x="504685" y="857961"/>
                </a:lnTo>
                <a:lnTo>
                  <a:pt x="504710" y="871169"/>
                </a:lnTo>
                <a:lnTo>
                  <a:pt x="508228" y="871613"/>
                </a:lnTo>
                <a:lnTo>
                  <a:pt x="509308" y="868654"/>
                </a:lnTo>
                <a:lnTo>
                  <a:pt x="523921" y="843979"/>
                </a:lnTo>
                <a:lnTo>
                  <a:pt x="549776" y="823194"/>
                </a:lnTo>
                <a:lnTo>
                  <a:pt x="587385" y="811040"/>
                </a:lnTo>
                <a:lnTo>
                  <a:pt x="916652" y="811040"/>
                </a:lnTo>
                <a:lnTo>
                  <a:pt x="817143" y="711479"/>
                </a:lnTo>
                <a:lnTo>
                  <a:pt x="642899" y="681507"/>
                </a:lnTo>
                <a:close/>
              </a:path>
              <a:path w="971550" h="871855">
                <a:moveTo>
                  <a:pt x="408247" y="671961"/>
                </a:moveTo>
                <a:lnTo>
                  <a:pt x="351713" y="677481"/>
                </a:lnTo>
                <a:lnTo>
                  <a:pt x="153936" y="711479"/>
                </a:lnTo>
                <a:lnTo>
                  <a:pt x="48020" y="817410"/>
                </a:lnTo>
                <a:lnTo>
                  <a:pt x="5123" y="860376"/>
                </a:lnTo>
                <a:lnTo>
                  <a:pt x="0" y="866025"/>
                </a:lnTo>
                <a:lnTo>
                  <a:pt x="1574" y="869162"/>
                </a:lnTo>
                <a:lnTo>
                  <a:pt x="4762" y="868883"/>
                </a:lnTo>
                <a:lnTo>
                  <a:pt x="304023" y="817397"/>
                </a:lnTo>
                <a:lnTo>
                  <a:pt x="333819" y="812253"/>
                </a:lnTo>
                <a:lnTo>
                  <a:pt x="383694" y="811040"/>
                </a:lnTo>
                <a:lnTo>
                  <a:pt x="466369" y="811040"/>
                </a:lnTo>
                <a:lnTo>
                  <a:pt x="466369" y="754430"/>
                </a:lnTo>
                <a:lnTo>
                  <a:pt x="465302" y="753363"/>
                </a:lnTo>
                <a:lnTo>
                  <a:pt x="405523" y="753363"/>
                </a:lnTo>
                <a:lnTo>
                  <a:pt x="404456" y="752309"/>
                </a:lnTo>
                <a:lnTo>
                  <a:pt x="404456" y="715911"/>
                </a:lnTo>
                <a:lnTo>
                  <a:pt x="405523" y="714844"/>
                </a:lnTo>
                <a:lnTo>
                  <a:pt x="465277" y="714844"/>
                </a:lnTo>
                <a:lnTo>
                  <a:pt x="466331" y="713790"/>
                </a:lnTo>
                <a:lnTo>
                  <a:pt x="466230" y="712076"/>
                </a:lnTo>
                <a:lnTo>
                  <a:pt x="461239" y="691977"/>
                </a:lnTo>
                <a:lnTo>
                  <a:pt x="443317" y="677632"/>
                </a:lnTo>
                <a:lnTo>
                  <a:pt x="408247" y="671961"/>
                </a:lnTo>
                <a:close/>
              </a:path>
              <a:path w="971550" h="871855">
                <a:moveTo>
                  <a:pt x="916652" y="811040"/>
                </a:moveTo>
                <a:lnTo>
                  <a:pt x="587385" y="811040"/>
                </a:lnTo>
                <a:lnTo>
                  <a:pt x="637260" y="812253"/>
                </a:lnTo>
                <a:lnTo>
                  <a:pt x="959633" y="867862"/>
                </a:lnTo>
                <a:lnTo>
                  <a:pt x="966317" y="868883"/>
                </a:lnTo>
                <a:lnTo>
                  <a:pt x="969505" y="869162"/>
                </a:lnTo>
                <a:lnTo>
                  <a:pt x="971080" y="866025"/>
                </a:lnTo>
                <a:lnTo>
                  <a:pt x="969022" y="863574"/>
                </a:lnTo>
                <a:lnTo>
                  <a:pt x="916652" y="811040"/>
                </a:lnTo>
                <a:close/>
              </a:path>
              <a:path w="971550" h="871855">
                <a:moveTo>
                  <a:pt x="535851" y="753363"/>
                </a:moveTo>
                <a:lnTo>
                  <a:pt x="507060" y="753389"/>
                </a:lnTo>
                <a:lnTo>
                  <a:pt x="505739" y="753389"/>
                </a:lnTo>
                <a:lnTo>
                  <a:pt x="504710" y="754430"/>
                </a:lnTo>
                <a:lnTo>
                  <a:pt x="504685" y="817397"/>
                </a:lnTo>
                <a:lnTo>
                  <a:pt x="508736" y="817410"/>
                </a:lnTo>
                <a:lnTo>
                  <a:pt x="509460" y="813866"/>
                </a:lnTo>
                <a:lnTo>
                  <a:pt x="514060" y="795762"/>
                </a:lnTo>
                <a:lnTo>
                  <a:pt x="519879" y="780157"/>
                </a:lnTo>
                <a:lnTo>
                  <a:pt x="527085" y="766282"/>
                </a:lnTo>
                <a:lnTo>
                  <a:pt x="535851" y="753363"/>
                </a:lnTo>
                <a:close/>
              </a:path>
              <a:path w="971550" h="871855">
                <a:moveTo>
                  <a:pt x="687057" y="345033"/>
                </a:moveTo>
                <a:lnTo>
                  <a:pt x="684288" y="346913"/>
                </a:lnTo>
                <a:lnTo>
                  <a:pt x="685965" y="350710"/>
                </a:lnTo>
                <a:lnTo>
                  <a:pt x="690695" y="394060"/>
                </a:lnTo>
                <a:lnTo>
                  <a:pt x="674068" y="435386"/>
                </a:lnTo>
                <a:lnTo>
                  <a:pt x="647206" y="471355"/>
                </a:lnTo>
                <a:lnTo>
                  <a:pt x="621233" y="498640"/>
                </a:lnTo>
                <a:lnTo>
                  <a:pt x="577367" y="542518"/>
                </a:lnTo>
                <a:lnTo>
                  <a:pt x="549286" y="571309"/>
                </a:lnTo>
                <a:lnTo>
                  <a:pt x="526105" y="598863"/>
                </a:lnTo>
                <a:lnTo>
                  <a:pt x="510346" y="625991"/>
                </a:lnTo>
                <a:lnTo>
                  <a:pt x="504532" y="653503"/>
                </a:lnTo>
                <a:lnTo>
                  <a:pt x="504532" y="715619"/>
                </a:lnTo>
                <a:lnTo>
                  <a:pt x="508596" y="715632"/>
                </a:lnTo>
                <a:lnTo>
                  <a:pt x="509320" y="712076"/>
                </a:lnTo>
                <a:lnTo>
                  <a:pt x="518552" y="681046"/>
                </a:lnTo>
                <a:lnTo>
                  <a:pt x="532252" y="656129"/>
                </a:lnTo>
                <a:lnTo>
                  <a:pt x="551459" y="632769"/>
                </a:lnTo>
                <a:lnTo>
                  <a:pt x="577214" y="606412"/>
                </a:lnTo>
                <a:lnTo>
                  <a:pt x="639254" y="544499"/>
                </a:lnTo>
                <a:lnTo>
                  <a:pt x="677303" y="499498"/>
                </a:lnTo>
                <a:lnTo>
                  <a:pt x="700836" y="456225"/>
                </a:lnTo>
                <a:lnTo>
                  <a:pt x="710382" y="415819"/>
                </a:lnTo>
                <a:lnTo>
                  <a:pt x="706467" y="379425"/>
                </a:lnTo>
                <a:lnTo>
                  <a:pt x="689622" y="348183"/>
                </a:lnTo>
                <a:lnTo>
                  <a:pt x="687057" y="345033"/>
                </a:lnTo>
                <a:close/>
              </a:path>
              <a:path w="971550" h="871855">
                <a:moveTo>
                  <a:pt x="711580" y="446887"/>
                </a:moveTo>
                <a:lnTo>
                  <a:pt x="697834" y="508825"/>
                </a:lnTo>
                <a:lnTo>
                  <a:pt x="673649" y="544606"/>
                </a:lnTo>
                <a:lnTo>
                  <a:pt x="632066" y="590156"/>
                </a:lnTo>
                <a:lnTo>
                  <a:pt x="577507" y="644690"/>
                </a:lnTo>
                <a:lnTo>
                  <a:pt x="559451" y="662942"/>
                </a:lnTo>
                <a:lnTo>
                  <a:pt x="542958" y="680589"/>
                </a:lnTo>
                <a:lnTo>
                  <a:pt x="528649" y="697832"/>
                </a:lnTo>
                <a:lnTo>
                  <a:pt x="517143" y="714870"/>
                </a:lnTo>
                <a:lnTo>
                  <a:pt x="571030" y="714870"/>
                </a:lnTo>
                <a:lnTo>
                  <a:pt x="655700" y="630123"/>
                </a:lnTo>
                <a:lnTo>
                  <a:pt x="694597" y="580948"/>
                </a:lnTo>
                <a:lnTo>
                  <a:pt x="715552" y="532961"/>
                </a:lnTo>
                <a:lnTo>
                  <a:pt x="721673" y="488766"/>
                </a:lnTo>
                <a:lnTo>
                  <a:pt x="716040" y="450888"/>
                </a:lnTo>
                <a:lnTo>
                  <a:pt x="714882" y="447141"/>
                </a:lnTo>
                <a:lnTo>
                  <a:pt x="711580" y="446887"/>
                </a:lnTo>
                <a:close/>
              </a:path>
              <a:path w="971550" h="871855">
                <a:moveTo>
                  <a:pt x="465277" y="714844"/>
                </a:moveTo>
                <a:lnTo>
                  <a:pt x="405523" y="714844"/>
                </a:lnTo>
                <a:lnTo>
                  <a:pt x="463943" y="714857"/>
                </a:lnTo>
                <a:lnTo>
                  <a:pt x="465277" y="714844"/>
                </a:lnTo>
                <a:close/>
              </a:path>
              <a:path w="971550" h="871855">
                <a:moveTo>
                  <a:pt x="556767" y="204596"/>
                </a:moveTo>
                <a:lnTo>
                  <a:pt x="533107" y="263912"/>
                </a:lnTo>
                <a:lnTo>
                  <a:pt x="488149" y="313435"/>
                </a:lnTo>
                <a:lnTo>
                  <a:pt x="336384" y="465061"/>
                </a:lnTo>
                <a:lnTo>
                  <a:pt x="303370" y="509836"/>
                </a:lnTo>
                <a:lnTo>
                  <a:pt x="292053" y="551565"/>
                </a:lnTo>
                <a:lnTo>
                  <a:pt x="297569" y="587824"/>
                </a:lnTo>
                <a:lnTo>
                  <a:pt x="315055" y="616194"/>
                </a:lnTo>
                <a:lnTo>
                  <a:pt x="339648" y="634250"/>
                </a:lnTo>
                <a:lnTo>
                  <a:pt x="343534" y="636015"/>
                </a:lnTo>
                <a:lnTo>
                  <a:pt x="345071" y="632866"/>
                </a:lnTo>
                <a:lnTo>
                  <a:pt x="342112" y="630301"/>
                </a:lnTo>
                <a:lnTo>
                  <a:pt x="323990" y="603769"/>
                </a:lnTo>
                <a:lnTo>
                  <a:pt x="322040" y="572007"/>
                </a:lnTo>
                <a:lnTo>
                  <a:pt x="335101" y="537646"/>
                </a:lnTo>
                <a:lnTo>
                  <a:pt x="362013" y="503313"/>
                </a:lnTo>
                <a:lnTo>
                  <a:pt x="487997" y="377316"/>
                </a:lnTo>
                <a:lnTo>
                  <a:pt x="516078" y="348518"/>
                </a:lnTo>
                <a:lnTo>
                  <a:pt x="539259" y="320960"/>
                </a:lnTo>
                <a:lnTo>
                  <a:pt x="555018" y="293831"/>
                </a:lnTo>
                <a:lnTo>
                  <a:pt x="560831" y="266318"/>
                </a:lnTo>
                <a:lnTo>
                  <a:pt x="560831" y="204609"/>
                </a:lnTo>
                <a:lnTo>
                  <a:pt x="556767" y="204596"/>
                </a:lnTo>
                <a:close/>
              </a:path>
              <a:path w="971550" h="871855">
                <a:moveTo>
                  <a:pt x="627824" y="275564"/>
                </a:moveTo>
                <a:lnTo>
                  <a:pt x="626287" y="278714"/>
                </a:lnTo>
                <a:lnTo>
                  <a:pt x="629246" y="281279"/>
                </a:lnTo>
                <a:lnTo>
                  <a:pt x="647374" y="307809"/>
                </a:lnTo>
                <a:lnTo>
                  <a:pt x="649325" y="339566"/>
                </a:lnTo>
                <a:lnTo>
                  <a:pt x="636265" y="373923"/>
                </a:lnTo>
                <a:lnTo>
                  <a:pt x="609358" y="408254"/>
                </a:lnTo>
                <a:lnTo>
                  <a:pt x="577398" y="440217"/>
                </a:lnTo>
                <a:lnTo>
                  <a:pt x="549441" y="468891"/>
                </a:lnTo>
                <a:lnTo>
                  <a:pt x="526264" y="496449"/>
                </a:lnTo>
                <a:lnTo>
                  <a:pt x="510509" y="523578"/>
                </a:lnTo>
                <a:lnTo>
                  <a:pt x="504697" y="551091"/>
                </a:lnTo>
                <a:lnTo>
                  <a:pt x="504697" y="612813"/>
                </a:lnTo>
                <a:lnTo>
                  <a:pt x="508751" y="612813"/>
                </a:lnTo>
                <a:lnTo>
                  <a:pt x="509485" y="609269"/>
                </a:lnTo>
                <a:lnTo>
                  <a:pt x="518712" y="578297"/>
                </a:lnTo>
                <a:lnTo>
                  <a:pt x="532412" y="553507"/>
                </a:lnTo>
                <a:lnTo>
                  <a:pt x="551623" y="530274"/>
                </a:lnTo>
                <a:lnTo>
                  <a:pt x="577380" y="503974"/>
                </a:lnTo>
                <a:lnTo>
                  <a:pt x="634974" y="446519"/>
                </a:lnTo>
                <a:lnTo>
                  <a:pt x="667990" y="401743"/>
                </a:lnTo>
                <a:lnTo>
                  <a:pt x="679309" y="360015"/>
                </a:lnTo>
                <a:lnTo>
                  <a:pt x="673795" y="323755"/>
                </a:lnTo>
                <a:lnTo>
                  <a:pt x="656308" y="295386"/>
                </a:lnTo>
                <a:lnTo>
                  <a:pt x="631710" y="277329"/>
                </a:lnTo>
                <a:lnTo>
                  <a:pt x="627824" y="275564"/>
                </a:lnTo>
                <a:close/>
              </a:path>
              <a:path w="971550" h="871855">
                <a:moveTo>
                  <a:pt x="556933" y="101777"/>
                </a:moveTo>
                <a:lnTo>
                  <a:pt x="533271" y="161285"/>
                </a:lnTo>
                <a:lnTo>
                  <a:pt x="488314" y="210997"/>
                </a:lnTo>
                <a:lnTo>
                  <a:pt x="332104" y="367080"/>
                </a:lnTo>
                <a:lnTo>
                  <a:pt x="294055" y="412081"/>
                </a:lnTo>
                <a:lnTo>
                  <a:pt x="270522" y="455355"/>
                </a:lnTo>
                <a:lnTo>
                  <a:pt x="260977" y="495760"/>
                </a:lnTo>
                <a:lnTo>
                  <a:pt x="264891" y="532155"/>
                </a:lnTo>
                <a:lnTo>
                  <a:pt x="281736" y="563397"/>
                </a:lnTo>
                <a:lnTo>
                  <a:pt x="284302" y="566534"/>
                </a:lnTo>
                <a:lnTo>
                  <a:pt x="287070" y="564654"/>
                </a:lnTo>
                <a:lnTo>
                  <a:pt x="285394" y="560870"/>
                </a:lnTo>
                <a:lnTo>
                  <a:pt x="280664" y="517512"/>
                </a:lnTo>
                <a:lnTo>
                  <a:pt x="297291" y="476184"/>
                </a:lnTo>
                <a:lnTo>
                  <a:pt x="324152" y="440217"/>
                </a:lnTo>
                <a:lnTo>
                  <a:pt x="350126" y="412940"/>
                </a:lnTo>
                <a:lnTo>
                  <a:pt x="488162" y="274904"/>
                </a:lnTo>
                <a:lnTo>
                  <a:pt x="516241" y="246105"/>
                </a:lnTo>
                <a:lnTo>
                  <a:pt x="539418" y="218547"/>
                </a:lnTo>
                <a:lnTo>
                  <a:pt x="555172" y="191418"/>
                </a:lnTo>
                <a:lnTo>
                  <a:pt x="560984" y="163906"/>
                </a:lnTo>
                <a:lnTo>
                  <a:pt x="560984" y="101790"/>
                </a:lnTo>
                <a:lnTo>
                  <a:pt x="556933" y="101777"/>
                </a:lnTo>
                <a:close/>
              </a:path>
              <a:path w="971550" h="871855">
                <a:moveTo>
                  <a:pt x="556793" y="0"/>
                </a:moveTo>
                <a:lnTo>
                  <a:pt x="533104" y="59356"/>
                </a:lnTo>
                <a:lnTo>
                  <a:pt x="488111" y="108927"/>
                </a:lnTo>
                <a:lnTo>
                  <a:pt x="315671" y="281457"/>
                </a:lnTo>
                <a:lnTo>
                  <a:pt x="276773" y="330632"/>
                </a:lnTo>
                <a:lnTo>
                  <a:pt x="255812" y="378618"/>
                </a:lnTo>
                <a:lnTo>
                  <a:pt x="249687" y="422814"/>
                </a:lnTo>
                <a:lnTo>
                  <a:pt x="255318" y="460692"/>
                </a:lnTo>
                <a:lnTo>
                  <a:pt x="256476" y="464438"/>
                </a:lnTo>
                <a:lnTo>
                  <a:pt x="259791" y="464692"/>
                </a:lnTo>
                <a:lnTo>
                  <a:pt x="259760" y="460616"/>
                </a:lnTo>
                <a:lnTo>
                  <a:pt x="262338" y="432682"/>
                </a:lnTo>
                <a:lnTo>
                  <a:pt x="273524" y="402748"/>
                </a:lnTo>
                <a:lnTo>
                  <a:pt x="297709" y="366966"/>
                </a:lnTo>
                <a:lnTo>
                  <a:pt x="339293" y="321411"/>
                </a:lnTo>
                <a:lnTo>
                  <a:pt x="488022" y="172719"/>
                </a:lnTo>
                <a:lnTo>
                  <a:pt x="516101" y="143928"/>
                </a:lnTo>
                <a:lnTo>
                  <a:pt x="539278" y="116374"/>
                </a:lnTo>
                <a:lnTo>
                  <a:pt x="555033" y="89247"/>
                </a:lnTo>
                <a:lnTo>
                  <a:pt x="560844" y="61734"/>
                </a:lnTo>
                <a:lnTo>
                  <a:pt x="560844" y="12"/>
                </a:lnTo>
                <a:lnTo>
                  <a:pt x="556793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1820575" y="1236543"/>
            <a:ext cx="48895" cy="48895"/>
          </a:xfrm>
          <a:custGeom>
            <a:avLst/>
            <a:gdLst/>
            <a:ahLst/>
            <a:cxnLst/>
            <a:rect l="l" t="t" r="r" b="b"/>
            <a:pathLst>
              <a:path w="48895" h="48894">
                <a:moveTo>
                  <a:pt x="24133" y="0"/>
                </a:moveTo>
                <a:lnTo>
                  <a:pt x="0" y="24841"/>
                </a:lnTo>
                <a:lnTo>
                  <a:pt x="1698" y="33974"/>
                </a:lnTo>
                <a:lnTo>
                  <a:pt x="6734" y="41648"/>
                </a:lnTo>
                <a:lnTo>
                  <a:pt x="14408" y="46681"/>
                </a:lnTo>
                <a:lnTo>
                  <a:pt x="24133" y="48488"/>
                </a:lnTo>
                <a:lnTo>
                  <a:pt x="33857" y="46681"/>
                </a:lnTo>
                <a:lnTo>
                  <a:pt x="36446" y="44983"/>
                </a:lnTo>
                <a:lnTo>
                  <a:pt x="24133" y="44983"/>
                </a:lnTo>
                <a:lnTo>
                  <a:pt x="15880" y="43350"/>
                </a:lnTo>
                <a:lnTo>
                  <a:pt x="9377" y="38900"/>
                </a:lnTo>
                <a:lnTo>
                  <a:pt x="5114" y="32306"/>
                </a:lnTo>
                <a:lnTo>
                  <a:pt x="3584" y="24244"/>
                </a:lnTo>
                <a:lnTo>
                  <a:pt x="5114" y="15901"/>
                </a:lnTo>
                <a:lnTo>
                  <a:pt x="9377" y="9334"/>
                </a:lnTo>
                <a:lnTo>
                  <a:pt x="15880" y="5034"/>
                </a:lnTo>
                <a:lnTo>
                  <a:pt x="24133" y="3492"/>
                </a:lnTo>
                <a:lnTo>
                  <a:pt x="36154" y="3492"/>
                </a:lnTo>
                <a:lnTo>
                  <a:pt x="33579" y="1809"/>
                </a:lnTo>
                <a:lnTo>
                  <a:pt x="24133" y="0"/>
                </a:lnTo>
                <a:close/>
              </a:path>
              <a:path w="48895" h="48894">
                <a:moveTo>
                  <a:pt x="36154" y="3492"/>
                </a:moveTo>
                <a:lnTo>
                  <a:pt x="24133" y="3492"/>
                </a:lnTo>
                <a:lnTo>
                  <a:pt x="32381" y="5127"/>
                </a:lnTo>
                <a:lnTo>
                  <a:pt x="38862" y="9582"/>
                </a:lnTo>
                <a:lnTo>
                  <a:pt x="43099" y="16179"/>
                </a:lnTo>
                <a:lnTo>
                  <a:pt x="44419" y="23190"/>
                </a:lnTo>
                <a:lnTo>
                  <a:pt x="44503" y="24841"/>
                </a:lnTo>
                <a:lnTo>
                  <a:pt x="43007" y="32585"/>
                </a:lnTo>
                <a:lnTo>
                  <a:pt x="38614" y="39147"/>
                </a:lnTo>
                <a:lnTo>
                  <a:pt x="32102" y="43443"/>
                </a:lnTo>
                <a:lnTo>
                  <a:pt x="24133" y="44983"/>
                </a:lnTo>
                <a:lnTo>
                  <a:pt x="36446" y="44983"/>
                </a:lnTo>
                <a:lnTo>
                  <a:pt x="41532" y="41648"/>
                </a:lnTo>
                <a:lnTo>
                  <a:pt x="46568" y="33974"/>
                </a:lnTo>
                <a:lnTo>
                  <a:pt x="48377" y="24244"/>
                </a:lnTo>
                <a:lnTo>
                  <a:pt x="46475" y="14519"/>
                </a:lnTo>
                <a:lnTo>
                  <a:pt x="41284" y="6845"/>
                </a:lnTo>
                <a:lnTo>
                  <a:pt x="36154" y="3492"/>
                </a:lnTo>
                <a:close/>
              </a:path>
              <a:path w="48895" h="48894">
                <a:moveTo>
                  <a:pt x="30737" y="9842"/>
                </a:moveTo>
                <a:lnTo>
                  <a:pt x="15078" y="9842"/>
                </a:lnTo>
                <a:lnTo>
                  <a:pt x="15078" y="38722"/>
                </a:lnTo>
                <a:lnTo>
                  <a:pt x="20107" y="38722"/>
                </a:lnTo>
                <a:lnTo>
                  <a:pt x="20107" y="27279"/>
                </a:lnTo>
                <a:lnTo>
                  <a:pt x="29647" y="27279"/>
                </a:lnTo>
                <a:lnTo>
                  <a:pt x="28819" y="25895"/>
                </a:lnTo>
                <a:lnTo>
                  <a:pt x="31461" y="24841"/>
                </a:lnTo>
                <a:lnTo>
                  <a:pt x="33257" y="23190"/>
                </a:lnTo>
                <a:lnTo>
                  <a:pt x="20107" y="23190"/>
                </a:lnTo>
                <a:lnTo>
                  <a:pt x="20107" y="14071"/>
                </a:lnTo>
                <a:lnTo>
                  <a:pt x="33975" y="14071"/>
                </a:lnTo>
                <a:lnTo>
                  <a:pt x="33975" y="12687"/>
                </a:lnTo>
                <a:lnTo>
                  <a:pt x="30737" y="9842"/>
                </a:lnTo>
                <a:close/>
              </a:path>
              <a:path w="48895" h="48894">
                <a:moveTo>
                  <a:pt x="29647" y="27279"/>
                </a:moveTo>
                <a:lnTo>
                  <a:pt x="24196" y="27279"/>
                </a:lnTo>
                <a:lnTo>
                  <a:pt x="30813" y="38722"/>
                </a:lnTo>
                <a:lnTo>
                  <a:pt x="36490" y="38722"/>
                </a:lnTo>
                <a:lnTo>
                  <a:pt x="29647" y="27279"/>
                </a:lnTo>
                <a:close/>
              </a:path>
              <a:path w="48895" h="48894">
                <a:moveTo>
                  <a:pt x="33975" y="14071"/>
                </a:moveTo>
                <a:lnTo>
                  <a:pt x="27168" y="14071"/>
                </a:lnTo>
                <a:lnTo>
                  <a:pt x="28895" y="15392"/>
                </a:lnTo>
                <a:lnTo>
                  <a:pt x="28895" y="21272"/>
                </a:lnTo>
                <a:lnTo>
                  <a:pt x="26838" y="23190"/>
                </a:lnTo>
                <a:lnTo>
                  <a:pt x="33257" y="23190"/>
                </a:lnTo>
                <a:lnTo>
                  <a:pt x="33975" y="22529"/>
                </a:lnTo>
                <a:lnTo>
                  <a:pt x="33975" y="14071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3">
            <a:extLst>
              <a:ext uri="{FF2B5EF4-FFF2-40B4-BE49-F238E27FC236}">
                <a16:creationId xmlns:a16="http://schemas.microsoft.com/office/drawing/2014/main" id="{651AF9BF-C264-4806-A175-6A1A23DA02C6}"/>
              </a:ext>
            </a:extLst>
          </p:cNvPr>
          <p:cNvSpPr txBox="1"/>
          <p:nvPr/>
        </p:nvSpPr>
        <p:spPr>
          <a:xfrm>
            <a:off x="1828800" y="685800"/>
            <a:ext cx="8229600" cy="3340017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  <a:tabLst>
                <a:tab pos="3209290" algn="l"/>
              </a:tabLst>
            </a:pPr>
            <a:r>
              <a:rPr lang="es-MX" sz="5400" b="1" spc="5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oto Sans"/>
                <a:cs typeface="Noto Sans"/>
              </a:rPr>
              <a:t>Vamos a aprender acerca de la disciplina del voto del Nazareo en  Números 6</a:t>
            </a:r>
          </a:p>
        </p:txBody>
      </p:sp>
      <p:pic>
        <p:nvPicPr>
          <p:cNvPr id="9" name="Graphic 8" descr="Packing Box Open with solid fill">
            <a:extLst>
              <a:ext uri="{FF2B5EF4-FFF2-40B4-BE49-F238E27FC236}">
                <a16:creationId xmlns:a16="http://schemas.microsoft.com/office/drawing/2014/main" id="{98C2748A-7254-4081-B818-40F2FFB3BBF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92959" y="685800"/>
            <a:ext cx="914400" cy="914400"/>
          </a:xfrm>
          <a:prstGeom prst="rect">
            <a:avLst/>
          </a:prstGeom>
        </p:spPr>
      </p:pic>
      <p:pic>
        <p:nvPicPr>
          <p:cNvPr id="3" name="Picture 2" descr="Text, letter&#10;&#10;Description automatically generated">
            <a:extLst>
              <a:ext uri="{FF2B5EF4-FFF2-40B4-BE49-F238E27FC236}">
                <a16:creationId xmlns:a16="http://schemas.microsoft.com/office/drawing/2014/main" id="{59639525-E3D4-31ED-8309-3D7B2F7114BB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3599" y="3856949"/>
            <a:ext cx="4179701" cy="2804971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DB680203-BFA5-CBEF-9A0F-5A779C9954E4}"/>
              </a:ext>
            </a:extLst>
          </p:cNvPr>
          <p:cNvSpPr txBox="1"/>
          <p:nvPr/>
        </p:nvSpPr>
        <p:spPr>
          <a:xfrm>
            <a:off x="6852350" y="6462571"/>
            <a:ext cx="23622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0" i="0" dirty="0">
                <a:solidFill>
                  <a:srgbClr val="191B26"/>
                </a:solidFill>
                <a:effectLst/>
                <a:latin typeface="Open Sans" panose="020B0606030504020204" pitchFamily="34" charset="0"/>
              </a:rPr>
              <a:t>Image by </a:t>
            </a:r>
            <a:r>
              <a:rPr lang="en-US" sz="1000" b="0" i="0" u="sng" dirty="0" err="1">
                <a:solidFill>
                  <a:srgbClr val="191B26"/>
                </a:solidFill>
                <a:effectLst/>
                <a:latin typeface="Open Sans" panose="020B0606030504020204" pitchFamily="34" charset="0"/>
                <a:hlinkClick r:id="rId6"/>
              </a:rPr>
              <a:t>zofiaEliyahu</a:t>
            </a:r>
            <a:r>
              <a:rPr lang="en-US" sz="1000" b="0" i="0" dirty="0">
                <a:solidFill>
                  <a:srgbClr val="191B26"/>
                </a:solidFill>
                <a:effectLst/>
                <a:latin typeface="Open Sans" panose="020B0606030504020204" pitchFamily="34" charset="0"/>
              </a:rPr>
              <a:t> from </a:t>
            </a:r>
            <a:r>
              <a:rPr lang="en-US" sz="1000" b="0" i="0" u="sng" dirty="0" err="1">
                <a:solidFill>
                  <a:srgbClr val="191B26"/>
                </a:solidFill>
                <a:effectLst/>
                <a:latin typeface="Open Sans" panose="020B0606030504020204" pitchFamily="34" charset="0"/>
                <a:hlinkClick r:id="rId7"/>
              </a:rPr>
              <a:t>Pixabay</a:t>
            </a:r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227540856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FF2AF937-1AA8-4646-B6C6-117FB3D36E8F}"/>
              </a:ext>
            </a:extLst>
          </p:cNvPr>
          <p:cNvSpPr/>
          <p:nvPr/>
        </p:nvSpPr>
        <p:spPr>
          <a:xfrm>
            <a:off x="10444479" y="0"/>
            <a:ext cx="1747521" cy="6858000"/>
          </a:xfrm>
          <a:prstGeom prst="rect">
            <a:avLst/>
          </a:prstGeom>
          <a:gradFill flip="none" rotWithShape="1">
            <a:gsLst>
              <a:gs pos="0">
                <a:schemeClr val="tx2">
                  <a:lumMod val="75000"/>
                  <a:shade val="30000"/>
                  <a:satMod val="115000"/>
                </a:schemeClr>
              </a:gs>
              <a:gs pos="50000">
                <a:schemeClr val="tx2">
                  <a:lumMod val="75000"/>
                  <a:shade val="67500"/>
                  <a:satMod val="115000"/>
                </a:schemeClr>
              </a:gs>
              <a:gs pos="100000">
                <a:schemeClr val="tx2">
                  <a:lumMod val="75000"/>
                  <a:shade val="100000"/>
                  <a:satMod val="115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object 4"/>
          <p:cNvSpPr/>
          <p:nvPr/>
        </p:nvSpPr>
        <p:spPr>
          <a:xfrm>
            <a:off x="10899009" y="502025"/>
            <a:ext cx="971550" cy="871855"/>
          </a:xfrm>
          <a:custGeom>
            <a:avLst/>
            <a:gdLst/>
            <a:ahLst/>
            <a:cxnLst/>
            <a:rect l="l" t="t" r="r" b="b"/>
            <a:pathLst>
              <a:path w="971550" h="871855">
                <a:moveTo>
                  <a:pt x="466369" y="811040"/>
                </a:moveTo>
                <a:lnTo>
                  <a:pt x="383694" y="811040"/>
                </a:lnTo>
                <a:lnTo>
                  <a:pt x="421303" y="823194"/>
                </a:lnTo>
                <a:lnTo>
                  <a:pt x="447158" y="843979"/>
                </a:lnTo>
                <a:lnTo>
                  <a:pt x="461771" y="868654"/>
                </a:lnTo>
                <a:lnTo>
                  <a:pt x="462851" y="871613"/>
                </a:lnTo>
                <a:lnTo>
                  <a:pt x="466369" y="871169"/>
                </a:lnTo>
                <a:lnTo>
                  <a:pt x="466369" y="811040"/>
                </a:lnTo>
                <a:close/>
              </a:path>
              <a:path w="971550" h="871855">
                <a:moveTo>
                  <a:pt x="642899" y="681507"/>
                </a:moveTo>
                <a:lnTo>
                  <a:pt x="577507" y="746963"/>
                </a:lnTo>
                <a:lnTo>
                  <a:pt x="549428" y="775761"/>
                </a:lnTo>
                <a:lnTo>
                  <a:pt x="510496" y="830448"/>
                </a:lnTo>
                <a:lnTo>
                  <a:pt x="504685" y="857961"/>
                </a:lnTo>
                <a:lnTo>
                  <a:pt x="504710" y="871169"/>
                </a:lnTo>
                <a:lnTo>
                  <a:pt x="508228" y="871613"/>
                </a:lnTo>
                <a:lnTo>
                  <a:pt x="509308" y="868654"/>
                </a:lnTo>
                <a:lnTo>
                  <a:pt x="523921" y="843979"/>
                </a:lnTo>
                <a:lnTo>
                  <a:pt x="549776" y="823194"/>
                </a:lnTo>
                <a:lnTo>
                  <a:pt x="587385" y="811040"/>
                </a:lnTo>
                <a:lnTo>
                  <a:pt x="916652" y="811040"/>
                </a:lnTo>
                <a:lnTo>
                  <a:pt x="817143" y="711479"/>
                </a:lnTo>
                <a:lnTo>
                  <a:pt x="642899" y="681507"/>
                </a:lnTo>
                <a:close/>
              </a:path>
              <a:path w="971550" h="871855">
                <a:moveTo>
                  <a:pt x="408247" y="671961"/>
                </a:moveTo>
                <a:lnTo>
                  <a:pt x="351713" y="677481"/>
                </a:lnTo>
                <a:lnTo>
                  <a:pt x="153936" y="711479"/>
                </a:lnTo>
                <a:lnTo>
                  <a:pt x="48020" y="817410"/>
                </a:lnTo>
                <a:lnTo>
                  <a:pt x="5123" y="860376"/>
                </a:lnTo>
                <a:lnTo>
                  <a:pt x="0" y="866025"/>
                </a:lnTo>
                <a:lnTo>
                  <a:pt x="1574" y="869162"/>
                </a:lnTo>
                <a:lnTo>
                  <a:pt x="4762" y="868883"/>
                </a:lnTo>
                <a:lnTo>
                  <a:pt x="304023" y="817397"/>
                </a:lnTo>
                <a:lnTo>
                  <a:pt x="333819" y="812253"/>
                </a:lnTo>
                <a:lnTo>
                  <a:pt x="383694" y="811040"/>
                </a:lnTo>
                <a:lnTo>
                  <a:pt x="466369" y="811040"/>
                </a:lnTo>
                <a:lnTo>
                  <a:pt x="466369" y="754430"/>
                </a:lnTo>
                <a:lnTo>
                  <a:pt x="465302" y="753363"/>
                </a:lnTo>
                <a:lnTo>
                  <a:pt x="405523" y="753363"/>
                </a:lnTo>
                <a:lnTo>
                  <a:pt x="404456" y="752309"/>
                </a:lnTo>
                <a:lnTo>
                  <a:pt x="404456" y="715911"/>
                </a:lnTo>
                <a:lnTo>
                  <a:pt x="405523" y="714844"/>
                </a:lnTo>
                <a:lnTo>
                  <a:pt x="465277" y="714844"/>
                </a:lnTo>
                <a:lnTo>
                  <a:pt x="466331" y="713790"/>
                </a:lnTo>
                <a:lnTo>
                  <a:pt x="466230" y="712076"/>
                </a:lnTo>
                <a:lnTo>
                  <a:pt x="461239" y="691977"/>
                </a:lnTo>
                <a:lnTo>
                  <a:pt x="443317" y="677632"/>
                </a:lnTo>
                <a:lnTo>
                  <a:pt x="408247" y="671961"/>
                </a:lnTo>
                <a:close/>
              </a:path>
              <a:path w="971550" h="871855">
                <a:moveTo>
                  <a:pt x="916652" y="811040"/>
                </a:moveTo>
                <a:lnTo>
                  <a:pt x="587385" y="811040"/>
                </a:lnTo>
                <a:lnTo>
                  <a:pt x="637260" y="812253"/>
                </a:lnTo>
                <a:lnTo>
                  <a:pt x="959633" y="867862"/>
                </a:lnTo>
                <a:lnTo>
                  <a:pt x="966317" y="868883"/>
                </a:lnTo>
                <a:lnTo>
                  <a:pt x="969505" y="869162"/>
                </a:lnTo>
                <a:lnTo>
                  <a:pt x="971080" y="866025"/>
                </a:lnTo>
                <a:lnTo>
                  <a:pt x="969022" y="863574"/>
                </a:lnTo>
                <a:lnTo>
                  <a:pt x="916652" y="811040"/>
                </a:lnTo>
                <a:close/>
              </a:path>
              <a:path w="971550" h="871855">
                <a:moveTo>
                  <a:pt x="535851" y="753363"/>
                </a:moveTo>
                <a:lnTo>
                  <a:pt x="507060" y="753389"/>
                </a:lnTo>
                <a:lnTo>
                  <a:pt x="505739" y="753389"/>
                </a:lnTo>
                <a:lnTo>
                  <a:pt x="504710" y="754430"/>
                </a:lnTo>
                <a:lnTo>
                  <a:pt x="504685" y="817397"/>
                </a:lnTo>
                <a:lnTo>
                  <a:pt x="508736" y="817410"/>
                </a:lnTo>
                <a:lnTo>
                  <a:pt x="509460" y="813866"/>
                </a:lnTo>
                <a:lnTo>
                  <a:pt x="514060" y="795762"/>
                </a:lnTo>
                <a:lnTo>
                  <a:pt x="519879" y="780157"/>
                </a:lnTo>
                <a:lnTo>
                  <a:pt x="527085" y="766282"/>
                </a:lnTo>
                <a:lnTo>
                  <a:pt x="535851" y="753363"/>
                </a:lnTo>
                <a:close/>
              </a:path>
              <a:path w="971550" h="871855">
                <a:moveTo>
                  <a:pt x="687057" y="345033"/>
                </a:moveTo>
                <a:lnTo>
                  <a:pt x="684288" y="346913"/>
                </a:lnTo>
                <a:lnTo>
                  <a:pt x="685965" y="350710"/>
                </a:lnTo>
                <a:lnTo>
                  <a:pt x="690695" y="394060"/>
                </a:lnTo>
                <a:lnTo>
                  <a:pt x="674068" y="435386"/>
                </a:lnTo>
                <a:lnTo>
                  <a:pt x="647206" y="471355"/>
                </a:lnTo>
                <a:lnTo>
                  <a:pt x="621233" y="498640"/>
                </a:lnTo>
                <a:lnTo>
                  <a:pt x="577367" y="542518"/>
                </a:lnTo>
                <a:lnTo>
                  <a:pt x="549286" y="571309"/>
                </a:lnTo>
                <a:lnTo>
                  <a:pt x="526105" y="598863"/>
                </a:lnTo>
                <a:lnTo>
                  <a:pt x="510346" y="625991"/>
                </a:lnTo>
                <a:lnTo>
                  <a:pt x="504532" y="653503"/>
                </a:lnTo>
                <a:lnTo>
                  <a:pt x="504532" y="715619"/>
                </a:lnTo>
                <a:lnTo>
                  <a:pt x="508596" y="715632"/>
                </a:lnTo>
                <a:lnTo>
                  <a:pt x="509320" y="712076"/>
                </a:lnTo>
                <a:lnTo>
                  <a:pt x="518552" y="681046"/>
                </a:lnTo>
                <a:lnTo>
                  <a:pt x="532252" y="656129"/>
                </a:lnTo>
                <a:lnTo>
                  <a:pt x="551459" y="632769"/>
                </a:lnTo>
                <a:lnTo>
                  <a:pt x="577214" y="606412"/>
                </a:lnTo>
                <a:lnTo>
                  <a:pt x="639254" y="544499"/>
                </a:lnTo>
                <a:lnTo>
                  <a:pt x="677303" y="499498"/>
                </a:lnTo>
                <a:lnTo>
                  <a:pt x="700836" y="456225"/>
                </a:lnTo>
                <a:lnTo>
                  <a:pt x="710382" y="415819"/>
                </a:lnTo>
                <a:lnTo>
                  <a:pt x="706467" y="379425"/>
                </a:lnTo>
                <a:lnTo>
                  <a:pt x="689622" y="348183"/>
                </a:lnTo>
                <a:lnTo>
                  <a:pt x="687057" y="345033"/>
                </a:lnTo>
                <a:close/>
              </a:path>
              <a:path w="971550" h="871855">
                <a:moveTo>
                  <a:pt x="711580" y="446887"/>
                </a:moveTo>
                <a:lnTo>
                  <a:pt x="697834" y="508825"/>
                </a:lnTo>
                <a:lnTo>
                  <a:pt x="673649" y="544606"/>
                </a:lnTo>
                <a:lnTo>
                  <a:pt x="632066" y="590156"/>
                </a:lnTo>
                <a:lnTo>
                  <a:pt x="577507" y="644690"/>
                </a:lnTo>
                <a:lnTo>
                  <a:pt x="559451" y="662942"/>
                </a:lnTo>
                <a:lnTo>
                  <a:pt x="542958" y="680589"/>
                </a:lnTo>
                <a:lnTo>
                  <a:pt x="528649" y="697832"/>
                </a:lnTo>
                <a:lnTo>
                  <a:pt x="517143" y="714870"/>
                </a:lnTo>
                <a:lnTo>
                  <a:pt x="571030" y="714870"/>
                </a:lnTo>
                <a:lnTo>
                  <a:pt x="655700" y="630123"/>
                </a:lnTo>
                <a:lnTo>
                  <a:pt x="694597" y="580948"/>
                </a:lnTo>
                <a:lnTo>
                  <a:pt x="715552" y="532961"/>
                </a:lnTo>
                <a:lnTo>
                  <a:pt x="721673" y="488766"/>
                </a:lnTo>
                <a:lnTo>
                  <a:pt x="716040" y="450888"/>
                </a:lnTo>
                <a:lnTo>
                  <a:pt x="714882" y="447141"/>
                </a:lnTo>
                <a:lnTo>
                  <a:pt x="711580" y="446887"/>
                </a:lnTo>
                <a:close/>
              </a:path>
              <a:path w="971550" h="871855">
                <a:moveTo>
                  <a:pt x="465277" y="714844"/>
                </a:moveTo>
                <a:lnTo>
                  <a:pt x="405523" y="714844"/>
                </a:lnTo>
                <a:lnTo>
                  <a:pt x="463943" y="714857"/>
                </a:lnTo>
                <a:lnTo>
                  <a:pt x="465277" y="714844"/>
                </a:lnTo>
                <a:close/>
              </a:path>
              <a:path w="971550" h="871855">
                <a:moveTo>
                  <a:pt x="556767" y="204596"/>
                </a:moveTo>
                <a:lnTo>
                  <a:pt x="533107" y="263912"/>
                </a:lnTo>
                <a:lnTo>
                  <a:pt x="488149" y="313435"/>
                </a:lnTo>
                <a:lnTo>
                  <a:pt x="336384" y="465061"/>
                </a:lnTo>
                <a:lnTo>
                  <a:pt x="303370" y="509836"/>
                </a:lnTo>
                <a:lnTo>
                  <a:pt x="292053" y="551565"/>
                </a:lnTo>
                <a:lnTo>
                  <a:pt x="297569" y="587824"/>
                </a:lnTo>
                <a:lnTo>
                  <a:pt x="315055" y="616194"/>
                </a:lnTo>
                <a:lnTo>
                  <a:pt x="339648" y="634250"/>
                </a:lnTo>
                <a:lnTo>
                  <a:pt x="343534" y="636015"/>
                </a:lnTo>
                <a:lnTo>
                  <a:pt x="345071" y="632866"/>
                </a:lnTo>
                <a:lnTo>
                  <a:pt x="342112" y="630301"/>
                </a:lnTo>
                <a:lnTo>
                  <a:pt x="323990" y="603769"/>
                </a:lnTo>
                <a:lnTo>
                  <a:pt x="322040" y="572007"/>
                </a:lnTo>
                <a:lnTo>
                  <a:pt x="335101" y="537646"/>
                </a:lnTo>
                <a:lnTo>
                  <a:pt x="362013" y="503313"/>
                </a:lnTo>
                <a:lnTo>
                  <a:pt x="487997" y="377316"/>
                </a:lnTo>
                <a:lnTo>
                  <a:pt x="516078" y="348518"/>
                </a:lnTo>
                <a:lnTo>
                  <a:pt x="539259" y="320960"/>
                </a:lnTo>
                <a:lnTo>
                  <a:pt x="555018" y="293831"/>
                </a:lnTo>
                <a:lnTo>
                  <a:pt x="560831" y="266318"/>
                </a:lnTo>
                <a:lnTo>
                  <a:pt x="560831" y="204609"/>
                </a:lnTo>
                <a:lnTo>
                  <a:pt x="556767" y="204596"/>
                </a:lnTo>
                <a:close/>
              </a:path>
              <a:path w="971550" h="871855">
                <a:moveTo>
                  <a:pt x="627824" y="275564"/>
                </a:moveTo>
                <a:lnTo>
                  <a:pt x="626287" y="278714"/>
                </a:lnTo>
                <a:lnTo>
                  <a:pt x="629246" y="281279"/>
                </a:lnTo>
                <a:lnTo>
                  <a:pt x="647374" y="307809"/>
                </a:lnTo>
                <a:lnTo>
                  <a:pt x="649325" y="339566"/>
                </a:lnTo>
                <a:lnTo>
                  <a:pt x="636265" y="373923"/>
                </a:lnTo>
                <a:lnTo>
                  <a:pt x="609358" y="408254"/>
                </a:lnTo>
                <a:lnTo>
                  <a:pt x="577398" y="440217"/>
                </a:lnTo>
                <a:lnTo>
                  <a:pt x="549441" y="468891"/>
                </a:lnTo>
                <a:lnTo>
                  <a:pt x="526264" y="496449"/>
                </a:lnTo>
                <a:lnTo>
                  <a:pt x="510509" y="523578"/>
                </a:lnTo>
                <a:lnTo>
                  <a:pt x="504697" y="551091"/>
                </a:lnTo>
                <a:lnTo>
                  <a:pt x="504697" y="612813"/>
                </a:lnTo>
                <a:lnTo>
                  <a:pt x="508751" y="612813"/>
                </a:lnTo>
                <a:lnTo>
                  <a:pt x="509485" y="609269"/>
                </a:lnTo>
                <a:lnTo>
                  <a:pt x="518712" y="578297"/>
                </a:lnTo>
                <a:lnTo>
                  <a:pt x="532412" y="553507"/>
                </a:lnTo>
                <a:lnTo>
                  <a:pt x="551623" y="530274"/>
                </a:lnTo>
                <a:lnTo>
                  <a:pt x="577380" y="503974"/>
                </a:lnTo>
                <a:lnTo>
                  <a:pt x="634974" y="446519"/>
                </a:lnTo>
                <a:lnTo>
                  <a:pt x="667990" y="401743"/>
                </a:lnTo>
                <a:lnTo>
                  <a:pt x="679309" y="360015"/>
                </a:lnTo>
                <a:lnTo>
                  <a:pt x="673795" y="323755"/>
                </a:lnTo>
                <a:lnTo>
                  <a:pt x="656308" y="295386"/>
                </a:lnTo>
                <a:lnTo>
                  <a:pt x="631710" y="277329"/>
                </a:lnTo>
                <a:lnTo>
                  <a:pt x="627824" y="275564"/>
                </a:lnTo>
                <a:close/>
              </a:path>
              <a:path w="971550" h="871855">
                <a:moveTo>
                  <a:pt x="556933" y="101777"/>
                </a:moveTo>
                <a:lnTo>
                  <a:pt x="533271" y="161285"/>
                </a:lnTo>
                <a:lnTo>
                  <a:pt x="488314" y="210997"/>
                </a:lnTo>
                <a:lnTo>
                  <a:pt x="332104" y="367080"/>
                </a:lnTo>
                <a:lnTo>
                  <a:pt x="294055" y="412081"/>
                </a:lnTo>
                <a:lnTo>
                  <a:pt x="270522" y="455355"/>
                </a:lnTo>
                <a:lnTo>
                  <a:pt x="260977" y="495760"/>
                </a:lnTo>
                <a:lnTo>
                  <a:pt x="264891" y="532155"/>
                </a:lnTo>
                <a:lnTo>
                  <a:pt x="281736" y="563397"/>
                </a:lnTo>
                <a:lnTo>
                  <a:pt x="284302" y="566534"/>
                </a:lnTo>
                <a:lnTo>
                  <a:pt x="287070" y="564654"/>
                </a:lnTo>
                <a:lnTo>
                  <a:pt x="285394" y="560870"/>
                </a:lnTo>
                <a:lnTo>
                  <a:pt x="280664" y="517512"/>
                </a:lnTo>
                <a:lnTo>
                  <a:pt x="297291" y="476184"/>
                </a:lnTo>
                <a:lnTo>
                  <a:pt x="324152" y="440217"/>
                </a:lnTo>
                <a:lnTo>
                  <a:pt x="350126" y="412940"/>
                </a:lnTo>
                <a:lnTo>
                  <a:pt x="488162" y="274904"/>
                </a:lnTo>
                <a:lnTo>
                  <a:pt x="516241" y="246105"/>
                </a:lnTo>
                <a:lnTo>
                  <a:pt x="539418" y="218547"/>
                </a:lnTo>
                <a:lnTo>
                  <a:pt x="555172" y="191418"/>
                </a:lnTo>
                <a:lnTo>
                  <a:pt x="560984" y="163906"/>
                </a:lnTo>
                <a:lnTo>
                  <a:pt x="560984" y="101790"/>
                </a:lnTo>
                <a:lnTo>
                  <a:pt x="556933" y="101777"/>
                </a:lnTo>
                <a:close/>
              </a:path>
              <a:path w="971550" h="871855">
                <a:moveTo>
                  <a:pt x="556793" y="0"/>
                </a:moveTo>
                <a:lnTo>
                  <a:pt x="533104" y="59356"/>
                </a:lnTo>
                <a:lnTo>
                  <a:pt x="488111" y="108927"/>
                </a:lnTo>
                <a:lnTo>
                  <a:pt x="315671" y="281457"/>
                </a:lnTo>
                <a:lnTo>
                  <a:pt x="276773" y="330632"/>
                </a:lnTo>
                <a:lnTo>
                  <a:pt x="255812" y="378618"/>
                </a:lnTo>
                <a:lnTo>
                  <a:pt x="249687" y="422814"/>
                </a:lnTo>
                <a:lnTo>
                  <a:pt x="255318" y="460692"/>
                </a:lnTo>
                <a:lnTo>
                  <a:pt x="256476" y="464438"/>
                </a:lnTo>
                <a:lnTo>
                  <a:pt x="259791" y="464692"/>
                </a:lnTo>
                <a:lnTo>
                  <a:pt x="259760" y="460616"/>
                </a:lnTo>
                <a:lnTo>
                  <a:pt x="262338" y="432682"/>
                </a:lnTo>
                <a:lnTo>
                  <a:pt x="273524" y="402748"/>
                </a:lnTo>
                <a:lnTo>
                  <a:pt x="297709" y="366966"/>
                </a:lnTo>
                <a:lnTo>
                  <a:pt x="339293" y="321411"/>
                </a:lnTo>
                <a:lnTo>
                  <a:pt x="488022" y="172719"/>
                </a:lnTo>
                <a:lnTo>
                  <a:pt x="516101" y="143928"/>
                </a:lnTo>
                <a:lnTo>
                  <a:pt x="539278" y="116374"/>
                </a:lnTo>
                <a:lnTo>
                  <a:pt x="555033" y="89247"/>
                </a:lnTo>
                <a:lnTo>
                  <a:pt x="560844" y="61734"/>
                </a:lnTo>
                <a:lnTo>
                  <a:pt x="560844" y="12"/>
                </a:lnTo>
                <a:lnTo>
                  <a:pt x="556793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1820575" y="1236543"/>
            <a:ext cx="48895" cy="48895"/>
          </a:xfrm>
          <a:custGeom>
            <a:avLst/>
            <a:gdLst/>
            <a:ahLst/>
            <a:cxnLst/>
            <a:rect l="l" t="t" r="r" b="b"/>
            <a:pathLst>
              <a:path w="48895" h="48894">
                <a:moveTo>
                  <a:pt x="24133" y="0"/>
                </a:moveTo>
                <a:lnTo>
                  <a:pt x="0" y="24841"/>
                </a:lnTo>
                <a:lnTo>
                  <a:pt x="1698" y="33974"/>
                </a:lnTo>
                <a:lnTo>
                  <a:pt x="6734" y="41648"/>
                </a:lnTo>
                <a:lnTo>
                  <a:pt x="14408" y="46681"/>
                </a:lnTo>
                <a:lnTo>
                  <a:pt x="24133" y="48488"/>
                </a:lnTo>
                <a:lnTo>
                  <a:pt x="33857" y="46681"/>
                </a:lnTo>
                <a:lnTo>
                  <a:pt x="36446" y="44983"/>
                </a:lnTo>
                <a:lnTo>
                  <a:pt x="24133" y="44983"/>
                </a:lnTo>
                <a:lnTo>
                  <a:pt x="15880" y="43350"/>
                </a:lnTo>
                <a:lnTo>
                  <a:pt x="9377" y="38900"/>
                </a:lnTo>
                <a:lnTo>
                  <a:pt x="5114" y="32306"/>
                </a:lnTo>
                <a:lnTo>
                  <a:pt x="3584" y="24244"/>
                </a:lnTo>
                <a:lnTo>
                  <a:pt x="5114" y="15901"/>
                </a:lnTo>
                <a:lnTo>
                  <a:pt x="9377" y="9334"/>
                </a:lnTo>
                <a:lnTo>
                  <a:pt x="15880" y="5034"/>
                </a:lnTo>
                <a:lnTo>
                  <a:pt x="24133" y="3492"/>
                </a:lnTo>
                <a:lnTo>
                  <a:pt x="36154" y="3492"/>
                </a:lnTo>
                <a:lnTo>
                  <a:pt x="33579" y="1809"/>
                </a:lnTo>
                <a:lnTo>
                  <a:pt x="24133" y="0"/>
                </a:lnTo>
                <a:close/>
              </a:path>
              <a:path w="48895" h="48894">
                <a:moveTo>
                  <a:pt x="36154" y="3492"/>
                </a:moveTo>
                <a:lnTo>
                  <a:pt x="24133" y="3492"/>
                </a:lnTo>
                <a:lnTo>
                  <a:pt x="32381" y="5127"/>
                </a:lnTo>
                <a:lnTo>
                  <a:pt x="38862" y="9582"/>
                </a:lnTo>
                <a:lnTo>
                  <a:pt x="43099" y="16179"/>
                </a:lnTo>
                <a:lnTo>
                  <a:pt x="44419" y="23190"/>
                </a:lnTo>
                <a:lnTo>
                  <a:pt x="44503" y="24841"/>
                </a:lnTo>
                <a:lnTo>
                  <a:pt x="43007" y="32585"/>
                </a:lnTo>
                <a:lnTo>
                  <a:pt x="38614" y="39147"/>
                </a:lnTo>
                <a:lnTo>
                  <a:pt x="32102" y="43443"/>
                </a:lnTo>
                <a:lnTo>
                  <a:pt x="24133" y="44983"/>
                </a:lnTo>
                <a:lnTo>
                  <a:pt x="36446" y="44983"/>
                </a:lnTo>
                <a:lnTo>
                  <a:pt x="41532" y="41648"/>
                </a:lnTo>
                <a:lnTo>
                  <a:pt x="46568" y="33974"/>
                </a:lnTo>
                <a:lnTo>
                  <a:pt x="48377" y="24244"/>
                </a:lnTo>
                <a:lnTo>
                  <a:pt x="46475" y="14519"/>
                </a:lnTo>
                <a:lnTo>
                  <a:pt x="41284" y="6845"/>
                </a:lnTo>
                <a:lnTo>
                  <a:pt x="36154" y="3492"/>
                </a:lnTo>
                <a:close/>
              </a:path>
              <a:path w="48895" h="48894">
                <a:moveTo>
                  <a:pt x="30737" y="9842"/>
                </a:moveTo>
                <a:lnTo>
                  <a:pt x="15078" y="9842"/>
                </a:lnTo>
                <a:lnTo>
                  <a:pt x="15078" y="38722"/>
                </a:lnTo>
                <a:lnTo>
                  <a:pt x="20107" y="38722"/>
                </a:lnTo>
                <a:lnTo>
                  <a:pt x="20107" y="27279"/>
                </a:lnTo>
                <a:lnTo>
                  <a:pt x="29647" y="27279"/>
                </a:lnTo>
                <a:lnTo>
                  <a:pt x="28819" y="25895"/>
                </a:lnTo>
                <a:lnTo>
                  <a:pt x="31461" y="24841"/>
                </a:lnTo>
                <a:lnTo>
                  <a:pt x="33257" y="23190"/>
                </a:lnTo>
                <a:lnTo>
                  <a:pt x="20107" y="23190"/>
                </a:lnTo>
                <a:lnTo>
                  <a:pt x="20107" y="14071"/>
                </a:lnTo>
                <a:lnTo>
                  <a:pt x="33975" y="14071"/>
                </a:lnTo>
                <a:lnTo>
                  <a:pt x="33975" y="12687"/>
                </a:lnTo>
                <a:lnTo>
                  <a:pt x="30737" y="9842"/>
                </a:lnTo>
                <a:close/>
              </a:path>
              <a:path w="48895" h="48894">
                <a:moveTo>
                  <a:pt x="29647" y="27279"/>
                </a:moveTo>
                <a:lnTo>
                  <a:pt x="24196" y="27279"/>
                </a:lnTo>
                <a:lnTo>
                  <a:pt x="30813" y="38722"/>
                </a:lnTo>
                <a:lnTo>
                  <a:pt x="36490" y="38722"/>
                </a:lnTo>
                <a:lnTo>
                  <a:pt x="29647" y="27279"/>
                </a:lnTo>
                <a:close/>
              </a:path>
              <a:path w="48895" h="48894">
                <a:moveTo>
                  <a:pt x="33975" y="14071"/>
                </a:moveTo>
                <a:lnTo>
                  <a:pt x="27168" y="14071"/>
                </a:lnTo>
                <a:lnTo>
                  <a:pt x="28895" y="15392"/>
                </a:lnTo>
                <a:lnTo>
                  <a:pt x="28895" y="21272"/>
                </a:lnTo>
                <a:lnTo>
                  <a:pt x="26838" y="23190"/>
                </a:lnTo>
                <a:lnTo>
                  <a:pt x="33257" y="23190"/>
                </a:lnTo>
                <a:lnTo>
                  <a:pt x="33975" y="22529"/>
                </a:lnTo>
                <a:lnTo>
                  <a:pt x="33975" y="14071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3">
            <a:extLst>
              <a:ext uri="{FF2B5EF4-FFF2-40B4-BE49-F238E27FC236}">
                <a16:creationId xmlns:a16="http://schemas.microsoft.com/office/drawing/2014/main" id="{651AF9BF-C264-4806-A175-6A1A23DA02C6}"/>
              </a:ext>
            </a:extLst>
          </p:cNvPr>
          <p:cNvSpPr txBox="1"/>
          <p:nvPr/>
        </p:nvSpPr>
        <p:spPr>
          <a:xfrm>
            <a:off x="1828800" y="685800"/>
            <a:ext cx="7800596" cy="4448013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algn="l"/>
            <a:r>
              <a:rPr lang="es-MX" sz="4000" spc="5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oto Sans"/>
                <a:cs typeface="Noto Sans"/>
              </a:rPr>
              <a:t>Números</a:t>
            </a:r>
            <a:r>
              <a:rPr lang="es-MX" sz="4800" b="0" i="0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ystem-ui"/>
              </a:rPr>
              <a:t> 6:2</a:t>
            </a:r>
          </a:p>
          <a:p>
            <a:pPr algn="l"/>
            <a:r>
              <a:rPr lang="es-MX" sz="4800" b="0" i="0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ystem-ui"/>
              </a:rPr>
              <a:t>Habla a los hijos de Israel y diles: El hombre o la mujer que se apartare haciendo voto de nazareo,</a:t>
            </a:r>
            <a:r>
              <a:rPr lang="es-MX" sz="4800" baseline="30000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ystem-ui"/>
              </a:rPr>
              <a:t> </a:t>
            </a:r>
            <a:r>
              <a:rPr lang="es-MX" sz="4800" b="0" i="0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ystem-ui"/>
              </a:rPr>
              <a:t>para dedicarse a Jehová, </a:t>
            </a:r>
          </a:p>
        </p:txBody>
      </p:sp>
      <p:pic>
        <p:nvPicPr>
          <p:cNvPr id="9" name="Graphic 8" descr="Packing Box Open with solid fill">
            <a:extLst>
              <a:ext uri="{FF2B5EF4-FFF2-40B4-BE49-F238E27FC236}">
                <a16:creationId xmlns:a16="http://schemas.microsoft.com/office/drawing/2014/main" id="{BF284CD0-D4CE-4863-87E3-C589F88D49A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92959" y="685800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500385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171010-nadv-yend-PowerPointTemplate-EM" id="{6A57A146-B535-6448-8BD3-9411FD7D19D6}" vid="{12A013A7-9949-5741-8E55-725E239ECDFC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NAD PPT Template</Template>
  <TotalTime>15741</TotalTime>
  <Words>1548</Words>
  <Application>Microsoft Office PowerPoint</Application>
  <PresentationFormat>Widescreen</PresentationFormat>
  <Paragraphs>207</Paragraphs>
  <Slides>51</Slides>
  <Notes>51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51</vt:i4>
      </vt:variant>
    </vt:vector>
  </HeadingPairs>
  <TitlesOfParts>
    <vt:vector size="61" baseType="lpstr">
      <vt:lpstr>Arial</vt:lpstr>
      <vt:lpstr>Arial Black</vt:lpstr>
      <vt:lpstr>Bahnschrift</vt:lpstr>
      <vt:lpstr>Calibri</vt:lpstr>
      <vt:lpstr>Copperplate Gothic Bold</vt:lpstr>
      <vt:lpstr>MS Shell Dlg 2</vt:lpstr>
      <vt:lpstr>Noto Sans</vt:lpstr>
      <vt:lpstr>Open Sans</vt:lpstr>
      <vt:lpstr>system-ui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Kate Wolfer</dc:creator>
  <cp:lastModifiedBy>Rudy Salazar</cp:lastModifiedBy>
  <cp:revision>29</cp:revision>
  <dcterms:created xsi:type="dcterms:W3CDTF">2021-07-15T22:14:12Z</dcterms:created>
  <dcterms:modified xsi:type="dcterms:W3CDTF">2022-10-18T13:57:44Z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2017-10-10T00:00:00Z</vt:filetime>
  </property>
  <property fmtid="{D5CDD505-2E9C-101B-9397-08002B2CF9AE}" pid="3" name="Creator">
    <vt:lpwstr>Adobe InDesign CC 2017 (Macintosh)</vt:lpwstr>
  </property>
  <property fmtid="{D5CDD505-2E9C-101B-9397-08002B2CF9AE}" pid="4" name="LastSaved">
    <vt:filetime>2017-10-11T00:00:00Z</vt:filetime>
  </property>
</Properties>
</file>