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56" r:id="rId2"/>
    <p:sldId id="294" r:id="rId3"/>
    <p:sldId id="376" r:id="rId4"/>
    <p:sldId id="377" r:id="rId5"/>
    <p:sldId id="378" r:id="rId6"/>
    <p:sldId id="379" r:id="rId7"/>
    <p:sldId id="380" r:id="rId8"/>
    <p:sldId id="381" r:id="rId9"/>
    <p:sldId id="322" r:id="rId10"/>
    <p:sldId id="386" r:id="rId11"/>
    <p:sldId id="387" r:id="rId12"/>
    <p:sldId id="388" r:id="rId13"/>
    <p:sldId id="385" r:id="rId14"/>
    <p:sldId id="382" r:id="rId15"/>
    <p:sldId id="384" r:id="rId16"/>
    <p:sldId id="383" r:id="rId17"/>
    <p:sldId id="319" r:id="rId18"/>
    <p:sldId id="389" r:id="rId19"/>
    <p:sldId id="325" r:id="rId20"/>
    <p:sldId id="326" r:id="rId21"/>
    <p:sldId id="390" r:id="rId22"/>
    <p:sldId id="357" r:id="rId23"/>
    <p:sldId id="358" r:id="rId24"/>
    <p:sldId id="359" r:id="rId25"/>
    <p:sldId id="360" r:id="rId26"/>
    <p:sldId id="362" r:id="rId27"/>
    <p:sldId id="363" r:id="rId28"/>
    <p:sldId id="364" r:id="rId29"/>
    <p:sldId id="365" r:id="rId30"/>
    <p:sldId id="391" r:id="rId31"/>
    <p:sldId id="366" r:id="rId32"/>
    <p:sldId id="367" r:id="rId33"/>
    <p:sldId id="368" r:id="rId34"/>
    <p:sldId id="330" r:id="rId35"/>
    <p:sldId id="331" r:id="rId36"/>
    <p:sldId id="334" r:id="rId37"/>
    <p:sldId id="332" r:id="rId38"/>
    <p:sldId id="335" r:id="rId39"/>
    <p:sldId id="338" r:id="rId40"/>
    <p:sldId id="339" r:id="rId41"/>
    <p:sldId id="341" r:id="rId42"/>
    <p:sldId id="343" r:id="rId43"/>
    <p:sldId id="344" r:id="rId44"/>
    <p:sldId id="347" r:id="rId45"/>
    <p:sldId id="348" r:id="rId46"/>
    <p:sldId id="349" r:id="rId47"/>
    <p:sldId id="392" r:id="rId48"/>
    <p:sldId id="393" r:id="rId49"/>
    <p:sldId id="351" r:id="rId50"/>
    <p:sldId id="394" r:id="rId51"/>
    <p:sldId id="291" r:id="rId5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5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4" autoAdjust="0"/>
    <p:restoredTop sz="94384" autoAdjust="0"/>
  </p:normalViewPr>
  <p:slideViewPr>
    <p:cSldViewPr>
      <p:cViewPr varScale="1">
        <p:scale>
          <a:sx n="77" d="100"/>
          <a:sy n="77" d="100"/>
        </p:scale>
        <p:origin x="120" y="96"/>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209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95992D4-EB60-4BF8-8AA9-AC66D3BD2B7F}" type="datetimeFigureOut">
              <a:rPr lang="en-US" smtClean="0"/>
              <a:t>10/12/2022</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9929031-0431-473E-B313-87A828787967}" type="slidenum">
              <a:rPr lang="en-US" smtClean="0"/>
              <a:t>‹#›</a:t>
            </a:fld>
            <a:endParaRPr lang="en-US"/>
          </a:p>
        </p:txBody>
      </p:sp>
    </p:spTree>
    <p:extLst>
      <p:ext uri="{BB962C8B-B14F-4D97-AF65-F5344CB8AC3E}">
        <p14:creationId xmlns:p14="http://schemas.microsoft.com/office/powerpoint/2010/main" val="336357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929031-0431-473E-B313-87A828787967}" type="slidenum">
              <a:rPr lang="en-US" smtClean="0"/>
              <a:t>1</a:t>
            </a:fld>
            <a:endParaRPr lang="en-US"/>
          </a:p>
        </p:txBody>
      </p:sp>
    </p:spTree>
    <p:extLst>
      <p:ext uri="{BB962C8B-B14F-4D97-AF65-F5344CB8AC3E}">
        <p14:creationId xmlns:p14="http://schemas.microsoft.com/office/powerpoint/2010/main" val="104611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10</a:t>
            </a:fld>
            <a:endParaRPr lang="en-US"/>
          </a:p>
        </p:txBody>
      </p:sp>
    </p:spTree>
    <p:extLst>
      <p:ext uri="{BB962C8B-B14F-4D97-AF65-F5344CB8AC3E}">
        <p14:creationId xmlns:p14="http://schemas.microsoft.com/office/powerpoint/2010/main" val="4361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11</a:t>
            </a:fld>
            <a:endParaRPr lang="en-US"/>
          </a:p>
        </p:txBody>
      </p:sp>
    </p:spTree>
    <p:extLst>
      <p:ext uri="{BB962C8B-B14F-4D97-AF65-F5344CB8AC3E}">
        <p14:creationId xmlns:p14="http://schemas.microsoft.com/office/powerpoint/2010/main" val="4171185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12</a:t>
            </a:fld>
            <a:endParaRPr lang="en-US"/>
          </a:p>
        </p:txBody>
      </p:sp>
    </p:spTree>
    <p:extLst>
      <p:ext uri="{BB962C8B-B14F-4D97-AF65-F5344CB8AC3E}">
        <p14:creationId xmlns:p14="http://schemas.microsoft.com/office/powerpoint/2010/main" val="3384711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13</a:t>
            </a:fld>
            <a:endParaRPr lang="en-US"/>
          </a:p>
        </p:txBody>
      </p:sp>
    </p:spTree>
    <p:extLst>
      <p:ext uri="{BB962C8B-B14F-4D97-AF65-F5344CB8AC3E}">
        <p14:creationId xmlns:p14="http://schemas.microsoft.com/office/powerpoint/2010/main" val="2537029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14</a:t>
            </a:fld>
            <a:endParaRPr lang="en-US"/>
          </a:p>
        </p:txBody>
      </p:sp>
    </p:spTree>
    <p:extLst>
      <p:ext uri="{BB962C8B-B14F-4D97-AF65-F5344CB8AC3E}">
        <p14:creationId xmlns:p14="http://schemas.microsoft.com/office/powerpoint/2010/main" val="1844236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15</a:t>
            </a:fld>
            <a:endParaRPr lang="en-US"/>
          </a:p>
        </p:txBody>
      </p:sp>
    </p:spTree>
    <p:extLst>
      <p:ext uri="{BB962C8B-B14F-4D97-AF65-F5344CB8AC3E}">
        <p14:creationId xmlns:p14="http://schemas.microsoft.com/office/powerpoint/2010/main" val="2937338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16</a:t>
            </a:fld>
            <a:endParaRPr lang="en-US"/>
          </a:p>
        </p:txBody>
      </p:sp>
    </p:spTree>
    <p:extLst>
      <p:ext uri="{BB962C8B-B14F-4D97-AF65-F5344CB8AC3E}">
        <p14:creationId xmlns:p14="http://schemas.microsoft.com/office/powerpoint/2010/main" val="568837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17</a:t>
            </a:fld>
            <a:endParaRPr lang="en-US"/>
          </a:p>
        </p:txBody>
      </p:sp>
    </p:spTree>
    <p:extLst>
      <p:ext uri="{BB962C8B-B14F-4D97-AF65-F5344CB8AC3E}">
        <p14:creationId xmlns:p14="http://schemas.microsoft.com/office/powerpoint/2010/main" val="3613144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18</a:t>
            </a:fld>
            <a:endParaRPr lang="en-US"/>
          </a:p>
        </p:txBody>
      </p:sp>
    </p:spTree>
    <p:extLst>
      <p:ext uri="{BB962C8B-B14F-4D97-AF65-F5344CB8AC3E}">
        <p14:creationId xmlns:p14="http://schemas.microsoft.com/office/powerpoint/2010/main" val="3127519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19</a:t>
            </a:fld>
            <a:endParaRPr lang="en-US"/>
          </a:p>
        </p:txBody>
      </p:sp>
    </p:spTree>
    <p:extLst>
      <p:ext uri="{BB962C8B-B14F-4D97-AF65-F5344CB8AC3E}">
        <p14:creationId xmlns:p14="http://schemas.microsoft.com/office/powerpoint/2010/main" val="417400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2</a:t>
            </a:fld>
            <a:endParaRPr lang="en-US"/>
          </a:p>
        </p:txBody>
      </p:sp>
    </p:spTree>
    <p:extLst>
      <p:ext uri="{BB962C8B-B14F-4D97-AF65-F5344CB8AC3E}">
        <p14:creationId xmlns:p14="http://schemas.microsoft.com/office/powerpoint/2010/main" val="488012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20</a:t>
            </a:fld>
            <a:endParaRPr lang="en-US"/>
          </a:p>
        </p:txBody>
      </p:sp>
    </p:spTree>
    <p:extLst>
      <p:ext uri="{BB962C8B-B14F-4D97-AF65-F5344CB8AC3E}">
        <p14:creationId xmlns:p14="http://schemas.microsoft.com/office/powerpoint/2010/main" val="617274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21</a:t>
            </a:fld>
            <a:endParaRPr lang="en-US"/>
          </a:p>
        </p:txBody>
      </p:sp>
    </p:spTree>
    <p:extLst>
      <p:ext uri="{BB962C8B-B14F-4D97-AF65-F5344CB8AC3E}">
        <p14:creationId xmlns:p14="http://schemas.microsoft.com/office/powerpoint/2010/main" val="738174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22</a:t>
            </a:fld>
            <a:endParaRPr lang="en-US"/>
          </a:p>
        </p:txBody>
      </p:sp>
    </p:spTree>
    <p:extLst>
      <p:ext uri="{BB962C8B-B14F-4D97-AF65-F5344CB8AC3E}">
        <p14:creationId xmlns:p14="http://schemas.microsoft.com/office/powerpoint/2010/main" val="3097633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23</a:t>
            </a:fld>
            <a:endParaRPr lang="en-US"/>
          </a:p>
        </p:txBody>
      </p:sp>
    </p:spTree>
    <p:extLst>
      <p:ext uri="{BB962C8B-B14F-4D97-AF65-F5344CB8AC3E}">
        <p14:creationId xmlns:p14="http://schemas.microsoft.com/office/powerpoint/2010/main" val="2890195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24</a:t>
            </a:fld>
            <a:endParaRPr lang="en-US"/>
          </a:p>
        </p:txBody>
      </p:sp>
    </p:spTree>
    <p:extLst>
      <p:ext uri="{BB962C8B-B14F-4D97-AF65-F5344CB8AC3E}">
        <p14:creationId xmlns:p14="http://schemas.microsoft.com/office/powerpoint/2010/main" val="4122611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25</a:t>
            </a:fld>
            <a:endParaRPr lang="en-US"/>
          </a:p>
        </p:txBody>
      </p:sp>
    </p:spTree>
    <p:extLst>
      <p:ext uri="{BB962C8B-B14F-4D97-AF65-F5344CB8AC3E}">
        <p14:creationId xmlns:p14="http://schemas.microsoft.com/office/powerpoint/2010/main" val="3727858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26</a:t>
            </a:fld>
            <a:endParaRPr lang="en-US"/>
          </a:p>
        </p:txBody>
      </p:sp>
    </p:spTree>
    <p:extLst>
      <p:ext uri="{BB962C8B-B14F-4D97-AF65-F5344CB8AC3E}">
        <p14:creationId xmlns:p14="http://schemas.microsoft.com/office/powerpoint/2010/main" val="3447818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27</a:t>
            </a:fld>
            <a:endParaRPr lang="en-US"/>
          </a:p>
        </p:txBody>
      </p:sp>
    </p:spTree>
    <p:extLst>
      <p:ext uri="{BB962C8B-B14F-4D97-AF65-F5344CB8AC3E}">
        <p14:creationId xmlns:p14="http://schemas.microsoft.com/office/powerpoint/2010/main" val="3662984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28</a:t>
            </a:fld>
            <a:endParaRPr lang="en-US"/>
          </a:p>
        </p:txBody>
      </p:sp>
    </p:spTree>
    <p:extLst>
      <p:ext uri="{BB962C8B-B14F-4D97-AF65-F5344CB8AC3E}">
        <p14:creationId xmlns:p14="http://schemas.microsoft.com/office/powerpoint/2010/main" val="3840045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29</a:t>
            </a:fld>
            <a:endParaRPr lang="en-US"/>
          </a:p>
        </p:txBody>
      </p:sp>
    </p:spTree>
    <p:extLst>
      <p:ext uri="{BB962C8B-B14F-4D97-AF65-F5344CB8AC3E}">
        <p14:creationId xmlns:p14="http://schemas.microsoft.com/office/powerpoint/2010/main" val="144187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3</a:t>
            </a:fld>
            <a:endParaRPr lang="en-US"/>
          </a:p>
        </p:txBody>
      </p:sp>
    </p:spTree>
    <p:extLst>
      <p:ext uri="{BB962C8B-B14F-4D97-AF65-F5344CB8AC3E}">
        <p14:creationId xmlns:p14="http://schemas.microsoft.com/office/powerpoint/2010/main" val="200616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30</a:t>
            </a:fld>
            <a:endParaRPr lang="en-US"/>
          </a:p>
        </p:txBody>
      </p:sp>
    </p:spTree>
    <p:extLst>
      <p:ext uri="{BB962C8B-B14F-4D97-AF65-F5344CB8AC3E}">
        <p14:creationId xmlns:p14="http://schemas.microsoft.com/office/powerpoint/2010/main" val="857867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31</a:t>
            </a:fld>
            <a:endParaRPr lang="en-US"/>
          </a:p>
        </p:txBody>
      </p:sp>
    </p:spTree>
    <p:extLst>
      <p:ext uri="{BB962C8B-B14F-4D97-AF65-F5344CB8AC3E}">
        <p14:creationId xmlns:p14="http://schemas.microsoft.com/office/powerpoint/2010/main" val="4174006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32</a:t>
            </a:fld>
            <a:endParaRPr lang="en-US"/>
          </a:p>
        </p:txBody>
      </p:sp>
    </p:spTree>
    <p:extLst>
      <p:ext uri="{BB962C8B-B14F-4D97-AF65-F5344CB8AC3E}">
        <p14:creationId xmlns:p14="http://schemas.microsoft.com/office/powerpoint/2010/main" val="617274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33</a:t>
            </a:fld>
            <a:endParaRPr lang="en-US"/>
          </a:p>
        </p:txBody>
      </p:sp>
    </p:spTree>
    <p:extLst>
      <p:ext uri="{BB962C8B-B14F-4D97-AF65-F5344CB8AC3E}">
        <p14:creationId xmlns:p14="http://schemas.microsoft.com/office/powerpoint/2010/main" val="1760333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34</a:t>
            </a:fld>
            <a:endParaRPr lang="en-US"/>
          </a:p>
        </p:txBody>
      </p:sp>
    </p:spTree>
    <p:extLst>
      <p:ext uri="{BB962C8B-B14F-4D97-AF65-F5344CB8AC3E}">
        <p14:creationId xmlns:p14="http://schemas.microsoft.com/office/powerpoint/2010/main" val="1276021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35</a:t>
            </a:fld>
            <a:endParaRPr lang="en-US"/>
          </a:p>
        </p:txBody>
      </p:sp>
    </p:spTree>
    <p:extLst>
      <p:ext uri="{BB962C8B-B14F-4D97-AF65-F5344CB8AC3E}">
        <p14:creationId xmlns:p14="http://schemas.microsoft.com/office/powerpoint/2010/main" val="2123935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36</a:t>
            </a:fld>
            <a:endParaRPr lang="en-US"/>
          </a:p>
        </p:txBody>
      </p:sp>
    </p:spTree>
    <p:extLst>
      <p:ext uri="{BB962C8B-B14F-4D97-AF65-F5344CB8AC3E}">
        <p14:creationId xmlns:p14="http://schemas.microsoft.com/office/powerpoint/2010/main" val="1732690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37</a:t>
            </a:fld>
            <a:endParaRPr lang="en-US"/>
          </a:p>
        </p:txBody>
      </p:sp>
    </p:spTree>
    <p:extLst>
      <p:ext uri="{BB962C8B-B14F-4D97-AF65-F5344CB8AC3E}">
        <p14:creationId xmlns:p14="http://schemas.microsoft.com/office/powerpoint/2010/main" val="2292657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38</a:t>
            </a:fld>
            <a:endParaRPr lang="en-US"/>
          </a:p>
        </p:txBody>
      </p:sp>
    </p:spTree>
    <p:extLst>
      <p:ext uri="{BB962C8B-B14F-4D97-AF65-F5344CB8AC3E}">
        <p14:creationId xmlns:p14="http://schemas.microsoft.com/office/powerpoint/2010/main" val="2087418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39</a:t>
            </a:fld>
            <a:endParaRPr lang="en-US"/>
          </a:p>
        </p:txBody>
      </p:sp>
    </p:spTree>
    <p:extLst>
      <p:ext uri="{BB962C8B-B14F-4D97-AF65-F5344CB8AC3E}">
        <p14:creationId xmlns:p14="http://schemas.microsoft.com/office/powerpoint/2010/main" val="74590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4</a:t>
            </a:fld>
            <a:endParaRPr lang="en-US"/>
          </a:p>
        </p:txBody>
      </p:sp>
    </p:spTree>
    <p:extLst>
      <p:ext uri="{BB962C8B-B14F-4D97-AF65-F5344CB8AC3E}">
        <p14:creationId xmlns:p14="http://schemas.microsoft.com/office/powerpoint/2010/main" val="9640676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40</a:t>
            </a:fld>
            <a:endParaRPr lang="en-US"/>
          </a:p>
        </p:txBody>
      </p:sp>
    </p:spTree>
    <p:extLst>
      <p:ext uri="{BB962C8B-B14F-4D97-AF65-F5344CB8AC3E}">
        <p14:creationId xmlns:p14="http://schemas.microsoft.com/office/powerpoint/2010/main" val="23548668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41</a:t>
            </a:fld>
            <a:endParaRPr lang="en-US"/>
          </a:p>
        </p:txBody>
      </p:sp>
    </p:spTree>
    <p:extLst>
      <p:ext uri="{BB962C8B-B14F-4D97-AF65-F5344CB8AC3E}">
        <p14:creationId xmlns:p14="http://schemas.microsoft.com/office/powerpoint/2010/main" val="1272834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42</a:t>
            </a:fld>
            <a:endParaRPr lang="en-US"/>
          </a:p>
        </p:txBody>
      </p:sp>
    </p:spTree>
    <p:extLst>
      <p:ext uri="{BB962C8B-B14F-4D97-AF65-F5344CB8AC3E}">
        <p14:creationId xmlns:p14="http://schemas.microsoft.com/office/powerpoint/2010/main" val="2779563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43</a:t>
            </a:fld>
            <a:endParaRPr lang="en-US"/>
          </a:p>
        </p:txBody>
      </p:sp>
    </p:spTree>
    <p:extLst>
      <p:ext uri="{BB962C8B-B14F-4D97-AF65-F5344CB8AC3E}">
        <p14:creationId xmlns:p14="http://schemas.microsoft.com/office/powerpoint/2010/main" val="3503490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44</a:t>
            </a:fld>
            <a:endParaRPr lang="en-US"/>
          </a:p>
        </p:txBody>
      </p:sp>
    </p:spTree>
    <p:extLst>
      <p:ext uri="{BB962C8B-B14F-4D97-AF65-F5344CB8AC3E}">
        <p14:creationId xmlns:p14="http://schemas.microsoft.com/office/powerpoint/2010/main" val="3835874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45</a:t>
            </a:fld>
            <a:endParaRPr lang="en-US"/>
          </a:p>
        </p:txBody>
      </p:sp>
    </p:spTree>
    <p:extLst>
      <p:ext uri="{BB962C8B-B14F-4D97-AF65-F5344CB8AC3E}">
        <p14:creationId xmlns:p14="http://schemas.microsoft.com/office/powerpoint/2010/main" val="38538192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46</a:t>
            </a:fld>
            <a:endParaRPr lang="en-US"/>
          </a:p>
        </p:txBody>
      </p:sp>
    </p:spTree>
    <p:extLst>
      <p:ext uri="{BB962C8B-B14F-4D97-AF65-F5344CB8AC3E}">
        <p14:creationId xmlns:p14="http://schemas.microsoft.com/office/powerpoint/2010/main" val="28110819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47</a:t>
            </a:fld>
            <a:endParaRPr lang="en-US"/>
          </a:p>
        </p:txBody>
      </p:sp>
    </p:spTree>
    <p:extLst>
      <p:ext uri="{BB962C8B-B14F-4D97-AF65-F5344CB8AC3E}">
        <p14:creationId xmlns:p14="http://schemas.microsoft.com/office/powerpoint/2010/main" val="6319568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48</a:t>
            </a:fld>
            <a:endParaRPr lang="en-US"/>
          </a:p>
        </p:txBody>
      </p:sp>
    </p:spTree>
    <p:extLst>
      <p:ext uri="{BB962C8B-B14F-4D97-AF65-F5344CB8AC3E}">
        <p14:creationId xmlns:p14="http://schemas.microsoft.com/office/powerpoint/2010/main" val="12488531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49</a:t>
            </a:fld>
            <a:endParaRPr lang="en-US"/>
          </a:p>
        </p:txBody>
      </p:sp>
    </p:spTree>
    <p:extLst>
      <p:ext uri="{BB962C8B-B14F-4D97-AF65-F5344CB8AC3E}">
        <p14:creationId xmlns:p14="http://schemas.microsoft.com/office/powerpoint/2010/main" val="2542107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5</a:t>
            </a:fld>
            <a:endParaRPr lang="en-US"/>
          </a:p>
        </p:txBody>
      </p:sp>
    </p:spTree>
    <p:extLst>
      <p:ext uri="{BB962C8B-B14F-4D97-AF65-F5344CB8AC3E}">
        <p14:creationId xmlns:p14="http://schemas.microsoft.com/office/powerpoint/2010/main" val="29220512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50</a:t>
            </a:fld>
            <a:endParaRPr lang="en-US"/>
          </a:p>
        </p:txBody>
      </p:sp>
    </p:spTree>
    <p:extLst>
      <p:ext uri="{BB962C8B-B14F-4D97-AF65-F5344CB8AC3E}">
        <p14:creationId xmlns:p14="http://schemas.microsoft.com/office/powerpoint/2010/main" val="2860466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929031-0431-473E-B313-87A828787967}" type="slidenum">
              <a:rPr lang="en-US" smtClean="0"/>
              <a:t>51</a:t>
            </a:fld>
            <a:endParaRPr lang="en-US"/>
          </a:p>
        </p:txBody>
      </p:sp>
    </p:spTree>
    <p:extLst>
      <p:ext uri="{BB962C8B-B14F-4D97-AF65-F5344CB8AC3E}">
        <p14:creationId xmlns:p14="http://schemas.microsoft.com/office/powerpoint/2010/main" val="4004471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6</a:t>
            </a:fld>
            <a:endParaRPr lang="en-US"/>
          </a:p>
        </p:txBody>
      </p:sp>
    </p:spTree>
    <p:extLst>
      <p:ext uri="{BB962C8B-B14F-4D97-AF65-F5344CB8AC3E}">
        <p14:creationId xmlns:p14="http://schemas.microsoft.com/office/powerpoint/2010/main" val="176895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7</a:t>
            </a:fld>
            <a:endParaRPr lang="en-US"/>
          </a:p>
        </p:txBody>
      </p:sp>
    </p:spTree>
    <p:extLst>
      <p:ext uri="{BB962C8B-B14F-4D97-AF65-F5344CB8AC3E}">
        <p14:creationId xmlns:p14="http://schemas.microsoft.com/office/powerpoint/2010/main" val="744595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8</a:t>
            </a:fld>
            <a:endParaRPr lang="en-US"/>
          </a:p>
        </p:txBody>
      </p:sp>
    </p:spTree>
    <p:extLst>
      <p:ext uri="{BB962C8B-B14F-4D97-AF65-F5344CB8AC3E}">
        <p14:creationId xmlns:p14="http://schemas.microsoft.com/office/powerpoint/2010/main" val="1774056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indent="0">
              <a:lnSpc>
                <a:spcPct val="100000"/>
              </a:lnSpc>
              <a:spcBef>
                <a:spcPts val="1200"/>
              </a:spcBef>
              <a:buFontTx/>
              <a:buNone/>
              <a:tabLst>
                <a:tab pos="3209290" algn="l"/>
              </a:tabLst>
            </a:pPr>
            <a:endParaRPr lang="en-US" sz="1200" spc="5" dirty="0">
              <a:solidFill>
                <a:srgbClr val="FFFFFF"/>
              </a:solidFill>
              <a:latin typeface="Noto Sans"/>
              <a:cs typeface="Noto Sans"/>
            </a:endParaRPr>
          </a:p>
        </p:txBody>
      </p:sp>
      <p:sp>
        <p:nvSpPr>
          <p:cNvPr id="4" name="Slide Number Placeholder 3"/>
          <p:cNvSpPr>
            <a:spLocks noGrp="1"/>
          </p:cNvSpPr>
          <p:nvPr>
            <p:ph type="sldNum" sz="quarter" idx="5"/>
          </p:nvPr>
        </p:nvSpPr>
        <p:spPr/>
        <p:txBody>
          <a:bodyPr/>
          <a:lstStyle/>
          <a:p>
            <a:fld id="{19929031-0431-473E-B313-87A828787967}" type="slidenum">
              <a:rPr lang="en-US" smtClean="0"/>
              <a:t>9</a:t>
            </a:fld>
            <a:endParaRPr lang="en-US"/>
          </a:p>
        </p:txBody>
      </p:sp>
    </p:spTree>
    <p:extLst>
      <p:ext uri="{BB962C8B-B14F-4D97-AF65-F5344CB8AC3E}">
        <p14:creationId xmlns:p14="http://schemas.microsoft.com/office/powerpoint/2010/main" val="969954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92753" y="383341"/>
            <a:ext cx="11406492" cy="419100"/>
          </a:xfrm>
          <a:prstGeom prst="rect">
            <a:avLst/>
          </a:prstGeom>
        </p:spPr>
        <p:txBody>
          <a:bodyPr wrap="square" lIns="0" tIns="0" rIns="0" bIns="0">
            <a:spAutoFit/>
          </a:bodyPr>
          <a:lstStyle>
            <a:lvl1pPr>
              <a:defRPr b="0" i="0">
                <a:solidFill>
                  <a:schemeClr val="tx1"/>
                </a:solidFill>
              </a:defRPr>
            </a:lvl1pPr>
          </a:lstStyle>
          <a:p>
            <a:r>
              <a:rPr lang="en-US"/>
              <a:t>Click to edit Master title style</a:t>
            </a:r>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03E6A"/>
                </a:solidFill>
                <a:latin typeface="Noto Sans"/>
                <a:cs typeface="Noto Sans"/>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sz="2550" b="0" i="0">
                <a:solidFill>
                  <a:srgbClr val="808285"/>
                </a:solidFill>
                <a:latin typeface="Noto Sans"/>
                <a:cs typeface="Noto Sans"/>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03E6A"/>
                </a:solidFill>
                <a:latin typeface="Noto Sans"/>
                <a:cs typeface="Noto Sans"/>
              </a:defRPr>
            </a:lvl1pPr>
          </a:lstStyle>
          <a:p>
            <a:r>
              <a:rPr lang="en-US"/>
              <a:t>Click to edit Master title style</a:t>
            </a:r>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03E6A"/>
                </a:solidFill>
                <a:latin typeface="Noto Sans"/>
                <a:cs typeface="Noto Sans"/>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003E6A"/>
          </a:solidFill>
        </p:spPr>
        <p:txBody>
          <a:bodyPr wrap="square" lIns="0" tIns="0" rIns="0" bIns="0" rtlCol="0"/>
          <a:lstStyle/>
          <a:p>
            <a:endParaRPr/>
          </a:p>
        </p:txBody>
      </p:sp>
      <p:sp>
        <p:nvSpPr>
          <p:cNvPr id="17" name="bk object 17"/>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003E6A"/>
          </a:solidFill>
        </p:spPr>
        <p:txBody>
          <a:bodyPr wrap="square" lIns="0" tIns="0" rIns="0" bIns="0" rtlCol="0"/>
          <a:lstStyle/>
          <a:p>
            <a:endParaRPr/>
          </a:p>
        </p:txBody>
      </p:sp>
      <p:sp>
        <p:nvSpPr>
          <p:cNvPr id="2" name="Holder 2"/>
          <p:cNvSpPr>
            <a:spLocks noGrp="1"/>
          </p:cNvSpPr>
          <p:nvPr>
            <p:ph type="title"/>
          </p:nvPr>
        </p:nvSpPr>
        <p:spPr>
          <a:xfrm>
            <a:off x="4099778" y="1115898"/>
            <a:ext cx="3992442" cy="482600"/>
          </a:xfrm>
          <a:prstGeom prst="rect">
            <a:avLst/>
          </a:prstGeom>
        </p:spPr>
        <p:txBody>
          <a:bodyPr wrap="square" lIns="0" tIns="0" rIns="0" bIns="0">
            <a:spAutoFit/>
          </a:bodyPr>
          <a:lstStyle>
            <a:lvl1pPr>
              <a:defRPr sz="3000" b="1" i="0">
                <a:solidFill>
                  <a:srgbClr val="003E6A"/>
                </a:solidFill>
                <a:latin typeface="Noto Sans"/>
                <a:cs typeface="Noto Sans"/>
              </a:defRPr>
            </a:lvl1pPr>
          </a:lstStyle>
          <a:p>
            <a:endParaRPr/>
          </a:p>
        </p:txBody>
      </p:sp>
      <p:sp>
        <p:nvSpPr>
          <p:cNvPr id="3" name="Holder 3"/>
          <p:cNvSpPr>
            <a:spLocks noGrp="1"/>
          </p:cNvSpPr>
          <p:nvPr>
            <p:ph type="body" idx="1"/>
          </p:nvPr>
        </p:nvSpPr>
        <p:spPr>
          <a:xfrm>
            <a:off x="1909603" y="1730206"/>
            <a:ext cx="8372793" cy="3765550"/>
          </a:xfrm>
          <a:prstGeom prst="rect">
            <a:avLst/>
          </a:prstGeom>
        </p:spPr>
        <p:txBody>
          <a:bodyPr wrap="square" lIns="0" tIns="0" rIns="0" bIns="0">
            <a:spAutoFit/>
          </a:bodyPr>
          <a:lstStyle>
            <a:lvl1pPr>
              <a:defRPr sz="2550" b="0" i="0">
                <a:solidFill>
                  <a:srgbClr val="808285"/>
                </a:solidFill>
                <a:latin typeface="Noto Sans"/>
                <a:cs typeface="Noto San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10/12/2022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ixabay.com/?utm_source=link-attribution&amp;utm_medium=referral&amp;utm_campaign=image&amp;utm_content=3228713"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pixabay.com/users/13smok-5135280/?utm_source=link-attribution&amp;utm_medium=referral&amp;utm_campaign=image&amp;utm_content=3228713" TargetMode="External"/><Relationship Id="rId5" Type="http://schemas.openxmlformats.org/officeDocument/2006/relationships/image" Target="../media/image10.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ixabay.com/?utm_source=link-attribution&amp;utm_medium=referral&amp;utm_campaign=image&amp;utm_content=6530416"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pixabay.com/users/fotoerich-4176355/?utm_source=link-attribution&amp;utm_medium=referral&amp;utm_campaign=image&amp;utm_content=6530416" TargetMode="External"/><Relationship Id="rId5" Type="http://schemas.openxmlformats.org/officeDocument/2006/relationships/image" Target="../media/image11.jpe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ixabay.com/?utm_source=link-attribution&amp;utm_medium=referral&amp;utm_campaign=image&amp;utm_content=2191944"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pixabay.com/users/ccxpistiavos-4540068/?utm_source=link-attribution&amp;utm_medium=referral&amp;utm_campaign=image&amp;utm_content=2191944" TargetMode="External"/><Relationship Id="rId5" Type="http://schemas.openxmlformats.org/officeDocument/2006/relationships/image" Target="../media/image12.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ixabay.com/?utm_source=link-attribution&amp;utm_medium=referral&amp;utm_campaign=image&amp;utm_content=2147673"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pixabay.com/users/ccxpistiavos-4540068/?utm_source=link-attribution&amp;utm_medium=referral&amp;utm_campaign=image&amp;utm_content=2147673" TargetMode="External"/><Relationship Id="rId5" Type="http://schemas.openxmlformats.org/officeDocument/2006/relationships/image" Target="../media/image15.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ixabay.com/?utm_source=link-attribution&amp;utm_medium=referral&amp;utm_campaign=image&amp;utm_content=5041374"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pixabay.com/users/pabitrakaity-7844390/?utm_source=link-attribution&amp;utm_medium=referral&amp;utm_campaign=image&amp;utm_content=5041374" TargetMode="External"/><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ixabay.com/?utm_source=link-attribution&amp;utm_medium=referral&amp;utm_campaign=image&amp;utm_content=6848950"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pixabay.com/users/mohamed_hassan-5229782/?utm_source=link-attribution&amp;utm_medium=referral&amp;utm_campaign=image&amp;utm_content=6848950" TargetMode="External"/><Relationship Id="rId5" Type="http://schemas.openxmlformats.org/officeDocument/2006/relationships/image" Target="../media/image16.png"/><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hyperlink" Target="https://pixabay.com/?utm_source=link-attribution&amp;utm_medium=referral&amp;utm_campaign=image&amp;utm_content=2003808"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pixabay.com/users/godoycordoba-3338274/?utm_source=link-attribution&amp;utm_medium=referral&amp;utm_campaign=image&amp;utm_content=2003808" TargetMode="External"/><Relationship Id="rId5" Type="http://schemas.openxmlformats.org/officeDocument/2006/relationships/image" Target="../media/image14.sv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pixabay.com/?utm_source=link-attribution&amp;utm_medium=referral&amp;utm_campaign=image&amp;utm_content=2469868"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pixabay.com/users/fordspencer-5688562/?utm_source=link-attribution&amp;utm_medium=referral&amp;utm_campaign=image&amp;utm_content=2469868" TargetMode="External"/><Relationship Id="rId5" Type="http://schemas.openxmlformats.org/officeDocument/2006/relationships/image" Target="../media/image20.jpg"/><Relationship Id="rId4" Type="http://schemas.openxmlformats.org/officeDocument/2006/relationships/image" Target="../media/image19.sv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pixabay.com/?utm_source=link-attribution&amp;utm_medium=referral&amp;utm_campaign=image&amp;utm_content=585334"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hyperlink" Target="https://pixabay.com/users/barbarajackson-494586/?utm_source=link-attribution&amp;utm_medium=referral&amp;utm_campaign=image&amp;utm_content=585334" TargetMode="External"/><Relationship Id="rId5" Type="http://schemas.openxmlformats.org/officeDocument/2006/relationships/image" Target="../media/image21.jpg"/><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ixabay.com/?utm_source=link-attribution&amp;utm_medium=referral&amp;utm_campaign=image&amp;utm_content=3347559"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pixabay.com/users/mohamed_hassan-5229782/?utm_source=link-attribution&amp;utm_medium=referral&amp;utm_campaign=image&amp;utm_content=3347559" TargetMode="External"/><Relationship Id="rId5" Type="http://schemas.openxmlformats.org/officeDocument/2006/relationships/image" Target="../media/image4.png"/><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hyperlink" Target="https://pixabay.com/?utm_source=link-attribution&amp;utm_medium=referral&amp;utm_campaign=image&amp;utm_content=1843473"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s://pixabay.com/users/cocoparisienne-127419/?utm_source=link-attribution&amp;utm_medium=referral&amp;utm_campaign=image&amp;utm_content=1843473" TargetMode="External"/><Relationship Id="rId5" Type="http://schemas.openxmlformats.org/officeDocument/2006/relationships/image" Target="../media/image23.sv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pixabay.com/?utm_source=link-attribution&amp;utm_medium=referral&amp;utm_campaign=image&amp;utm_content=2604834"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https://pixabay.com/users/stocksnap-894430/?utm_source=link-attribution&amp;utm_medium=referral&amp;utm_campaign=image&amp;utm_content=2604834" TargetMode="External"/><Relationship Id="rId5" Type="http://schemas.openxmlformats.org/officeDocument/2006/relationships/image" Target="../media/image27.jpg"/><Relationship Id="rId4" Type="http://schemas.openxmlformats.org/officeDocument/2006/relationships/image" Target="../media/image26.sv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pixabay.com/?utm_source=link-attribution&amp;utm_medium=referral&amp;utm_campaign=image&amp;utm_content=5351255"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hyperlink" Target="https://pixabay.com/users/gdj-1086657/?utm_source=link-attribution&amp;utm_medium=referral&amp;utm_campaign=image&amp;utm_content=5351255" TargetMode="External"/><Relationship Id="rId5" Type="http://schemas.openxmlformats.org/officeDocument/2006/relationships/image" Target="../media/image28.png"/><Relationship Id="rId4" Type="http://schemas.openxmlformats.org/officeDocument/2006/relationships/image" Target="../media/image26.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ixabay.com/?utm_source=link-attribution&amp;utm_medium=referral&amp;utm_campaign=image&amp;utm_content=2651913"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pixabay.com/users/geralt-9301/?utm_source=link-attribution&amp;utm_medium=referral&amp;utm_campaign=image&amp;utm_content=2651913" TargetMode="External"/><Relationship Id="rId5" Type="http://schemas.openxmlformats.org/officeDocument/2006/relationships/image" Target="../media/image5.png"/><Relationship Id="rId4" Type="http://schemas.openxmlformats.org/officeDocument/2006/relationships/image" Target="../media/image2.sv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s://pixabay.com/?utm_source=link-attribution&amp;utm_medium=referral&amp;utm_campaign=image&amp;utm_content=3575860"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hyperlink" Target="https://pixabay.com/users/mohamed_hassan-5229782/?utm_source=link-attribution&amp;utm_medium=referral&amp;utm_campaign=image&amp;utm_content=3575860" TargetMode="External"/><Relationship Id="rId5" Type="http://schemas.openxmlformats.org/officeDocument/2006/relationships/image" Target="../media/image33.png"/><Relationship Id="rId4" Type="http://schemas.openxmlformats.org/officeDocument/2006/relationships/image" Target="../media/image32.sv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s://pixabay.com/?utm_source=link-attribution&amp;utm_medium=referral&amp;utm_campaign=image&amp;utm_content=296709"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hyperlink" Target="https://pixabay.com/users/clker-free-vector-images-3736/?utm_source=link-attribution&amp;utm_medium=referral&amp;utm_campaign=image&amp;utm_content=296709" TargetMode="External"/><Relationship Id="rId5" Type="http://schemas.openxmlformats.org/officeDocument/2006/relationships/image" Target="../media/image34.png"/><Relationship Id="rId4" Type="http://schemas.openxmlformats.org/officeDocument/2006/relationships/image" Target="../media/image32.sv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2.sv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pixabay.com/?utm_source=link-attribution&amp;utm_medium=referral&amp;utm_campaign=image&amp;utm_content=6689107"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https://pixabay.com/users/mohamed_hassan-5229782/?utm_source=link-attribution&amp;utm_medium=referral&amp;utm_campaign=image&amp;utm_content=6689107" TargetMode="External"/><Relationship Id="rId5" Type="http://schemas.openxmlformats.org/officeDocument/2006/relationships/image" Target="../media/image37.png"/><Relationship Id="rId4" Type="http://schemas.openxmlformats.org/officeDocument/2006/relationships/image" Target="../media/image36.sv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pixabay.com/?utm_source=link-attribution&amp;utm_medium=referral&amp;utm_campaign=image&amp;utm_content=2024548"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hyperlink" Target="https://pixabay.com/users/openclipart-vectors-30363/?utm_source=link-attribution&amp;utm_medium=referral&amp;utm_campaign=image&amp;utm_content=2024548" TargetMode="External"/><Relationship Id="rId5" Type="http://schemas.openxmlformats.org/officeDocument/2006/relationships/image" Target="../media/image38.png"/><Relationship Id="rId4" Type="http://schemas.openxmlformats.org/officeDocument/2006/relationships/image" Target="../media/image36.sv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36.sv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6.sv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36.sv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36.svg"/></Relationships>
</file>

<file path=ppt/slides/_rels/slide5.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1696536" TargetMode="External"/><Relationship Id="rId3" Type="http://schemas.openxmlformats.org/officeDocument/2006/relationships/image" Target="../media/image1.png"/><Relationship Id="rId7" Type="http://schemas.openxmlformats.org/officeDocument/2006/relationships/hyperlink" Target="https://pixabay.com/users/ricinator-3282802/?utm_source=link-attribution&amp;utm_medium=referral&amp;utm_campaign=image&amp;utm_content=1696536"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2.svg"/></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36.sv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40.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ixabay.com/?utm_source=link-attribution&amp;utm_medium=referral&amp;utm_campaign=image&amp;utm_content=7453146"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pixabay.com/users/fergalindo980-5023022/?utm_source=link-attribution&amp;utm_medium=referral&amp;utm_campaign=image&amp;utm_content=7453146" TargetMode="External"/><Relationship Id="rId5" Type="http://schemas.openxmlformats.org/officeDocument/2006/relationships/image" Target="../media/image7.jpe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ixabay.com/?utm_source=link-attribution&amp;utm_medium=referral&amp;utm_campaign=image&amp;utm_content=4145087"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pixabay.com/users/mohamed_hassan-5229782/?utm_source=link-attribution&amp;utm_medium=referral&amp;utm_campaign=image&amp;utm_content=4145087" TargetMode="External"/><Relationship Id="rId5" Type="http://schemas.openxmlformats.org/officeDocument/2006/relationships/image" Target="../media/image8.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ixabay.com/?utm_source=link-attribution&amp;utm_medium=referral&amp;utm_campaign=image&amp;utm_content=1410168"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pixabay.com/users/zofiaeliyahu-2614798/?utm_source=link-attribution&amp;utm_medium=referral&amp;utm_campaign=image&amp;utm_content=1410168" TargetMode="External"/><Relationship Id="rId5" Type="http://schemas.openxmlformats.org/officeDocument/2006/relationships/image" Target="../media/image9.jpe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940BE5A-1196-4BE3-AF70-ECFEEF4B2EA9}"/>
              </a:ext>
            </a:extLst>
          </p:cNvPr>
          <p:cNvSpPr/>
          <p:nvPr/>
        </p:nvSpPr>
        <p:spPr>
          <a:xfrm>
            <a:off x="0" y="0"/>
            <a:ext cx="1044448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p:nvPr/>
        </p:nvSpPr>
        <p:spPr>
          <a:xfrm>
            <a:off x="627876" y="619883"/>
            <a:ext cx="8899625" cy="4183838"/>
          </a:xfrm>
          <a:prstGeom prst="rect">
            <a:avLst/>
          </a:prstGeom>
        </p:spPr>
        <p:txBody>
          <a:bodyPr vert="horz" wrap="square" lIns="0" tIns="15875" rIns="0" bIns="0" rtlCol="0">
            <a:spAutoFit/>
          </a:bodyPr>
          <a:lstStyle/>
          <a:p>
            <a:pPr marL="12700" algn="ctr">
              <a:lnSpc>
                <a:spcPct val="100000"/>
              </a:lnSpc>
              <a:spcBef>
                <a:spcPts val="125"/>
              </a:spcBef>
              <a:tabLst>
                <a:tab pos="3209290" algn="l"/>
              </a:tabLst>
            </a:pPr>
            <a:r>
              <a:rPr lang="en-US" sz="5400" b="1" spc="5" dirty="0">
                <a:solidFill>
                  <a:srgbClr val="FFFFFF"/>
                </a:solidFill>
                <a:effectLst>
                  <a:outerShdw blurRad="38100" dist="38100" dir="2700000" algn="tl">
                    <a:srgbClr val="000000">
                      <a:alpha val="43137"/>
                    </a:srgbClr>
                  </a:outerShdw>
                </a:effectLst>
                <a:latin typeface="Noto Sans"/>
                <a:cs typeface="Noto Sans"/>
              </a:rPr>
              <a:t>“</a:t>
            </a:r>
            <a:r>
              <a:rPr lang="en-US" sz="5400" b="1" spc="5" dirty="0" err="1">
                <a:solidFill>
                  <a:srgbClr val="FFFFFF"/>
                </a:solidFill>
                <a:effectLst>
                  <a:outerShdw blurRad="38100" dist="38100" dir="2700000" algn="tl">
                    <a:srgbClr val="000000">
                      <a:alpha val="43137"/>
                    </a:srgbClr>
                  </a:outerShdw>
                </a:effectLst>
                <a:latin typeface="Noto Sans"/>
                <a:cs typeface="Noto Sans"/>
              </a:rPr>
              <a:t>Knowledege</a:t>
            </a:r>
            <a:r>
              <a:rPr lang="en-US" sz="5400" b="1" spc="5" dirty="0">
                <a:solidFill>
                  <a:srgbClr val="FFFFFF"/>
                </a:solidFill>
                <a:effectLst>
                  <a:outerShdw blurRad="38100" dist="38100" dir="2700000" algn="tl">
                    <a:srgbClr val="000000">
                      <a:alpha val="43137"/>
                    </a:srgbClr>
                  </a:outerShdw>
                </a:effectLst>
                <a:latin typeface="Noto Sans"/>
                <a:cs typeface="Noto Sans"/>
              </a:rPr>
              <a:t>, Commitment, and Transformation-</a:t>
            </a:r>
          </a:p>
          <a:p>
            <a:pPr marL="12700" algn="ctr">
              <a:lnSpc>
                <a:spcPct val="100000"/>
              </a:lnSpc>
              <a:spcBef>
                <a:spcPts val="125"/>
              </a:spcBef>
              <a:tabLst>
                <a:tab pos="3209290" algn="l"/>
              </a:tabLst>
            </a:pPr>
            <a:r>
              <a:rPr lang="en-US" sz="5400" b="1" spc="5" dirty="0">
                <a:solidFill>
                  <a:srgbClr val="FFFFFF"/>
                </a:solidFill>
                <a:effectLst>
                  <a:outerShdw blurRad="38100" dist="38100" dir="2700000" algn="tl">
                    <a:srgbClr val="000000">
                      <a:alpha val="43137"/>
                    </a:srgbClr>
                  </a:outerShdw>
                </a:effectLst>
                <a:latin typeface="Noto Sans"/>
                <a:cs typeface="Noto Sans"/>
              </a:rPr>
              <a:t>The Making of a Faithful Steward”</a:t>
            </a:r>
            <a:endParaRPr sz="5400" dirty="0">
              <a:effectLst>
                <a:outerShdw blurRad="38100" dist="38100" dir="2700000" algn="tl">
                  <a:srgbClr val="000000">
                    <a:alpha val="43137"/>
                  </a:srgbClr>
                </a:outerShdw>
              </a:effectLst>
              <a:latin typeface="Noto Sans"/>
              <a:cs typeface="Noto Sans"/>
            </a:endParaRPr>
          </a:p>
        </p:txBody>
      </p:sp>
      <p:sp>
        <p:nvSpPr>
          <p:cNvPr id="13" name="object 3">
            <a:extLst>
              <a:ext uri="{FF2B5EF4-FFF2-40B4-BE49-F238E27FC236}">
                <a16:creationId xmlns:a16="http://schemas.microsoft.com/office/drawing/2014/main" id="{3B68BB7F-6943-4E4E-AEC2-14EBB498670C}"/>
              </a:ext>
            </a:extLst>
          </p:cNvPr>
          <p:cNvSpPr txBox="1"/>
          <p:nvPr/>
        </p:nvSpPr>
        <p:spPr>
          <a:xfrm>
            <a:off x="1483480" y="5791200"/>
            <a:ext cx="8105396" cy="446917"/>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2800" b="1" spc="5" dirty="0">
                <a:solidFill>
                  <a:srgbClr val="FFFFFF"/>
                </a:solidFill>
                <a:effectLst>
                  <a:outerShdw blurRad="38100" dist="38100" dir="2700000" algn="tl">
                    <a:srgbClr val="000000">
                      <a:alpha val="43137"/>
                    </a:srgbClr>
                  </a:outerShdw>
                </a:effectLst>
                <a:latin typeface="Noto Sans"/>
                <a:cs typeface="Noto Sans"/>
              </a:rPr>
              <a:t>By Domingo </a:t>
            </a:r>
            <a:r>
              <a:rPr lang="en-US" sz="2800" b="1" spc="5" dirty="0" err="1">
                <a:solidFill>
                  <a:srgbClr val="FFFFFF"/>
                </a:solidFill>
                <a:effectLst>
                  <a:outerShdw blurRad="38100" dist="38100" dir="2700000" algn="tl">
                    <a:srgbClr val="000000">
                      <a:alpha val="43137"/>
                    </a:srgbClr>
                  </a:outerShdw>
                </a:effectLst>
                <a:latin typeface="Noto Sans"/>
                <a:cs typeface="Noto Sans"/>
              </a:rPr>
              <a:t>Paulino</a:t>
            </a:r>
            <a:endParaRPr sz="2800" dirty="0">
              <a:effectLst>
                <a:outerShdw blurRad="38100" dist="38100" dir="2700000" algn="tl">
                  <a:srgbClr val="000000">
                    <a:alpha val="43137"/>
                  </a:srgbClr>
                </a:outerShdw>
              </a:effectLst>
              <a:latin typeface="Noto Sans"/>
              <a:cs typeface="Noto Sans"/>
            </a:endParaRPr>
          </a:p>
        </p:txBody>
      </p:sp>
      <p:pic>
        <p:nvPicPr>
          <p:cNvPr id="7" name="Graphic 6" descr="Packing Box Open with solid fill">
            <a:extLst>
              <a:ext uri="{FF2B5EF4-FFF2-40B4-BE49-F238E27FC236}">
                <a16:creationId xmlns:a16="http://schemas.microsoft.com/office/drawing/2014/main" id="{DE1AD692-E52D-4121-BF76-F169F60B5D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20599" y="2895600"/>
            <a:ext cx="3925333" cy="3925333"/>
          </a:xfrm>
          <a:prstGeom prst="rect">
            <a:avLst/>
          </a:prstGeom>
        </p:spPr>
      </p:pic>
    </p:spTree>
    <p:extLst>
      <p:ext uri="{BB962C8B-B14F-4D97-AF65-F5344CB8AC3E}">
        <p14:creationId xmlns:p14="http://schemas.microsoft.com/office/powerpoint/2010/main" val="2495336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5925340"/>
          </a:xfrm>
          <a:prstGeom prst="rect">
            <a:avLst/>
          </a:prstGeom>
        </p:spPr>
        <p:txBody>
          <a:bodyPr vert="horz" wrap="square" lIns="0" tIns="15875" rIns="0" bIns="0" rtlCol="0">
            <a:spAutoFit/>
          </a:bodyPr>
          <a:lstStyle/>
          <a:p>
            <a:r>
              <a:rPr lang="en-US" sz="4800" b="0" i="0" dirty="0">
                <a:solidFill>
                  <a:schemeClr val="tx2">
                    <a:lumMod val="75000"/>
                  </a:schemeClr>
                </a:solidFill>
                <a:effectLst>
                  <a:outerShdw blurRad="38100" dist="38100" dir="2700000" algn="tl">
                    <a:srgbClr val="000000">
                      <a:alpha val="43137"/>
                    </a:srgbClr>
                  </a:outerShdw>
                </a:effectLst>
                <a:latin typeface="system-ui"/>
              </a:rPr>
              <a:t>Numbers 6:3</a:t>
            </a:r>
          </a:p>
          <a:p>
            <a:pPr algn="l"/>
            <a:r>
              <a:rPr lang="en-US" sz="4800" b="0" dirty="0">
                <a:solidFill>
                  <a:schemeClr val="tx2">
                    <a:lumMod val="75000"/>
                  </a:schemeClr>
                </a:solidFill>
                <a:effectLst>
                  <a:outerShdw blurRad="38100" dist="38100" dir="2700000" algn="tl">
                    <a:srgbClr val="000000">
                      <a:alpha val="43137"/>
                    </a:srgbClr>
                  </a:outerShdw>
                </a:effectLst>
                <a:latin typeface="system-ui"/>
              </a:rPr>
              <a:t>he shall separate himself from wine and similar drink; he shall drink neither vinegar made from wine nor vinegar made from similar drink; neither shall he drink any grape juice, nor eat fresh grapes or raisins. </a:t>
            </a:r>
          </a:p>
        </p:txBody>
      </p:sp>
      <p:pic>
        <p:nvPicPr>
          <p:cNvPr id="9" name="Graphic 8" descr="Packing Box Open with solid fill">
            <a:extLst>
              <a:ext uri="{FF2B5EF4-FFF2-40B4-BE49-F238E27FC236}">
                <a16:creationId xmlns:a16="http://schemas.microsoft.com/office/drawing/2014/main" id="{BF284CD0-D4CE-4863-87E3-C589F88D49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spTree>
    <p:extLst>
      <p:ext uri="{BB962C8B-B14F-4D97-AF65-F5344CB8AC3E}">
        <p14:creationId xmlns:p14="http://schemas.microsoft.com/office/powerpoint/2010/main" val="3261818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3709349"/>
          </a:xfrm>
          <a:prstGeom prst="rect">
            <a:avLst/>
          </a:prstGeom>
        </p:spPr>
        <p:txBody>
          <a:bodyPr vert="horz" wrap="square" lIns="0" tIns="15875" rIns="0" bIns="0" rtlCol="0">
            <a:spAutoFit/>
          </a:bodyPr>
          <a:lstStyle/>
          <a:p>
            <a:r>
              <a:rPr lang="en-US" sz="4800" b="0" i="0" dirty="0">
                <a:solidFill>
                  <a:schemeClr val="tx2">
                    <a:lumMod val="75000"/>
                  </a:schemeClr>
                </a:solidFill>
                <a:effectLst>
                  <a:outerShdw blurRad="38100" dist="38100" dir="2700000" algn="tl">
                    <a:srgbClr val="000000">
                      <a:alpha val="43137"/>
                    </a:srgbClr>
                  </a:outerShdw>
                </a:effectLst>
                <a:latin typeface="system-ui"/>
              </a:rPr>
              <a:t>Numbers 6:4</a:t>
            </a:r>
          </a:p>
          <a:p>
            <a:pPr algn="l"/>
            <a:r>
              <a:rPr lang="en-US" sz="4800" b="0" i="0" dirty="0">
                <a:solidFill>
                  <a:schemeClr val="tx2">
                    <a:lumMod val="75000"/>
                  </a:schemeClr>
                </a:solidFill>
                <a:effectLst>
                  <a:outerShdw blurRad="38100" dist="38100" dir="2700000" algn="tl">
                    <a:srgbClr val="000000">
                      <a:alpha val="43137"/>
                    </a:srgbClr>
                  </a:outerShdw>
                </a:effectLst>
                <a:latin typeface="system-ui"/>
              </a:rPr>
              <a:t>All the days of his separation he shall eat nothing that is produced by the grapevine, from seed to skin.</a:t>
            </a:r>
          </a:p>
        </p:txBody>
      </p:sp>
      <p:pic>
        <p:nvPicPr>
          <p:cNvPr id="9" name="Graphic 8" descr="Packing Box Open with solid fill">
            <a:extLst>
              <a:ext uri="{FF2B5EF4-FFF2-40B4-BE49-F238E27FC236}">
                <a16:creationId xmlns:a16="http://schemas.microsoft.com/office/drawing/2014/main" id="{BF284CD0-D4CE-4863-87E3-C589F88D49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spTree>
    <p:extLst>
      <p:ext uri="{BB962C8B-B14F-4D97-AF65-F5344CB8AC3E}">
        <p14:creationId xmlns:p14="http://schemas.microsoft.com/office/powerpoint/2010/main" val="286293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8077200" cy="5925340"/>
          </a:xfrm>
          <a:prstGeom prst="rect">
            <a:avLst/>
          </a:prstGeom>
        </p:spPr>
        <p:txBody>
          <a:bodyPr vert="horz" wrap="square" lIns="0" tIns="15875" rIns="0" bIns="0" rtlCol="0">
            <a:spAutoFit/>
          </a:bodyPr>
          <a:lstStyle/>
          <a:p>
            <a:pPr algn="l"/>
            <a:r>
              <a:rPr lang="en-US" sz="4800" b="0" i="0" dirty="0">
                <a:solidFill>
                  <a:schemeClr val="tx2">
                    <a:lumMod val="75000"/>
                  </a:schemeClr>
                </a:solidFill>
                <a:effectLst>
                  <a:outerShdw blurRad="38100" dist="38100" dir="2700000" algn="tl">
                    <a:srgbClr val="000000">
                      <a:alpha val="43137"/>
                    </a:srgbClr>
                  </a:outerShdw>
                </a:effectLst>
                <a:latin typeface="system-ui"/>
              </a:rPr>
              <a:t>Numbers 6:5</a:t>
            </a:r>
          </a:p>
          <a:p>
            <a:pPr algn="l"/>
            <a:r>
              <a:rPr lang="en-US" sz="4800" dirty="0">
                <a:solidFill>
                  <a:schemeClr val="tx2">
                    <a:lumMod val="75000"/>
                  </a:schemeClr>
                </a:solidFill>
                <a:effectLst>
                  <a:outerShdw blurRad="38100" dist="38100" dir="2700000" algn="tl">
                    <a:srgbClr val="000000">
                      <a:alpha val="43137"/>
                    </a:srgbClr>
                  </a:outerShdw>
                </a:effectLst>
                <a:latin typeface="system-ui"/>
              </a:rPr>
              <a:t>All the </a:t>
            </a:r>
            <a:r>
              <a:rPr lang="en-US" sz="4800" b="0" dirty="0">
                <a:solidFill>
                  <a:schemeClr val="tx2">
                    <a:lumMod val="75000"/>
                  </a:schemeClr>
                </a:solidFill>
                <a:effectLst>
                  <a:outerShdw blurRad="38100" dist="38100" dir="2700000" algn="tl">
                    <a:srgbClr val="000000">
                      <a:alpha val="43137"/>
                    </a:srgbClr>
                  </a:outerShdw>
                </a:effectLst>
                <a:latin typeface="system-ui"/>
              </a:rPr>
              <a:t>days of the vow of his separation no razor shall come upon his head; until the days are fulfilled for which he separated himself to the </a:t>
            </a:r>
            <a:r>
              <a:rPr lang="en-US" sz="4800" b="0" cap="small" dirty="0">
                <a:solidFill>
                  <a:schemeClr val="tx2">
                    <a:lumMod val="75000"/>
                  </a:schemeClr>
                </a:solidFill>
                <a:effectLst>
                  <a:outerShdw blurRad="38100" dist="38100" dir="2700000" algn="tl">
                    <a:srgbClr val="000000">
                      <a:alpha val="43137"/>
                    </a:srgbClr>
                  </a:outerShdw>
                </a:effectLst>
                <a:latin typeface="system-ui"/>
              </a:rPr>
              <a:t>Lord</a:t>
            </a:r>
            <a:r>
              <a:rPr lang="en-US" sz="4800" b="0" dirty="0">
                <a:solidFill>
                  <a:schemeClr val="tx2">
                    <a:lumMod val="75000"/>
                  </a:schemeClr>
                </a:solidFill>
                <a:effectLst>
                  <a:outerShdw blurRad="38100" dist="38100" dir="2700000" algn="tl">
                    <a:srgbClr val="000000">
                      <a:alpha val="43137"/>
                    </a:srgbClr>
                  </a:outerShdw>
                </a:effectLst>
                <a:latin typeface="system-ui"/>
              </a:rPr>
              <a:t>, he shall be holy. Then he shall let the locks of the hair of his head grow.</a:t>
            </a:r>
          </a:p>
        </p:txBody>
      </p:sp>
      <p:pic>
        <p:nvPicPr>
          <p:cNvPr id="9" name="Graphic 8" descr="Packing Box Open with solid fill">
            <a:extLst>
              <a:ext uri="{FF2B5EF4-FFF2-40B4-BE49-F238E27FC236}">
                <a16:creationId xmlns:a16="http://schemas.microsoft.com/office/drawing/2014/main" id="{BF284CD0-D4CE-4863-87E3-C589F88D49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spTree>
    <p:extLst>
      <p:ext uri="{BB962C8B-B14F-4D97-AF65-F5344CB8AC3E}">
        <p14:creationId xmlns:p14="http://schemas.microsoft.com/office/powerpoint/2010/main" val="427422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752600" y="502025"/>
            <a:ext cx="8077200" cy="6171561"/>
          </a:xfrm>
          <a:prstGeom prst="rect">
            <a:avLst/>
          </a:prstGeom>
        </p:spPr>
        <p:txBody>
          <a:bodyPr vert="horz" wrap="square" lIns="0" tIns="15875" rIns="0" bIns="0" rtlCol="0">
            <a:spAutoFit/>
          </a:bodyPr>
          <a:lstStyle/>
          <a:p>
            <a:pPr algn="l"/>
            <a:r>
              <a:rPr lang="en-US" sz="4000" b="0" i="0" dirty="0">
                <a:solidFill>
                  <a:schemeClr val="tx2">
                    <a:lumMod val="75000"/>
                  </a:schemeClr>
                </a:solidFill>
                <a:effectLst>
                  <a:outerShdw blurRad="38100" dist="38100" dir="2700000" algn="tl">
                    <a:srgbClr val="000000">
                      <a:alpha val="43137"/>
                    </a:srgbClr>
                  </a:outerShdw>
                </a:effectLst>
                <a:latin typeface="system-ui"/>
              </a:rPr>
              <a:t>Numbers 6:6-7</a:t>
            </a:r>
          </a:p>
          <a:p>
            <a:pPr algn="l"/>
            <a:r>
              <a:rPr lang="en-US" sz="4000" b="0" dirty="0">
                <a:solidFill>
                  <a:schemeClr val="tx2">
                    <a:lumMod val="75000"/>
                  </a:schemeClr>
                </a:solidFill>
                <a:effectLst>
                  <a:outerShdw blurRad="38100" dist="38100" dir="2700000" algn="tl">
                    <a:srgbClr val="000000">
                      <a:alpha val="43137"/>
                    </a:srgbClr>
                  </a:outerShdw>
                </a:effectLst>
                <a:latin typeface="system-ui"/>
              </a:rPr>
              <a:t>All the days that he separates himself to the </a:t>
            </a:r>
            <a:r>
              <a:rPr lang="en-US" sz="4000" b="0" cap="small" dirty="0">
                <a:solidFill>
                  <a:schemeClr val="tx2">
                    <a:lumMod val="75000"/>
                  </a:schemeClr>
                </a:solidFill>
                <a:effectLst>
                  <a:outerShdw blurRad="38100" dist="38100" dir="2700000" algn="tl">
                    <a:srgbClr val="000000">
                      <a:alpha val="43137"/>
                    </a:srgbClr>
                  </a:outerShdw>
                </a:effectLst>
                <a:latin typeface="system-ui"/>
              </a:rPr>
              <a:t>Lord</a:t>
            </a:r>
            <a:r>
              <a:rPr lang="en-US" sz="4000" b="0" dirty="0">
                <a:solidFill>
                  <a:schemeClr val="tx2">
                    <a:lumMod val="75000"/>
                  </a:schemeClr>
                </a:solidFill>
                <a:effectLst>
                  <a:outerShdw blurRad="38100" dist="38100" dir="2700000" algn="tl">
                    <a:srgbClr val="000000">
                      <a:alpha val="43137"/>
                    </a:srgbClr>
                  </a:outerShdw>
                </a:effectLst>
                <a:latin typeface="system-ui"/>
              </a:rPr>
              <a:t> he shall not go near a dead body. </a:t>
            </a:r>
            <a:r>
              <a:rPr lang="en-US" sz="4000" b="1" baseline="30000" dirty="0">
                <a:solidFill>
                  <a:schemeClr val="tx2">
                    <a:lumMod val="75000"/>
                  </a:schemeClr>
                </a:solidFill>
                <a:effectLst>
                  <a:outerShdw blurRad="38100" dist="38100" dir="2700000" algn="tl">
                    <a:srgbClr val="000000">
                      <a:alpha val="43137"/>
                    </a:srgbClr>
                  </a:outerShdw>
                </a:effectLst>
                <a:latin typeface="system-ui"/>
              </a:rPr>
              <a:t> </a:t>
            </a:r>
            <a:r>
              <a:rPr lang="en-US" sz="4000" b="0" dirty="0">
                <a:solidFill>
                  <a:schemeClr val="tx2">
                    <a:lumMod val="75000"/>
                  </a:schemeClr>
                </a:solidFill>
                <a:effectLst>
                  <a:outerShdw blurRad="38100" dist="38100" dir="2700000" algn="tl">
                    <a:srgbClr val="000000">
                      <a:alpha val="43137"/>
                    </a:srgbClr>
                  </a:outerShdw>
                </a:effectLst>
                <a:latin typeface="system-ui"/>
              </a:rPr>
              <a:t>He shall not make himself unclean even for his father or his mother, for his brother or his sister, when they die, because his separation to God is on his head. All the days of his separation </a:t>
            </a:r>
            <a:r>
              <a:rPr lang="en-US" sz="4000" b="1" u="sng" dirty="0">
                <a:solidFill>
                  <a:schemeClr val="tx2">
                    <a:lumMod val="75000"/>
                  </a:schemeClr>
                </a:solidFill>
                <a:effectLst>
                  <a:outerShdw blurRad="38100" dist="38100" dir="2700000" algn="tl">
                    <a:srgbClr val="000000">
                      <a:alpha val="43137"/>
                    </a:srgbClr>
                  </a:outerShdw>
                </a:effectLst>
                <a:latin typeface="system-ui"/>
              </a:rPr>
              <a:t>he shall be holy to the </a:t>
            </a:r>
            <a:r>
              <a:rPr lang="en-US" sz="4000" b="1" u="sng" cap="small" dirty="0">
                <a:solidFill>
                  <a:schemeClr val="tx2">
                    <a:lumMod val="75000"/>
                  </a:schemeClr>
                </a:solidFill>
                <a:effectLst>
                  <a:outerShdw blurRad="38100" dist="38100" dir="2700000" algn="tl">
                    <a:srgbClr val="000000">
                      <a:alpha val="43137"/>
                    </a:srgbClr>
                  </a:outerShdw>
                </a:effectLst>
                <a:latin typeface="system-ui"/>
              </a:rPr>
              <a:t>Lord</a:t>
            </a:r>
            <a:r>
              <a:rPr lang="en-US" sz="4000" b="0" dirty="0">
                <a:solidFill>
                  <a:schemeClr val="tx2">
                    <a:lumMod val="75000"/>
                  </a:schemeClr>
                </a:solidFill>
                <a:effectLst>
                  <a:outerShdw blurRad="38100" dist="38100" dir="2700000" algn="tl">
                    <a:srgbClr val="000000">
                      <a:alpha val="43137"/>
                    </a:srgbClr>
                  </a:outerShdw>
                </a:effectLst>
                <a:latin typeface="system-ui"/>
              </a:rPr>
              <a:t>.</a:t>
            </a:r>
          </a:p>
        </p:txBody>
      </p:sp>
      <p:pic>
        <p:nvPicPr>
          <p:cNvPr id="9" name="Graphic 8" descr="Packing Box Open with solid fill">
            <a:extLst>
              <a:ext uri="{FF2B5EF4-FFF2-40B4-BE49-F238E27FC236}">
                <a16:creationId xmlns:a16="http://schemas.microsoft.com/office/drawing/2014/main" id="{BF284CD0-D4CE-4863-87E3-C589F88D49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spTree>
    <p:extLst>
      <p:ext uri="{BB962C8B-B14F-4D97-AF65-F5344CB8AC3E}">
        <p14:creationId xmlns:p14="http://schemas.microsoft.com/office/powerpoint/2010/main" val="162753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6705600" cy="5509842"/>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000" b="1" spc="5" dirty="0">
                <a:solidFill>
                  <a:schemeClr val="tx2">
                    <a:lumMod val="75000"/>
                  </a:schemeClr>
                </a:solidFill>
                <a:effectLst>
                  <a:outerShdw blurRad="38100" dist="38100" dir="2700000" algn="tl">
                    <a:srgbClr val="000000">
                      <a:alpha val="43137"/>
                    </a:srgbClr>
                  </a:outerShdw>
                </a:effectLst>
                <a:latin typeface="Noto Sans"/>
                <a:cs typeface="Noto Sans"/>
              </a:rPr>
              <a:t>3 things that were part of the Nazirite Vow so a person would be separate and be holy to the Lord:</a:t>
            </a:r>
          </a:p>
          <a:p>
            <a:pPr marL="12700">
              <a:lnSpc>
                <a:spcPct val="100000"/>
              </a:lnSpc>
              <a:spcBef>
                <a:spcPts val="125"/>
              </a:spcBef>
              <a:tabLst>
                <a:tab pos="3209290" algn="l"/>
              </a:tabLst>
            </a:pPr>
            <a:endPar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endParaRPr>
          </a:p>
          <a:p>
            <a:pPr marL="527050" indent="-514350">
              <a:lnSpc>
                <a:spcPct val="100000"/>
              </a:lnSpc>
              <a:spcBef>
                <a:spcPts val="125"/>
              </a:spcBef>
              <a:buAutoNum type="arabicPeriod"/>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Don’t eat anything from </a:t>
            </a:r>
          </a:p>
          <a:p>
            <a:pPr marL="12700">
              <a:lnSpc>
                <a:spcPct val="100000"/>
              </a:lnSpc>
              <a:spcBef>
                <a:spcPts val="125"/>
              </a:spcBef>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     the fruit of the vine</a:t>
            </a:r>
          </a:p>
          <a:p>
            <a:pPr marL="527050" indent="-514350">
              <a:lnSpc>
                <a:spcPct val="100000"/>
              </a:lnSpc>
              <a:spcBef>
                <a:spcPts val="125"/>
              </a:spcBef>
              <a:buAutoNum type="arabicPeriod"/>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Don’t cut the hair  </a:t>
            </a:r>
          </a:p>
          <a:p>
            <a:pPr marL="527050" indent="-514350">
              <a:lnSpc>
                <a:spcPct val="100000"/>
              </a:lnSpc>
              <a:spcBef>
                <a:spcPts val="125"/>
              </a:spcBef>
              <a:buAutoNum type="arabicPeriod"/>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Don’t touch a dead body</a:t>
            </a:r>
          </a:p>
          <a:p>
            <a:pPr marL="527050" indent="-514350">
              <a:lnSpc>
                <a:spcPct val="100000"/>
              </a:lnSpc>
              <a:spcBef>
                <a:spcPts val="125"/>
              </a:spcBef>
              <a:buAutoNum type="arabicPeriod"/>
              <a:tabLst>
                <a:tab pos="3209290" algn="l"/>
              </a:tabLst>
            </a:pPr>
            <a:endParaRPr sz="3200" b="1" dirty="0">
              <a:solidFill>
                <a:schemeClr val="tx2">
                  <a:lumMod val="75000"/>
                </a:schemeClr>
              </a:solidFill>
              <a:latin typeface="Noto Sans"/>
              <a:cs typeface="Noto Sans"/>
            </a:endParaRPr>
          </a:p>
        </p:txBody>
      </p:sp>
      <p:pic>
        <p:nvPicPr>
          <p:cNvPr id="9" name="Graphic 8" descr="Packing Box Open with solid fill">
            <a:extLst>
              <a:ext uri="{FF2B5EF4-FFF2-40B4-BE49-F238E27FC236}">
                <a16:creationId xmlns:a16="http://schemas.microsoft.com/office/drawing/2014/main" id="{98C2748A-7254-4081-B818-40F2FFB3B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pic>
        <p:nvPicPr>
          <p:cNvPr id="3" name="Picture 2" descr="Icon&#10;&#10;Description automatically generated">
            <a:extLst>
              <a:ext uri="{FF2B5EF4-FFF2-40B4-BE49-F238E27FC236}">
                <a16:creationId xmlns:a16="http://schemas.microsoft.com/office/drawing/2014/main" id="{E2851ECA-8724-CB4B-CB80-5CEE7D5CC4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4063" y="3733800"/>
            <a:ext cx="1783556" cy="2133600"/>
          </a:xfrm>
          <a:prstGeom prst="rect">
            <a:avLst/>
          </a:prstGeom>
        </p:spPr>
      </p:pic>
      <p:sp>
        <p:nvSpPr>
          <p:cNvPr id="8" name="TextBox 7">
            <a:extLst>
              <a:ext uri="{FF2B5EF4-FFF2-40B4-BE49-F238E27FC236}">
                <a16:creationId xmlns:a16="http://schemas.microsoft.com/office/drawing/2014/main" id="{DCB2AC80-419D-9FF3-0AB6-40E996373748}"/>
              </a:ext>
            </a:extLst>
          </p:cNvPr>
          <p:cNvSpPr txBox="1"/>
          <p:nvPr/>
        </p:nvSpPr>
        <p:spPr>
          <a:xfrm>
            <a:off x="7887863" y="5925979"/>
            <a:ext cx="2170537"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a:solidFill>
                  <a:srgbClr val="191B26"/>
                </a:solidFill>
                <a:effectLst/>
                <a:latin typeface="Open Sans" panose="020B0606030504020204" pitchFamily="34" charset="0"/>
                <a:hlinkClick r:id="rId6"/>
              </a:rPr>
              <a:t>13smok</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endParaRPr lang="en-US" sz="1000" dirty="0"/>
          </a:p>
        </p:txBody>
      </p:sp>
    </p:spTree>
    <p:extLst>
      <p:ext uri="{BB962C8B-B14F-4D97-AF65-F5344CB8AC3E}">
        <p14:creationId xmlns:p14="http://schemas.microsoft.com/office/powerpoint/2010/main" val="3414307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8748768" cy="5043047"/>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000" b="1" spc="5" dirty="0">
                <a:solidFill>
                  <a:schemeClr val="tx2">
                    <a:lumMod val="75000"/>
                  </a:schemeClr>
                </a:solidFill>
                <a:effectLst>
                  <a:outerShdw blurRad="38100" dist="38100" dir="2700000" algn="tl">
                    <a:srgbClr val="000000">
                      <a:alpha val="43137"/>
                    </a:srgbClr>
                  </a:outerShdw>
                </a:effectLst>
                <a:latin typeface="Noto Sans"/>
                <a:cs typeface="Noto Sans"/>
              </a:rPr>
              <a:t>3 aspects of </a:t>
            </a:r>
          </a:p>
          <a:p>
            <a:pPr marL="12700">
              <a:lnSpc>
                <a:spcPct val="100000"/>
              </a:lnSpc>
              <a:spcBef>
                <a:spcPts val="125"/>
              </a:spcBef>
              <a:tabLst>
                <a:tab pos="3209290" algn="l"/>
              </a:tabLst>
            </a:pPr>
            <a:r>
              <a:rPr lang="en-US" sz="4000" b="1" spc="5" dirty="0">
                <a:solidFill>
                  <a:schemeClr val="tx2">
                    <a:lumMod val="75000"/>
                  </a:schemeClr>
                </a:solidFill>
                <a:effectLst>
                  <a:outerShdw blurRad="38100" dist="38100" dir="2700000" algn="tl">
                    <a:srgbClr val="000000">
                      <a:alpha val="43137"/>
                    </a:srgbClr>
                  </a:outerShdw>
                </a:effectLst>
                <a:latin typeface="Noto Sans"/>
                <a:cs typeface="Noto Sans"/>
              </a:rPr>
              <a:t>Stewardship</a:t>
            </a:r>
          </a:p>
          <a:p>
            <a:pPr marL="12700">
              <a:lnSpc>
                <a:spcPct val="100000"/>
              </a:lnSpc>
              <a:spcBef>
                <a:spcPts val="125"/>
              </a:spcBef>
              <a:tabLst>
                <a:tab pos="3209290" algn="l"/>
              </a:tabLst>
            </a:pPr>
            <a:r>
              <a:rPr lang="en-US" sz="4000" b="1" spc="5" dirty="0">
                <a:solidFill>
                  <a:schemeClr val="tx2">
                    <a:lumMod val="75000"/>
                  </a:schemeClr>
                </a:solidFill>
                <a:effectLst>
                  <a:outerShdw blurRad="38100" dist="38100" dir="2700000" algn="tl">
                    <a:srgbClr val="000000">
                      <a:alpha val="43137"/>
                    </a:srgbClr>
                  </a:outerShdw>
                </a:effectLst>
                <a:latin typeface="Noto Sans"/>
                <a:cs typeface="Noto Sans"/>
              </a:rPr>
              <a:t>That were part</a:t>
            </a:r>
          </a:p>
          <a:p>
            <a:pPr marL="12700">
              <a:lnSpc>
                <a:spcPct val="100000"/>
              </a:lnSpc>
              <a:spcBef>
                <a:spcPts val="125"/>
              </a:spcBef>
              <a:tabLst>
                <a:tab pos="3209290" algn="l"/>
              </a:tabLst>
            </a:pPr>
            <a:r>
              <a:rPr lang="en-US" sz="4000" b="1" spc="5" dirty="0">
                <a:solidFill>
                  <a:schemeClr val="tx2">
                    <a:lumMod val="75000"/>
                  </a:schemeClr>
                </a:solidFill>
                <a:effectLst>
                  <a:outerShdw blurRad="38100" dist="38100" dir="2700000" algn="tl">
                    <a:srgbClr val="000000">
                      <a:alpha val="43137"/>
                    </a:srgbClr>
                  </a:outerShdw>
                </a:effectLst>
                <a:latin typeface="Noto Sans"/>
                <a:cs typeface="Noto Sans"/>
              </a:rPr>
              <a:t>Of the Nazirite Vow:</a:t>
            </a:r>
          </a:p>
          <a:p>
            <a:pPr marL="12700">
              <a:lnSpc>
                <a:spcPct val="100000"/>
              </a:lnSpc>
              <a:spcBef>
                <a:spcPts val="125"/>
              </a:spcBef>
              <a:tabLst>
                <a:tab pos="3209290" algn="l"/>
              </a:tabLst>
            </a:pPr>
            <a:endPar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endParaRPr>
          </a:p>
          <a:p>
            <a:pPr marL="527050" indent="-514350">
              <a:lnSpc>
                <a:spcPct val="100000"/>
              </a:lnSpc>
              <a:spcBef>
                <a:spcPts val="125"/>
              </a:spcBef>
              <a:buAutoNum type="arabicPeriod"/>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Knowledge</a:t>
            </a:r>
          </a:p>
          <a:p>
            <a:pPr marL="527050" indent="-514350">
              <a:lnSpc>
                <a:spcPct val="100000"/>
              </a:lnSpc>
              <a:spcBef>
                <a:spcPts val="125"/>
              </a:spcBef>
              <a:buAutoNum type="arabicPeriod"/>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Commitment </a:t>
            </a:r>
          </a:p>
          <a:p>
            <a:pPr marL="527050" indent="-514350">
              <a:lnSpc>
                <a:spcPct val="100000"/>
              </a:lnSpc>
              <a:spcBef>
                <a:spcPts val="125"/>
              </a:spcBef>
              <a:buAutoNum type="arabicPeriod"/>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Transformation</a:t>
            </a:r>
          </a:p>
          <a:p>
            <a:pPr marL="527050" indent="-514350">
              <a:lnSpc>
                <a:spcPct val="100000"/>
              </a:lnSpc>
              <a:spcBef>
                <a:spcPts val="125"/>
              </a:spcBef>
              <a:buAutoNum type="arabicPeriod"/>
              <a:tabLst>
                <a:tab pos="3209290" algn="l"/>
              </a:tabLst>
            </a:pPr>
            <a:endParaRPr sz="3200" b="1" dirty="0">
              <a:solidFill>
                <a:schemeClr val="tx2">
                  <a:lumMod val="75000"/>
                </a:schemeClr>
              </a:solidFill>
              <a:latin typeface="Noto Sans"/>
              <a:cs typeface="Noto Sans"/>
            </a:endParaRPr>
          </a:p>
        </p:txBody>
      </p:sp>
      <p:pic>
        <p:nvPicPr>
          <p:cNvPr id="9" name="Graphic 8" descr="Packing Box Open with solid fill">
            <a:extLst>
              <a:ext uri="{FF2B5EF4-FFF2-40B4-BE49-F238E27FC236}">
                <a16:creationId xmlns:a16="http://schemas.microsoft.com/office/drawing/2014/main" id="{98C2748A-7254-4081-B818-40F2FFB3B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pic>
        <p:nvPicPr>
          <p:cNvPr id="3" name="Picture 2" descr="A person reading a book&#10;&#10;Description automatically generated">
            <a:extLst>
              <a:ext uri="{FF2B5EF4-FFF2-40B4-BE49-F238E27FC236}">
                <a16:creationId xmlns:a16="http://schemas.microsoft.com/office/drawing/2014/main" id="{16FBEB69-439B-48AF-EC2B-6C3DC86CB4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338509" y="1373880"/>
            <a:ext cx="2945249" cy="4419600"/>
          </a:xfrm>
          <a:prstGeom prst="rect">
            <a:avLst/>
          </a:prstGeom>
        </p:spPr>
      </p:pic>
      <p:sp>
        <p:nvSpPr>
          <p:cNvPr id="8" name="TextBox 7">
            <a:extLst>
              <a:ext uri="{FF2B5EF4-FFF2-40B4-BE49-F238E27FC236}">
                <a16:creationId xmlns:a16="http://schemas.microsoft.com/office/drawing/2014/main" id="{B2DF30E1-380D-B750-CA94-754DBDA259CF}"/>
              </a:ext>
            </a:extLst>
          </p:cNvPr>
          <p:cNvSpPr txBox="1"/>
          <p:nvPr/>
        </p:nvSpPr>
        <p:spPr>
          <a:xfrm>
            <a:off x="7451187" y="5605736"/>
            <a:ext cx="2719891" cy="246221"/>
          </a:xfrm>
          <a:prstGeom prst="rect">
            <a:avLst/>
          </a:prstGeom>
          <a:noFill/>
        </p:spPr>
        <p:txBody>
          <a:bodyPr wrap="square" rtlCol="0">
            <a:spAutoFit/>
          </a:bodyPr>
          <a:lstStyle/>
          <a:p>
            <a:r>
              <a:rPr lang="en-US" sz="1000" b="0" i="0" dirty="0">
                <a:solidFill>
                  <a:schemeClr val="bg1"/>
                </a:solidFill>
                <a:effectLst/>
                <a:latin typeface="Open Sans" panose="020B0606030504020204" pitchFamily="34" charset="0"/>
              </a:rPr>
              <a:t>Image by </a:t>
            </a:r>
            <a:r>
              <a:rPr lang="en-US" sz="1000" b="0" i="0" u="sng" dirty="0">
                <a:solidFill>
                  <a:srgbClr val="0000FF"/>
                </a:solidFill>
                <a:effectLst/>
                <a:latin typeface="Open Sans" panose="020B0606030504020204" pitchFamily="34" charset="0"/>
                <a:hlinkClick r:id="rId6">
                  <a:extLst>
                    <a:ext uri="{A12FA001-AC4F-418D-AE19-62706E023703}">
                      <ahyp:hlinkClr xmlns:ahyp="http://schemas.microsoft.com/office/drawing/2018/hyperlinkcolor" val="tx"/>
                    </a:ext>
                  </a:extLst>
                </a:hlinkClick>
              </a:rPr>
              <a:t>Erich </a:t>
            </a:r>
            <a:r>
              <a:rPr lang="en-US" sz="1000" b="0" i="0" u="sng" dirty="0" err="1">
                <a:solidFill>
                  <a:schemeClr val="bg1"/>
                </a:solidFill>
                <a:effectLst/>
                <a:latin typeface="Open Sans" panose="020B0606030504020204" pitchFamily="34" charset="0"/>
                <a:hlinkClick r:id="rId6">
                  <a:extLst>
                    <a:ext uri="{A12FA001-AC4F-418D-AE19-62706E023703}">
                      <ahyp:hlinkClr xmlns:ahyp="http://schemas.microsoft.com/office/drawing/2018/hyperlinkcolor" val="tx"/>
                    </a:ext>
                  </a:extLst>
                </a:hlinkClick>
              </a:rPr>
              <a:t>Röthlisberger</a:t>
            </a:r>
            <a:r>
              <a:rPr lang="en-US" sz="1000" b="0" i="0" dirty="0">
                <a:solidFill>
                  <a:schemeClr val="bg1"/>
                </a:solidFill>
                <a:effectLst/>
                <a:latin typeface="Open Sans" panose="020B0606030504020204" pitchFamily="34" charset="0"/>
              </a:rPr>
              <a:t> from </a:t>
            </a:r>
            <a:r>
              <a:rPr lang="en-US" sz="1000" b="0" i="0" u="sng" dirty="0" err="1">
                <a:solidFill>
                  <a:schemeClr val="bg1"/>
                </a:solidFill>
                <a:effectLst/>
                <a:latin typeface="Open Sans" panose="020B0606030504020204" pitchFamily="34" charset="0"/>
                <a:hlinkClick r:id="rId7">
                  <a:extLst>
                    <a:ext uri="{A12FA001-AC4F-418D-AE19-62706E023703}">
                      <ahyp:hlinkClr xmlns:ahyp="http://schemas.microsoft.com/office/drawing/2018/hyperlinkcolor" val="tx"/>
                    </a:ext>
                  </a:extLst>
                </a:hlinkClick>
              </a:rPr>
              <a:t>Pixabay</a:t>
            </a:r>
            <a:r>
              <a:rPr lang="en-US" sz="1000" b="0" i="0" dirty="0">
                <a:solidFill>
                  <a:schemeClr val="bg1"/>
                </a:solidFill>
                <a:effectLst/>
                <a:latin typeface="Open Sans" panose="020B0606030504020204" pitchFamily="34" charset="0"/>
              </a:rPr>
              <a:t> </a:t>
            </a:r>
            <a:endParaRPr lang="en-US" sz="1000" dirty="0">
              <a:solidFill>
                <a:schemeClr val="bg1"/>
              </a:solidFill>
            </a:endParaRPr>
          </a:p>
        </p:txBody>
      </p:sp>
    </p:spTree>
    <p:extLst>
      <p:ext uri="{BB962C8B-B14F-4D97-AF65-F5344CB8AC3E}">
        <p14:creationId xmlns:p14="http://schemas.microsoft.com/office/powerpoint/2010/main" val="4263409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8748768" cy="3883755"/>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5400" b="1" spc="5" dirty="0">
                <a:solidFill>
                  <a:schemeClr val="tx2">
                    <a:lumMod val="75000"/>
                  </a:schemeClr>
                </a:solidFill>
                <a:effectLst>
                  <a:outerShdw blurRad="38100" dist="38100" dir="2700000" algn="tl">
                    <a:srgbClr val="000000">
                      <a:alpha val="43137"/>
                    </a:srgbClr>
                  </a:outerShdw>
                </a:effectLst>
                <a:latin typeface="Noto Sans"/>
                <a:cs typeface="Noto Sans"/>
              </a:rPr>
              <a:t>God Called Abraham </a:t>
            </a:r>
          </a:p>
          <a:p>
            <a:pPr marL="12700">
              <a:lnSpc>
                <a:spcPct val="100000"/>
              </a:lnSpc>
              <a:spcBef>
                <a:spcPts val="125"/>
              </a:spcBef>
              <a:tabLst>
                <a:tab pos="3209290" algn="l"/>
              </a:tabLst>
            </a:pPr>
            <a:r>
              <a:rPr lang="en-US" sz="5400" b="1" spc="5" dirty="0">
                <a:solidFill>
                  <a:schemeClr val="tx2">
                    <a:lumMod val="75000"/>
                  </a:schemeClr>
                </a:solidFill>
                <a:effectLst>
                  <a:outerShdw blurRad="38100" dist="38100" dir="2700000" algn="tl">
                    <a:srgbClr val="000000">
                      <a:alpha val="43137"/>
                    </a:srgbClr>
                  </a:outerShdw>
                </a:effectLst>
                <a:latin typeface="Noto Sans"/>
                <a:cs typeface="Noto Sans"/>
              </a:rPr>
              <a:t>and his descendants</a:t>
            </a:r>
          </a:p>
          <a:p>
            <a:pPr marL="12700">
              <a:lnSpc>
                <a:spcPct val="100000"/>
              </a:lnSpc>
              <a:spcBef>
                <a:spcPts val="125"/>
              </a:spcBef>
              <a:tabLst>
                <a:tab pos="3209290" algn="l"/>
              </a:tabLst>
            </a:pPr>
            <a:r>
              <a:rPr lang="en-US" sz="5400" b="1" spc="5" dirty="0">
                <a:solidFill>
                  <a:schemeClr val="tx2">
                    <a:lumMod val="75000"/>
                  </a:schemeClr>
                </a:solidFill>
                <a:effectLst>
                  <a:outerShdw blurRad="38100" dist="38100" dir="2700000" algn="tl">
                    <a:srgbClr val="000000">
                      <a:alpha val="43137"/>
                    </a:srgbClr>
                  </a:outerShdw>
                </a:effectLst>
                <a:latin typeface="Noto Sans"/>
                <a:cs typeface="Noto Sans"/>
              </a:rPr>
              <a:t>to be His people</a:t>
            </a:r>
          </a:p>
          <a:p>
            <a:pPr marL="12700">
              <a:lnSpc>
                <a:spcPct val="100000"/>
              </a:lnSpc>
              <a:spcBef>
                <a:spcPts val="125"/>
              </a:spcBef>
              <a:tabLst>
                <a:tab pos="3209290" algn="l"/>
              </a:tabLst>
            </a:pPr>
            <a:endParaRPr lang="en-US" sz="5400" b="1" spc="5" dirty="0">
              <a:solidFill>
                <a:schemeClr val="tx2">
                  <a:lumMod val="75000"/>
                </a:schemeClr>
              </a:solidFill>
              <a:latin typeface="Noto Sans"/>
              <a:cs typeface="Noto Sans"/>
            </a:endParaRPr>
          </a:p>
          <a:p>
            <a:pPr marL="12700">
              <a:lnSpc>
                <a:spcPct val="100000"/>
              </a:lnSpc>
              <a:spcBef>
                <a:spcPts val="125"/>
              </a:spcBef>
              <a:tabLst>
                <a:tab pos="3209290" algn="l"/>
              </a:tabLst>
            </a:pPr>
            <a:endParaRPr sz="3200" b="1" dirty="0">
              <a:solidFill>
                <a:schemeClr val="tx2">
                  <a:lumMod val="75000"/>
                </a:schemeClr>
              </a:solidFill>
              <a:latin typeface="Noto Sans"/>
              <a:cs typeface="Noto Sans"/>
            </a:endParaRPr>
          </a:p>
        </p:txBody>
      </p:sp>
      <p:pic>
        <p:nvPicPr>
          <p:cNvPr id="9" name="Graphic 8" descr="Packing Box Open with solid fill">
            <a:extLst>
              <a:ext uri="{FF2B5EF4-FFF2-40B4-BE49-F238E27FC236}">
                <a16:creationId xmlns:a16="http://schemas.microsoft.com/office/drawing/2014/main" id="{98C2748A-7254-4081-B818-40F2FFB3B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184452A4-8F10-2952-6C49-B682E29018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454400"/>
            <a:ext cx="4572000" cy="3100388"/>
          </a:xfrm>
          <a:prstGeom prst="rect">
            <a:avLst/>
          </a:prstGeom>
        </p:spPr>
      </p:pic>
      <p:sp>
        <p:nvSpPr>
          <p:cNvPr id="8" name="TextBox 7">
            <a:extLst>
              <a:ext uri="{FF2B5EF4-FFF2-40B4-BE49-F238E27FC236}">
                <a16:creationId xmlns:a16="http://schemas.microsoft.com/office/drawing/2014/main" id="{4089F3EB-E086-2A94-24C7-005E66975159}"/>
              </a:ext>
            </a:extLst>
          </p:cNvPr>
          <p:cNvSpPr txBox="1"/>
          <p:nvPr/>
        </p:nvSpPr>
        <p:spPr>
          <a:xfrm>
            <a:off x="3964939" y="6547009"/>
            <a:ext cx="2514600"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err="1">
                <a:solidFill>
                  <a:srgbClr val="191B26"/>
                </a:solidFill>
                <a:effectLst/>
                <a:latin typeface="Open Sans" panose="020B0606030504020204" pitchFamily="34" charset="0"/>
                <a:hlinkClick r:id="rId6"/>
              </a:rPr>
              <a:t>CCXpistiavos</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r>
              <a:rPr lang="en-US" sz="1000" b="0" i="0" dirty="0">
                <a:solidFill>
                  <a:srgbClr val="191B26"/>
                </a:solidFill>
                <a:effectLst/>
                <a:latin typeface="Open Sans" panose="020B0606030504020204" pitchFamily="34" charset="0"/>
              </a:rPr>
              <a:t> </a:t>
            </a:r>
            <a:endParaRPr lang="en-US" sz="1000" dirty="0"/>
          </a:p>
        </p:txBody>
      </p:sp>
    </p:spTree>
    <p:extLst>
      <p:ext uri="{BB962C8B-B14F-4D97-AF65-F5344CB8AC3E}">
        <p14:creationId xmlns:p14="http://schemas.microsoft.com/office/powerpoint/2010/main" val="3652496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8294238" cy="5691943"/>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800" b="1" spc="5" dirty="0">
                <a:solidFill>
                  <a:schemeClr val="tx2">
                    <a:lumMod val="75000"/>
                  </a:schemeClr>
                </a:solidFill>
                <a:effectLst>
                  <a:outerShdw blurRad="38100" dist="38100" dir="2700000" algn="tl">
                    <a:srgbClr val="000000">
                      <a:alpha val="43137"/>
                    </a:srgbClr>
                  </a:outerShdw>
                </a:effectLst>
                <a:latin typeface="Noto Sans"/>
                <a:cs typeface="Noto Sans"/>
              </a:rPr>
              <a:t>Exodus 19:3-6</a:t>
            </a:r>
          </a:p>
          <a:p>
            <a:pPr marL="12700">
              <a:lnSpc>
                <a:spcPct val="100000"/>
              </a:lnSpc>
              <a:spcBef>
                <a:spcPts val="125"/>
              </a:spcBef>
              <a:tabLst>
                <a:tab pos="3209290" algn="l"/>
              </a:tabLst>
            </a:pPr>
            <a:r>
              <a:rPr lang="en-US" sz="3200" b="0" dirty="0">
                <a:solidFill>
                  <a:schemeClr val="tx2">
                    <a:lumMod val="75000"/>
                  </a:schemeClr>
                </a:solidFill>
                <a:effectLst>
                  <a:outerShdw blurRad="38100" dist="38100" dir="2700000" algn="tl">
                    <a:srgbClr val="000000">
                      <a:alpha val="43137"/>
                    </a:srgbClr>
                  </a:outerShdw>
                </a:effectLst>
                <a:latin typeface="system-ui"/>
              </a:rPr>
              <a:t>And Moses went up to God, and the </a:t>
            </a:r>
            <a:r>
              <a:rPr lang="en-US" sz="3200" b="0" cap="small" dirty="0">
                <a:solidFill>
                  <a:schemeClr val="tx2">
                    <a:lumMod val="75000"/>
                  </a:schemeClr>
                </a:solidFill>
                <a:effectLst>
                  <a:outerShdw blurRad="38100" dist="38100" dir="2700000" algn="tl">
                    <a:srgbClr val="000000">
                      <a:alpha val="43137"/>
                    </a:srgbClr>
                  </a:outerShdw>
                </a:effectLst>
                <a:latin typeface="system-ui"/>
              </a:rPr>
              <a:t>Lord</a:t>
            </a:r>
            <a:r>
              <a:rPr lang="en-US" sz="3200" b="0" dirty="0">
                <a:solidFill>
                  <a:schemeClr val="tx2">
                    <a:lumMod val="75000"/>
                  </a:schemeClr>
                </a:solidFill>
                <a:effectLst>
                  <a:outerShdw blurRad="38100" dist="38100" dir="2700000" algn="tl">
                    <a:srgbClr val="000000">
                      <a:alpha val="43137"/>
                    </a:srgbClr>
                  </a:outerShdw>
                </a:effectLst>
                <a:latin typeface="system-ui"/>
              </a:rPr>
              <a:t> called to him from the mountain, saying, “Thus you shall say to the house of Jacob, and tell the children of Israel: </a:t>
            </a:r>
            <a:r>
              <a:rPr lang="en-US" sz="3200" b="1" baseline="30000" dirty="0">
                <a:solidFill>
                  <a:schemeClr val="tx2">
                    <a:lumMod val="75000"/>
                  </a:schemeClr>
                </a:solidFill>
                <a:effectLst>
                  <a:outerShdw blurRad="38100" dist="38100" dir="2700000" algn="tl">
                    <a:srgbClr val="000000">
                      <a:alpha val="43137"/>
                    </a:srgbClr>
                  </a:outerShdw>
                </a:effectLst>
                <a:latin typeface="system-ui"/>
              </a:rPr>
              <a:t> </a:t>
            </a:r>
            <a:r>
              <a:rPr lang="en-US" sz="3200" b="0" dirty="0">
                <a:solidFill>
                  <a:schemeClr val="tx2">
                    <a:lumMod val="75000"/>
                  </a:schemeClr>
                </a:solidFill>
                <a:effectLst>
                  <a:outerShdw blurRad="38100" dist="38100" dir="2700000" algn="tl">
                    <a:srgbClr val="000000">
                      <a:alpha val="43137"/>
                    </a:srgbClr>
                  </a:outerShdw>
                </a:effectLst>
                <a:latin typeface="system-ui"/>
              </a:rPr>
              <a:t>‘You have seen what I did to the Egyptians, and how I bore you on eagles’ wings and brought you to Myself. </a:t>
            </a:r>
            <a:r>
              <a:rPr lang="en-US" sz="3200" b="1" baseline="30000" dirty="0">
                <a:solidFill>
                  <a:schemeClr val="tx2">
                    <a:lumMod val="75000"/>
                  </a:schemeClr>
                </a:solidFill>
                <a:effectLst>
                  <a:outerShdw blurRad="38100" dist="38100" dir="2700000" algn="tl">
                    <a:srgbClr val="000000">
                      <a:alpha val="43137"/>
                    </a:srgbClr>
                  </a:outerShdw>
                </a:effectLst>
                <a:latin typeface="system-ui"/>
              </a:rPr>
              <a:t> </a:t>
            </a:r>
            <a:r>
              <a:rPr lang="en-US" sz="3200" b="0" dirty="0">
                <a:solidFill>
                  <a:schemeClr val="tx2">
                    <a:lumMod val="75000"/>
                  </a:schemeClr>
                </a:solidFill>
                <a:effectLst>
                  <a:outerShdw blurRad="38100" dist="38100" dir="2700000" algn="tl">
                    <a:srgbClr val="000000">
                      <a:alpha val="43137"/>
                    </a:srgbClr>
                  </a:outerShdw>
                </a:effectLst>
                <a:latin typeface="system-ui"/>
              </a:rPr>
              <a:t>Now therefore, if you will indeed obey My voice and keep My covenant, then you shall be a special treasure to Me above all people; for all the earth is Mine. </a:t>
            </a:r>
            <a:r>
              <a:rPr lang="en-US" sz="3200" b="1" baseline="30000" dirty="0">
                <a:solidFill>
                  <a:schemeClr val="tx2">
                    <a:lumMod val="75000"/>
                  </a:schemeClr>
                </a:solidFill>
                <a:effectLst>
                  <a:outerShdw blurRad="38100" dist="38100" dir="2700000" algn="tl">
                    <a:srgbClr val="000000">
                      <a:alpha val="43137"/>
                    </a:srgbClr>
                  </a:outerShdw>
                </a:effectLst>
                <a:latin typeface="system-ui"/>
              </a:rPr>
              <a:t> </a:t>
            </a:r>
            <a:r>
              <a:rPr lang="en-US" sz="3200" b="0" dirty="0">
                <a:solidFill>
                  <a:schemeClr val="tx2">
                    <a:lumMod val="75000"/>
                  </a:schemeClr>
                </a:solidFill>
                <a:effectLst>
                  <a:outerShdw blurRad="38100" dist="38100" dir="2700000" algn="tl">
                    <a:srgbClr val="000000">
                      <a:alpha val="43137"/>
                    </a:srgbClr>
                  </a:outerShdw>
                </a:effectLst>
                <a:latin typeface="system-ui"/>
              </a:rPr>
              <a:t>And you shall be to Me a kingdom of priests and a holy nation.’ </a:t>
            </a:r>
            <a:endParaRPr sz="3200" b="1" dirty="0">
              <a:solidFill>
                <a:schemeClr val="tx2">
                  <a:lumMod val="75000"/>
                </a:schemeClr>
              </a:solidFill>
              <a:effectLst>
                <a:outerShdw blurRad="38100" dist="38100" dir="2700000" algn="tl">
                  <a:srgbClr val="000000">
                    <a:alpha val="43137"/>
                  </a:srgbClr>
                </a:outerShdw>
              </a:effectLst>
              <a:cs typeface="Noto Sans"/>
            </a:endParaRPr>
          </a:p>
        </p:txBody>
      </p:sp>
      <p:pic>
        <p:nvPicPr>
          <p:cNvPr id="2" name="Graphic 1" descr="Group of men with solid fill">
            <a:extLst>
              <a:ext uri="{FF2B5EF4-FFF2-40B4-BE49-F238E27FC236}">
                <a16:creationId xmlns:a16="http://schemas.microsoft.com/office/drawing/2014/main" id="{C0A59143-6F74-CE91-926C-C7994BE5D7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60400"/>
            <a:ext cx="914400" cy="914400"/>
          </a:xfrm>
          <a:prstGeom prst="rect">
            <a:avLst/>
          </a:prstGeom>
        </p:spPr>
      </p:pic>
    </p:spTree>
    <p:extLst>
      <p:ext uri="{BB962C8B-B14F-4D97-AF65-F5344CB8AC3E}">
        <p14:creationId xmlns:p14="http://schemas.microsoft.com/office/powerpoint/2010/main" val="1024709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8748768" cy="5545749"/>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5400" b="1" spc="5" dirty="0">
                <a:solidFill>
                  <a:schemeClr val="tx2">
                    <a:lumMod val="75000"/>
                  </a:schemeClr>
                </a:solidFill>
                <a:effectLst>
                  <a:outerShdw blurRad="38100" dist="38100" dir="2700000" algn="tl">
                    <a:srgbClr val="000000">
                      <a:alpha val="43137"/>
                    </a:srgbClr>
                  </a:outerShdw>
                </a:effectLst>
                <a:latin typeface="Noto Sans"/>
                <a:cs typeface="Noto Sans"/>
              </a:rPr>
              <a:t>God Called His people</a:t>
            </a:r>
          </a:p>
          <a:p>
            <a:pPr marL="12700">
              <a:lnSpc>
                <a:spcPct val="100000"/>
              </a:lnSpc>
              <a:spcBef>
                <a:spcPts val="125"/>
              </a:spcBef>
              <a:tabLst>
                <a:tab pos="3209290" algn="l"/>
              </a:tabLst>
            </a:pPr>
            <a:r>
              <a:rPr lang="en-US" sz="5400" b="1" spc="5" dirty="0">
                <a:solidFill>
                  <a:schemeClr val="tx2">
                    <a:lumMod val="75000"/>
                  </a:schemeClr>
                </a:solidFill>
                <a:effectLst>
                  <a:outerShdw blurRad="38100" dist="38100" dir="2700000" algn="tl">
                    <a:srgbClr val="000000">
                      <a:alpha val="43137"/>
                    </a:srgbClr>
                  </a:outerShdw>
                </a:effectLst>
                <a:latin typeface="Noto Sans"/>
                <a:cs typeface="Noto Sans"/>
              </a:rPr>
              <a:t>To Holiness.</a:t>
            </a:r>
          </a:p>
          <a:p>
            <a:pPr marL="12700">
              <a:lnSpc>
                <a:spcPct val="100000"/>
              </a:lnSpc>
              <a:spcBef>
                <a:spcPts val="125"/>
              </a:spcBef>
              <a:tabLst>
                <a:tab pos="3209290" algn="l"/>
              </a:tabLst>
            </a:pPr>
            <a:endParaRPr lang="en-US" sz="5400" b="1" spc="5" dirty="0">
              <a:solidFill>
                <a:schemeClr val="tx2">
                  <a:lumMod val="75000"/>
                </a:schemeClr>
              </a:solidFill>
              <a:effectLst>
                <a:outerShdw blurRad="38100" dist="38100" dir="2700000" algn="tl">
                  <a:srgbClr val="000000">
                    <a:alpha val="43137"/>
                  </a:srgbClr>
                </a:outerShdw>
              </a:effectLst>
              <a:latin typeface="Noto Sans"/>
              <a:cs typeface="Noto Sans"/>
            </a:endParaRPr>
          </a:p>
          <a:p>
            <a:pPr marL="12700">
              <a:lnSpc>
                <a:spcPct val="100000"/>
              </a:lnSpc>
              <a:spcBef>
                <a:spcPts val="125"/>
              </a:spcBef>
              <a:tabLst>
                <a:tab pos="3209290" algn="l"/>
              </a:tabLst>
            </a:pPr>
            <a:r>
              <a:rPr lang="en-US" sz="5400" b="1" spc="5" dirty="0">
                <a:solidFill>
                  <a:schemeClr val="tx2">
                    <a:lumMod val="75000"/>
                  </a:schemeClr>
                </a:solidFill>
                <a:effectLst>
                  <a:outerShdw blurRad="38100" dist="38100" dir="2700000" algn="tl">
                    <a:srgbClr val="000000">
                      <a:alpha val="43137"/>
                    </a:srgbClr>
                  </a:outerShdw>
                </a:effectLst>
                <a:latin typeface="Noto Sans"/>
                <a:cs typeface="Noto Sans"/>
              </a:rPr>
              <a:t>But it is a personal choice just like the Nazirite vow.  </a:t>
            </a:r>
          </a:p>
          <a:p>
            <a:pPr marL="12700">
              <a:lnSpc>
                <a:spcPct val="100000"/>
              </a:lnSpc>
              <a:spcBef>
                <a:spcPts val="125"/>
              </a:spcBef>
              <a:tabLst>
                <a:tab pos="3209290" algn="l"/>
              </a:tabLst>
            </a:pPr>
            <a:endParaRPr sz="3200" b="1" dirty="0">
              <a:solidFill>
                <a:schemeClr val="tx2">
                  <a:lumMod val="75000"/>
                </a:schemeClr>
              </a:solidFill>
              <a:latin typeface="Noto Sans"/>
              <a:cs typeface="Noto Sans"/>
            </a:endParaRPr>
          </a:p>
        </p:txBody>
      </p:sp>
      <p:pic>
        <p:nvPicPr>
          <p:cNvPr id="9" name="Graphic 8" descr="Packing Box Open with solid fill">
            <a:extLst>
              <a:ext uri="{FF2B5EF4-FFF2-40B4-BE49-F238E27FC236}">
                <a16:creationId xmlns:a16="http://schemas.microsoft.com/office/drawing/2014/main" id="{98C2748A-7254-4081-B818-40F2FFB3B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spTree>
    <p:extLst>
      <p:ext uri="{BB962C8B-B14F-4D97-AF65-F5344CB8AC3E}">
        <p14:creationId xmlns:p14="http://schemas.microsoft.com/office/powerpoint/2010/main" val="212029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4011996"/>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800" b="1" spc="5" dirty="0">
                <a:solidFill>
                  <a:schemeClr val="tx2">
                    <a:lumMod val="75000"/>
                  </a:schemeClr>
                </a:solidFill>
                <a:effectLst>
                  <a:outerShdw blurRad="38100" dist="38100" dir="2700000" algn="tl">
                    <a:srgbClr val="000000">
                      <a:alpha val="43137"/>
                    </a:srgbClr>
                  </a:outerShdw>
                </a:effectLst>
                <a:latin typeface="Noto Sans"/>
                <a:cs typeface="Noto Sans"/>
              </a:rPr>
              <a:t>Joshua 24:15</a:t>
            </a:r>
          </a:p>
          <a:p>
            <a:pPr marL="12700">
              <a:lnSpc>
                <a:spcPct val="100000"/>
              </a:lnSpc>
              <a:spcBef>
                <a:spcPts val="125"/>
              </a:spcBef>
              <a:tabLst>
                <a:tab pos="3209290" algn="l"/>
              </a:tabLst>
            </a:pPr>
            <a:endParaRPr lang="en-US" sz="4800" b="1" spc="5" dirty="0">
              <a:solidFill>
                <a:schemeClr val="tx2">
                  <a:lumMod val="75000"/>
                </a:schemeClr>
              </a:solidFill>
              <a:effectLst>
                <a:outerShdw blurRad="38100" dist="38100" dir="2700000" algn="tl">
                  <a:srgbClr val="000000">
                    <a:alpha val="43137"/>
                  </a:srgbClr>
                </a:outerShdw>
              </a:effectLst>
              <a:latin typeface="Noto Sans"/>
              <a:ea typeface="Calibri" panose="020F0502020204030204" pitchFamily="34" charset="0"/>
              <a:cs typeface="Calibri" panose="020F0502020204030204" pitchFamily="34" charset="0"/>
            </a:endParaRPr>
          </a:p>
          <a:p>
            <a:pPr marL="12700">
              <a:lnSpc>
                <a:spcPct val="100000"/>
              </a:lnSpc>
              <a:spcBef>
                <a:spcPts val="125"/>
              </a:spcBef>
              <a:tabLst>
                <a:tab pos="3209290" algn="l"/>
              </a:tabLst>
            </a:pPr>
            <a:r>
              <a:rPr lang="en-US" sz="54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“…But as for me and my house, we will serve the </a:t>
            </a:r>
            <a:r>
              <a:rPr lang="en-US" sz="5400" b="1" cap="small"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Lord</a:t>
            </a:r>
            <a:r>
              <a:rPr lang="en-US" sz="54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Graphic 10" descr="Packing Box Open with solid fill">
            <a:extLst>
              <a:ext uri="{FF2B5EF4-FFF2-40B4-BE49-F238E27FC236}">
                <a16:creationId xmlns:a16="http://schemas.microsoft.com/office/drawing/2014/main" id="{0BE990E7-222E-4F8A-869D-A53C008807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pic>
        <p:nvPicPr>
          <p:cNvPr id="3" name="Picture 2" descr="Shape&#10;&#10;Description automatically generated with low confidence">
            <a:extLst>
              <a:ext uri="{FF2B5EF4-FFF2-40B4-BE49-F238E27FC236}">
                <a16:creationId xmlns:a16="http://schemas.microsoft.com/office/drawing/2014/main" id="{FA177AA1-628B-DD44-82AE-B62E5E9A25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53200" y="4038600"/>
            <a:ext cx="3593503" cy="2509837"/>
          </a:xfrm>
          <a:prstGeom prst="rect">
            <a:avLst/>
          </a:prstGeom>
        </p:spPr>
      </p:pic>
      <p:sp>
        <p:nvSpPr>
          <p:cNvPr id="8" name="TextBox 7">
            <a:extLst>
              <a:ext uri="{FF2B5EF4-FFF2-40B4-BE49-F238E27FC236}">
                <a16:creationId xmlns:a16="http://schemas.microsoft.com/office/drawing/2014/main" id="{831C9BAA-5AFB-45B9-158A-328F2F0F36ED}"/>
              </a:ext>
            </a:extLst>
          </p:cNvPr>
          <p:cNvSpPr txBox="1"/>
          <p:nvPr/>
        </p:nvSpPr>
        <p:spPr>
          <a:xfrm>
            <a:off x="7239000" y="6535579"/>
            <a:ext cx="2362200"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err="1">
                <a:solidFill>
                  <a:srgbClr val="191B26"/>
                </a:solidFill>
                <a:effectLst/>
                <a:latin typeface="Open Sans" panose="020B0606030504020204" pitchFamily="34" charset="0"/>
                <a:hlinkClick r:id="rId6"/>
              </a:rPr>
              <a:t>CCXpistiavos</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endParaRPr lang="en-US" sz="1000" dirty="0"/>
          </a:p>
        </p:txBody>
      </p:sp>
    </p:spTree>
    <p:extLst>
      <p:ext uri="{BB962C8B-B14F-4D97-AF65-F5344CB8AC3E}">
        <p14:creationId xmlns:p14="http://schemas.microsoft.com/office/powerpoint/2010/main" val="83380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8748768" cy="6928179"/>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800" b="1" spc="5" dirty="0">
                <a:solidFill>
                  <a:schemeClr val="tx2">
                    <a:lumMod val="75000"/>
                  </a:schemeClr>
                </a:solidFill>
                <a:effectLst>
                  <a:outerShdw blurRad="38100" dist="38100" dir="2700000" algn="tl">
                    <a:srgbClr val="000000">
                      <a:alpha val="43137"/>
                    </a:srgbClr>
                  </a:outerShdw>
                </a:effectLst>
                <a:latin typeface="Noto Sans"/>
                <a:cs typeface="Noto Sans"/>
              </a:rPr>
              <a:t>Calls to faithful </a:t>
            </a:r>
          </a:p>
          <a:p>
            <a:pPr marL="12700">
              <a:lnSpc>
                <a:spcPct val="100000"/>
              </a:lnSpc>
              <a:spcBef>
                <a:spcPts val="125"/>
              </a:spcBef>
              <a:tabLst>
                <a:tab pos="3209290" algn="l"/>
              </a:tabLst>
            </a:pPr>
            <a:r>
              <a:rPr lang="en-US" sz="4800" b="1" spc="5" dirty="0">
                <a:solidFill>
                  <a:schemeClr val="tx2">
                    <a:lumMod val="75000"/>
                  </a:schemeClr>
                </a:solidFill>
                <a:effectLst>
                  <a:outerShdw blurRad="38100" dist="38100" dir="2700000" algn="tl">
                    <a:srgbClr val="000000">
                      <a:alpha val="43137"/>
                    </a:srgbClr>
                  </a:outerShdw>
                </a:effectLst>
                <a:latin typeface="Noto Sans"/>
                <a:cs typeface="Noto Sans"/>
              </a:rPr>
              <a:t>stewardship bring:</a:t>
            </a:r>
          </a:p>
          <a:p>
            <a:pPr marL="12700">
              <a:lnSpc>
                <a:spcPct val="100000"/>
              </a:lnSpc>
              <a:spcBef>
                <a:spcPts val="125"/>
              </a:spcBef>
              <a:tabLst>
                <a:tab pos="3209290" algn="l"/>
              </a:tabLst>
            </a:pPr>
            <a:endPar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endParaRPr>
          </a:p>
          <a:p>
            <a:pPr marL="12700">
              <a:lnSpc>
                <a:spcPct val="100000"/>
              </a:lnSpc>
              <a:spcBef>
                <a:spcPts val="125"/>
              </a:spcBef>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-personal blessings increase</a:t>
            </a:r>
          </a:p>
          <a:p>
            <a:pPr marL="12700">
              <a:lnSpc>
                <a:spcPct val="100000"/>
              </a:lnSpc>
              <a:spcBef>
                <a:spcPts val="125"/>
              </a:spcBef>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-tithes &amp; offerings increase</a:t>
            </a:r>
          </a:p>
          <a:p>
            <a:pPr marL="12700">
              <a:lnSpc>
                <a:spcPct val="100000"/>
              </a:lnSpc>
              <a:spcBef>
                <a:spcPts val="125"/>
              </a:spcBef>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-Church needs are met</a:t>
            </a:r>
          </a:p>
          <a:p>
            <a:pPr marL="12700">
              <a:lnSpc>
                <a:spcPct val="100000"/>
              </a:lnSpc>
              <a:spcBef>
                <a:spcPts val="125"/>
              </a:spcBef>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-Morale is high</a:t>
            </a:r>
          </a:p>
          <a:p>
            <a:pPr marL="12700">
              <a:lnSpc>
                <a:spcPct val="100000"/>
              </a:lnSpc>
              <a:spcBef>
                <a:spcPts val="125"/>
              </a:spcBef>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-Projects are completed</a:t>
            </a:r>
          </a:p>
          <a:p>
            <a:pPr marL="12700">
              <a:lnSpc>
                <a:spcPct val="100000"/>
              </a:lnSpc>
              <a:spcBef>
                <a:spcPts val="125"/>
              </a:spcBef>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-Financial reports are encouraging</a:t>
            </a:r>
          </a:p>
          <a:p>
            <a:pPr marL="12700">
              <a:lnSpc>
                <a:spcPct val="100000"/>
              </a:lnSpc>
              <a:spcBef>
                <a:spcPts val="125"/>
              </a:spcBef>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-Future looks bright</a:t>
            </a:r>
          </a:p>
          <a:p>
            <a:pPr marL="12700">
              <a:lnSpc>
                <a:spcPct val="100000"/>
              </a:lnSpc>
              <a:spcBef>
                <a:spcPts val="125"/>
              </a:spcBef>
              <a:tabLst>
                <a:tab pos="3209290" algn="l"/>
              </a:tabLst>
            </a:pPr>
            <a:endParaRPr lang="en-US" sz="4800" b="1" spc="5" dirty="0">
              <a:solidFill>
                <a:schemeClr val="tx2">
                  <a:lumMod val="75000"/>
                </a:schemeClr>
              </a:solidFill>
              <a:effectLst>
                <a:outerShdw blurRad="38100" dist="38100" dir="2700000" algn="tl">
                  <a:srgbClr val="000000">
                    <a:alpha val="43137"/>
                  </a:srgbClr>
                </a:outerShdw>
              </a:effectLst>
              <a:latin typeface="Noto Sans"/>
              <a:cs typeface="Noto Sans"/>
            </a:endParaRPr>
          </a:p>
          <a:p>
            <a:pPr marL="12700">
              <a:lnSpc>
                <a:spcPct val="100000"/>
              </a:lnSpc>
              <a:spcBef>
                <a:spcPts val="125"/>
              </a:spcBef>
              <a:tabLst>
                <a:tab pos="3209290" algn="l"/>
              </a:tabLst>
            </a:pPr>
            <a:endParaRPr sz="4000" dirty="0">
              <a:solidFill>
                <a:schemeClr val="tx2">
                  <a:lumMod val="75000"/>
                </a:schemeClr>
              </a:solidFill>
              <a:latin typeface="Noto Sans"/>
              <a:cs typeface="Noto Sans"/>
            </a:endParaRPr>
          </a:p>
        </p:txBody>
      </p:sp>
      <p:pic>
        <p:nvPicPr>
          <p:cNvPr id="9" name="Graphic 8" descr="Packing Box Open with solid fill">
            <a:extLst>
              <a:ext uri="{FF2B5EF4-FFF2-40B4-BE49-F238E27FC236}">
                <a16:creationId xmlns:a16="http://schemas.microsoft.com/office/drawing/2014/main" id="{98C2748A-7254-4081-B818-40F2FFB3B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pic>
        <p:nvPicPr>
          <p:cNvPr id="3" name="Picture 2" descr="A picture containing text, flag, vector graphics&#10;&#10;Description automatically generated">
            <a:extLst>
              <a:ext uri="{FF2B5EF4-FFF2-40B4-BE49-F238E27FC236}">
                <a16:creationId xmlns:a16="http://schemas.microsoft.com/office/drawing/2014/main" id="{3F7FCBE3-C5B0-551C-2773-A010ED00B1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504" t="10001" r="19851" b="13333"/>
          <a:stretch/>
        </p:blipFill>
        <p:spPr>
          <a:xfrm>
            <a:off x="7692959" y="78921"/>
            <a:ext cx="2590800" cy="2128157"/>
          </a:xfrm>
          <a:prstGeom prst="rect">
            <a:avLst/>
          </a:prstGeom>
        </p:spPr>
      </p:pic>
      <p:sp>
        <p:nvSpPr>
          <p:cNvPr id="8" name="TextBox 7">
            <a:extLst>
              <a:ext uri="{FF2B5EF4-FFF2-40B4-BE49-F238E27FC236}">
                <a16:creationId xmlns:a16="http://schemas.microsoft.com/office/drawing/2014/main" id="{E132D368-0170-7416-2995-5A817ADC221E}"/>
              </a:ext>
            </a:extLst>
          </p:cNvPr>
          <p:cNvSpPr txBox="1"/>
          <p:nvPr/>
        </p:nvSpPr>
        <p:spPr>
          <a:xfrm>
            <a:off x="7739666" y="2117402"/>
            <a:ext cx="2430079"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err="1">
                <a:solidFill>
                  <a:srgbClr val="191B26"/>
                </a:solidFill>
                <a:effectLst/>
                <a:latin typeface="Open Sans" panose="020B0606030504020204" pitchFamily="34" charset="0"/>
                <a:hlinkClick r:id="rId6"/>
              </a:rPr>
              <a:t>Pabitra</a:t>
            </a:r>
            <a:r>
              <a:rPr lang="en-US" sz="1000" b="0" i="0" u="sng" dirty="0">
                <a:solidFill>
                  <a:srgbClr val="191B26"/>
                </a:solidFill>
                <a:effectLst/>
                <a:latin typeface="Open Sans" panose="020B0606030504020204" pitchFamily="34" charset="0"/>
                <a:hlinkClick r:id="rId6"/>
              </a:rPr>
              <a:t> Kaity</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endParaRPr lang="en-US" sz="1000" dirty="0"/>
          </a:p>
        </p:txBody>
      </p:sp>
    </p:spTree>
    <p:extLst>
      <p:ext uri="{BB962C8B-B14F-4D97-AF65-F5344CB8AC3E}">
        <p14:creationId xmlns:p14="http://schemas.microsoft.com/office/powerpoint/2010/main" val="4036851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5076390"/>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800" b="1" spc="5" dirty="0">
                <a:solidFill>
                  <a:schemeClr val="tx2">
                    <a:lumMod val="75000"/>
                  </a:schemeClr>
                </a:solidFill>
                <a:latin typeface="Noto Sans"/>
                <a:cs typeface="Noto Sans"/>
              </a:rPr>
              <a:t>1 Kings 19:18</a:t>
            </a:r>
          </a:p>
          <a:p>
            <a:pPr marL="12700">
              <a:lnSpc>
                <a:spcPct val="100000"/>
              </a:lnSpc>
              <a:spcBef>
                <a:spcPts val="125"/>
              </a:spcBef>
              <a:tabLst>
                <a:tab pos="3209290" algn="l"/>
              </a:tabLst>
            </a:pPr>
            <a:endParaRPr lang="en-US" sz="4000" spc="5" dirty="0">
              <a:solidFill>
                <a:schemeClr val="tx2">
                  <a:lumMod val="75000"/>
                </a:schemeClr>
              </a:solidFill>
              <a:latin typeface="Noto Sans"/>
              <a:cs typeface="Noto Sans"/>
            </a:endParaRPr>
          </a:p>
          <a:p>
            <a:pPr marL="457200" marR="0">
              <a:spcBef>
                <a:spcPts val="0"/>
              </a:spcBef>
              <a:spcAft>
                <a:spcPts val="0"/>
              </a:spcAft>
            </a:pPr>
            <a:r>
              <a:rPr lang="en-US" sz="4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“Yet I have reserved seven thousand in Israel, all whose knees have not bowed to Baal, </a:t>
            </a:r>
            <a:r>
              <a:rPr lang="en-US" sz="4800" b="1"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and every mouth that has not kissed him.” </a:t>
            </a:r>
            <a:endParaRPr lang="en-US" sz="4800"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phic 8" descr="Group of men with solid fill">
            <a:extLst>
              <a:ext uri="{FF2B5EF4-FFF2-40B4-BE49-F238E27FC236}">
                <a16:creationId xmlns:a16="http://schemas.microsoft.com/office/drawing/2014/main" id="{05DFA0DC-4818-42C7-AC5C-0A658C69DE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60400"/>
            <a:ext cx="914400" cy="914400"/>
          </a:xfrm>
          <a:prstGeom prst="rect">
            <a:avLst/>
          </a:prstGeom>
        </p:spPr>
      </p:pic>
    </p:spTree>
    <p:extLst>
      <p:ext uri="{BB962C8B-B14F-4D97-AF65-F5344CB8AC3E}">
        <p14:creationId xmlns:p14="http://schemas.microsoft.com/office/powerpoint/2010/main" val="3975142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8748768" cy="3014287"/>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5400" b="1" spc="5" dirty="0">
                <a:solidFill>
                  <a:schemeClr val="tx2">
                    <a:lumMod val="75000"/>
                  </a:schemeClr>
                </a:solidFill>
                <a:effectLst>
                  <a:outerShdw blurRad="38100" dist="38100" dir="2700000" algn="tl">
                    <a:srgbClr val="000000">
                      <a:alpha val="43137"/>
                    </a:srgbClr>
                  </a:outerShdw>
                </a:effectLst>
                <a:latin typeface="Noto Sans"/>
                <a:cs typeface="Noto Sans"/>
              </a:rPr>
              <a:t>We are called to be holy even if other people are breaking their vows. </a:t>
            </a:r>
          </a:p>
          <a:p>
            <a:pPr marL="12700">
              <a:lnSpc>
                <a:spcPct val="100000"/>
              </a:lnSpc>
              <a:spcBef>
                <a:spcPts val="125"/>
              </a:spcBef>
              <a:tabLst>
                <a:tab pos="3209290" algn="l"/>
              </a:tabLst>
            </a:pPr>
            <a:endParaRPr sz="3200" b="1" dirty="0">
              <a:solidFill>
                <a:schemeClr val="tx2">
                  <a:lumMod val="75000"/>
                </a:schemeClr>
              </a:solidFill>
              <a:latin typeface="Noto Sans"/>
              <a:cs typeface="Noto Sans"/>
            </a:endParaRPr>
          </a:p>
        </p:txBody>
      </p:sp>
      <p:pic>
        <p:nvPicPr>
          <p:cNvPr id="9" name="Graphic 8" descr="Packing Box Open with solid fill">
            <a:extLst>
              <a:ext uri="{FF2B5EF4-FFF2-40B4-BE49-F238E27FC236}">
                <a16:creationId xmlns:a16="http://schemas.microsoft.com/office/drawing/2014/main" id="{98C2748A-7254-4081-B818-40F2FFB3B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pic>
        <p:nvPicPr>
          <p:cNvPr id="10" name="Picture 9" descr="A group of people walking&#10;&#10;Description automatically generated with low confidence">
            <a:extLst>
              <a:ext uri="{FF2B5EF4-FFF2-40B4-BE49-F238E27FC236}">
                <a16:creationId xmlns:a16="http://schemas.microsoft.com/office/drawing/2014/main" id="{B5809FD0-F5A6-AB8B-BED0-E0B3CC8D72AC}"/>
              </a:ext>
            </a:extLst>
          </p:cNvPr>
          <p:cNvPicPr>
            <a:picLocks noChangeAspect="1"/>
          </p:cNvPicPr>
          <p:nvPr/>
        </p:nvPicPr>
        <p:blipFill rotWithShape="1">
          <a:blip r:embed="rId5">
            <a:extLst>
              <a:ext uri="{28A0092B-C50C-407E-A947-70E740481C1C}">
                <a14:useLocalDpi xmlns:a14="http://schemas.microsoft.com/office/drawing/2010/main" val="0"/>
              </a:ext>
            </a:extLst>
          </a:blip>
          <a:srcRect t="23514" b="18227"/>
          <a:stretch/>
        </p:blipFill>
        <p:spPr>
          <a:xfrm>
            <a:off x="838200" y="3939391"/>
            <a:ext cx="8284863" cy="2918609"/>
          </a:xfrm>
          <a:prstGeom prst="rect">
            <a:avLst/>
          </a:prstGeom>
        </p:spPr>
      </p:pic>
      <p:sp>
        <p:nvSpPr>
          <p:cNvPr id="11" name="TextBox 10">
            <a:extLst>
              <a:ext uri="{FF2B5EF4-FFF2-40B4-BE49-F238E27FC236}">
                <a16:creationId xmlns:a16="http://schemas.microsoft.com/office/drawing/2014/main" id="{20EEDCD9-33BD-FC0A-D340-2A154E132FC3}"/>
              </a:ext>
            </a:extLst>
          </p:cNvPr>
          <p:cNvSpPr txBox="1"/>
          <p:nvPr/>
        </p:nvSpPr>
        <p:spPr>
          <a:xfrm>
            <a:off x="3657600" y="6477000"/>
            <a:ext cx="2667000"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err="1">
                <a:solidFill>
                  <a:srgbClr val="191B26"/>
                </a:solidFill>
                <a:effectLst/>
                <a:latin typeface="Open Sans" panose="020B0606030504020204" pitchFamily="34" charset="0"/>
                <a:hlinkClick r:id="rId6"/>
              </a:rPr>
              <a:t>mohamed</a:t>
            </a:r>
            <a:r>
              <a:rPr lang="en-US" sz="1000" b="0" i="0" u="sng" dirty="0">
                <a:solidFill>
                  <a:srgbClr val="191B26"/>
                </a:solidFill>
                <a:effectLst/>
                <a:latin typeface="Open Sans" panose="020B0606030504020204" pitchFamily="34" charset="0"/>
                <a:hlinkClick r:id="rId6"/>
              </a:rPr>
              <a:t> Hassan</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endParaRPr lang="en-US" sz="1000" dirty="0"/>
          </a:p>
        </p:txBody>
      </p:sp>
    </p:spTree>
    <p:extLst>
      <p:ext uri="{BB962C8B-B14F-4D97-AF65-F5344CB8AC3E}">
        <p14:creationId xmlns:p14="http://schemas.microsoft.com/office/powerpoint/2010/main" val="2512800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60400"/>
            <a:ext cx="7800596" cy="5494453"/>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800" b="1" spc="5" dirty="0">
                <a:solidFill>
                  <a:schemeClr val="tx2">
                    <a:lumMod val="75000"/>
                  </a:schemeClr>
                </a:solidFill>
                <a:effectLst>
                  <a:outerShdw blurRad="38100" dist="38100" dir="2700000" algn="tl">
                    <a:srgbClr val="000000">
                      <a:alpha val="43137"/>
                    </a:srgbClr>
                  </a:outerShdw>
                </a:effectLst>
                <a:latin typeface="Noto Sans"/>
                <a:cs typeface="Noto Sans"/>
              </a:rPr>
              <a:t>1 Peter 2:9</a:t>
            </a:r>
          </a:p>
          <a:p>
            <a:pPr marL="457200" marR="0">
              <a:spcBef>
                <a:spcPts val="0"/>
              </a:spcBef>
              <a:spcAft>
                <a:spcPts val="0"/>
              </a:spcAft>
            </a:pPr>
            <a:r>
              <a:rPr lang="en-US" sz="4400" b="0" dirty="0">
                <a:solidFill>
                  <a:schemeClr val="tx2">
                    <a:lumMod val="75000"/>
                  </a:schemeClr>
                </a:solidFill>
                <a:effectLst>
                  <a:outerShdw blurRad="38100" dist="38100" dir="2700000" algn="tl">
                    <a:srgbClr val="000000">
                      <a:alpha val="43137"/>
                    </a:srgbClr>
                  </a:outerShdw>
                </a:effectLst>
                <a:latin typeface="system-ui"/>
              </a:rPr>
              <a:t>“But you are a chosen generation, a royal priesthood, a holy nation, His own special people, that you may proclaim the praises of Him who called you out of darkness into His marvelous light.”</a:t>
            </a:r>
            <a:endParaRPr lang="en-US" sz="4400"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Graphic 10" descr="Group of men with solid fill">
            <a:extLst>
              <a:ext uri="{FF2B5EF4-FFF2-40B4-BE49-F238E27FC236}">
                <a16:creationId xmlns:a16="http://schemas.microsoft.com/office/drawing/2014/main" id="{568B2816-ED30-4062-A48C-541B018119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60400"/>
            <a:ext cx="914400" cy="914400"/>
          </a:xfrm>
          <a:prstGeom prst="rect">
            <a:avLst/>
          </a:prstGeom>
        </p:spPr>
      </p:pic>
    </p:spTree>
    <p:extLst>
      <p:ext uri="{BB962C8B-B14F-4D97-AF65-F5344CB8AC3E}">
        <p14:creationId xmlns:p14="http://schemas.microsoft.com/office/powerpoint/2010/main" val="3628459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pic>
        <p:nvPicPr>
          <p:cNvPr id="8" name="Picture 7" descr="A person writing on a piece of paper&#10;&#10;Description automatically generated with medium confidence">
            <a:extLst>
              <a:ext uri="{FF2B5EF4-FFF2-40B4-BE49-F238E27FC236}">
                <a16:creationId xmlns:a16="http://schemas.microsoft.com/office/drawing/2014/main" id="{5E96C084-6F4A-2FA6-5A2A-08D119BFA3BA}"/>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792400" y="4343400"/>
            <a:ext cx="3350214" cy="2235221"/>
          </a:xfrm>
          <a:prstGeom prst="rect">
            <a:avLst/>
          </a:prstGeom>
        </p:spPr>
      </p:pic>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5102038"/>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800" b="1" spc="5" dirty="0">
                <a:solidFill>
                  <a:schemeClr val="tx2">
                    <a:lumMod val="75000"/>
                  </a:schemeClr>
                </a:solidFill>
                <a:effectLst>
                  <a:outerShdw blurRad="38100" dist="38100" dir="2700000" algn="tl">
                    <a:srgbClr val="000000">
                      <a:alpha val="43137"/>
                    </a:srgbClr>
                  </a:outerShdw>
                </a:effectLst>
                <a:latin typeface="Noto Sans"/>
                <a:cs typeface="Noto Sans"/>
              </a:rPr>
              <a:t>Why do we have to sign so many documents when taking a loan? </a:t>
            </a:r>
          </a:p>
          <a:p>
            <a:pPr marL="12700" algn="r">
              <a:lnSpc>
                <a:spcPct val="100000"/>
              </a:lnSpc>
              <a:spcBef>
                <a:spcPts val="125"/>
              </a:spcBef>
              <a:tabLst>
                <a:tab pos="3209290" algn="l"/>
              </a:tabLst>
            </a:pPr>
            <a:endParaRPr lang="en-US" sz="4800" b="1" spc="5" dirty="0">
              <a:solidFill>
                <a:schemeClr val="tx2">
                  <a:lumMod val="75000"/>
                </a:schemeClr>
              </a:solidFill>
              <a:effectLst>
                <a:outerShdw blurRad="38100" dist="38100" dir="2700000" algn="tl">
                  <a:srgbClr val="000000">
                    <a:alpha val="43137"/>
                  </a:srgbClr>
                </a:outerShdw>
              </a:effectLst>
              <a:latin typeface="Noto Sans"/>
              <a:cs typeface="Noto Sans"/>
            </a:endParaRPr>
          </a:p>
          <a:p>
            <a:pPr marL="12700" algn="r">
              <a:lnSpc>
                <a:spcPct val="100000"/>
              </a:lnSpc>
              <a:spcBef>
                <a:spcPts val="125"/>
              </a:spcBef>
              <a:tabLst>
                <a:tab pos="3209290" algn="l"/>
              </a:tabLst>
            </a:pPr>
            <a:r>
              <a:rPr lang="en-US" sz="4800" b="1" spc="5" dirty="0">
                <a:solidFill>
                  <a:schemeClr val="tx2">
                    <a:lumMod val="75000"/>
                  </a:schemeClr>
                </a:solidFill>
                <a:effectLst>
                  <a:outerShdw blurRad="38100" dist="38100" dir="2700000" algn="tl">
                    <a:srgbClr val="000000">
                      <a:alpha val="43137"/>
                    </a:srgbClr>
                  </a:outerShdw>
                </a:effectLst>
                <a:latin typeface="Noto Sans"/>
                <a:cs typeface="Noto Sans"/>
              </a:rPr>
              <a:t>Lack of Commitment from many people.</a:t>
            </a:r>
            <a:endParaRPr lang="en-US" sz="4000" spc="5" dirty="0">
              <a:solidFill>
                <a:schemeClr val="tx2">
                  <a:lumMod val="75000"/>
                </a:schemeClr>
              </a:solidFill>
              <a:effectLst>
                <a:outerShdw blurRad="38100" dist="38100" dir="2700000" algn="tl">
                  <a:srgbClr val="000000">
                    <a:alpha val="43137"/>
                  </a:srgbClr>
                </a:outerShdw>
              </a:effectLst>
              <a:latin typeface="Noto Sans"/>
              <a:cs typeface="Noto Sans"/>
            </a:endParaRPr>
          </a:p>
          <a:p>
            <a:pPr marL="12700">
              <a:lnSpc>
                <a:spcPct val="100000"/>
              </a:lnSpc>
              <a:spcBef>
                <a:spcPts val="125"/>
              </a:spcBef>
              <a:tabLst>
                <a:tab pos="3209290" algn="l"/>
              </a:tabLst>
            </a:pPr>
            <a:endParaRPr lang="en-US" sz="4000" spc="5" dirty="0">
              <a:solidFill>
                <a:schemeClr val="tx2">
                  <a:lumMod val="75000"/>
                </a:schemeClr>
              </a:solidFill>
              <a:latin typeface="Noto Sans"/>
              <a:cs typeface="Noto Sans"/>
            </a:endParaRPr>
          </a:p>
        </p:txBody>
      </p:sp>
      <p:pic>
        <p:nvPicPr>
          <p:cNvPr id="3" name="Graphic 2" descr="Group of men with solid fill">
            <a:extLst>
              <a:ext uri="{FF2B5EF4-FFF2-40B4-BE49-F238E27FC236}">
                <a16:creationId xmlns:a16="http://schemas.microsoft.com/office/drawing/2014/main" id="{1E443F15-25BE-489D-AB83-46A0A9F2B0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2959" y="660400"/>
            <a:ext cx="914400" cy="914400"/>
          </a:xfrm>
          <a:prstGeom prst="rect">
            <a:avLst/>
          </a:prstGeom>
        </p:spPr>
      </p:pic>
      <p:sp>
        <p:nvSpPr>
          <p:cNvPr id="9" name="TextBox 8">
            <a:extLst>
              <a:ext uri="{FF2B5EF4-FFF2-40B4-BE49-F238E27FC236}">
                <a16:creationId xmlns:a16="http://schemas.microsoft.com/office/drawing/2014/main" id="{07CC01FE-5CF1-BEB3-573C-4BA03F0E4659}"/>
              </a:ext>
            </a:extLst>
          </p:cNvPr>
          <p:cNvSpPr txBox="1"/>
          <p:nvPr/>
        </p:nvSpPr>
        <p:spPr>
          <a:xfrm>
            <a:off x="1286407" y="6540521"/>
            <a:ext cx="2362200"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a:solidFill>
                  <a:srgbClr val="191B26"/>
                </a:solidFill>
                <a:effectLst/>
                <a:latin typeface="Open Sans" panose="020B0606030504020204" pitchFamily="34" charset="0"/>
                <a:hlinkClick r:id="rId6"/>
              </a:rPr>
              <a:t>Juan Ospina</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r>
              <a:rPr lang="en-US" sz="1000" b="0" i="0" dirty="0">
                <a:solidFill>
                  <a:srgbClr val="191B26"/>
                </a:solidFill>
                <a:effectLst/>
                <a:latin typeface="Open Sans" panose="020B0606030504020204" pitchFamily="34" charset="0"/>
              </a:rPr>
              <a:t> </a:t>
            </a:r>
            <a:endParaRPr lang="en-US" sz="1000" dirty="0"/>
          </a:p>
        </p:txBody>
      </p:sp>
    </p:spTree>
    <p:extLst>
      <p:ext uri="{BB962C8B-B14F-4D97-AF65-F5344CB8AC3E}">
        <p14:creationId xmlns:p14="http://schemas.microsoft.com/office/powerpoint/2010/main" val="153361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953004" y="685800"/>
            <a:ext cx="7800596" cy="5212324"/>
          </a:xfrm>
          <a:prstGeom prst="rect">
            <a:avLst/>
          </a:prstGeom>
        </p:spPr>
        <p:txBody>
          <a:bodyPr vert="horz" wrap="square" lIns="0" tIns="15875" rIns="0" bIns="0" rtlCol="0">
            <a:spAutoFit/>
          </a:bodyPr>
          <a:lstStyle/>
          <a:p>
            <a:pPr marL="12700" algn="ctr">
              <a:lnSpc>
                <a:spcPct val="100000"/>
              </a:lnSpc>
              <a:spcBef>
                <a:spcPts val="125"/>
              </a:spcBef>
              <a:tabLst>
                <a:tab pos="3209290" algn="l"/>
              </a:tabLst>
            </a:pPr>
            <a:r>
              <a:rPr lang="en-US" sz="4800" b="1" spc="5" dirty="0">
                <a:solidFill>
                  <a:schemeClr val="tx2">
                    <a:lumMod val="75000"/>
                  </a:schemeClr>
                </a:solidFill>
                <a:effectLst>
                  <a:outerShdw blurRad="38100" dist="38100" dir="2700000" algn="tl">
                    <a:srgbClr val="000000">
                      <a:alpha val="43137"/>
                    </a:srgbClr>
                  </a:outerShdw>
                </a:effectLst>
                <a:latin typeface="Noto Sans"/>
                <a:cs typeface="Noto Sans"/>
              </a:rPr>
              <a:t>Commitment</a:t>
            </a:r>
          </a:p>
          <a:p>
            <a:pPr marL="12700" algn="ctr">
              <a:lnSpc>
                <a:spcPct val="100000"/>
              </a:lnSpc>
              <a:spcBef>
                <a:spcPts val="125"/>
              </a:spcBef>
              <a:tabLst>
                <a:tab pos="3209290" algn="l"/>
              </a:tabLst>
            </a:pPr>
            <a:endParaRPr lang="en-US" sz="4800" b="1" spc="5" dirty="0">
              <a:solidFill>
                <a:schemeClr val="tx2">
                  <a:lumMod val="75000"/>
                </a:schemeClr>
              </a:solidFill>
              <a:effectLst>
                <a:outerShdw blurRad="38100" dist="38100" dir="2700000" algn="tl">
                  <a:srgbClr val="000000">
                    <a:alpha val="43137"/>
                  </a:srgbClr>
                </a:outerShdw>
              </a:effectLst>
              <a:latin typeface="Noto Sans"/>
              <a:cs typeface="Noto Sans"/>
            </a:endParaRPr>
          </a:p>
          <a:p>
            <a:pPr marL="12700" algn="ctr">
              <a:lnSpc>
                <a:spcPct val="100000"/>
              </a:lnSpc>
              <a:spcBef>
                <a:spcPts val="125"/>
              </a:spcBef>
              <a:tabLst>
                <a:tab pos="3209290" algn="l"/>
              </a:tabLst>
            </a:pPr>
            <a:r>
              <a:rPr lang="en-US" sz="4800" spc="5" dirty="0">
                <a:solidFill>
                  <a:schemeClr val="tx2">
                    <a:lumMod val="75000"/>
                  </a:schemeClr>
                </a:solidFill>
                <a:effectLst>
                  <a:outerShdw blurRad="38100" dist="38100" dir="2700000" algn="tl">
                    <a:srgbClr val="000000">
                      <a:alpha val="43137"/>
                    </a:srgbClr>
                  </a:outerShdw>
                </a:effectLst>
                <a:latin typeface="Noto Sans"/>
                <a:cs typeface="Noto Sans"/>
              </a:rPr>
              <a:t>The person who took the Nazirite vow not only had the knowledge, but also had the willingness to sacrifice.</a:t>
            </a:r>
            <a:r>
              <a:rPr lang="en-US" sz="4000" spc="5" dirty="0">
                <a:solidFill>
                  <a:schemeClr val="tx2">
                    <a:lumMod val="75000"/>
                  </a:schemeClr>
                </a:solidFill>
                <a:effectLst>
                  <a:outerShdw blurRad="38100" dist="38100" dir="2700000" algn="tl">
                    <a:srgbClr val="000000">
                      <a:alpha val="43137"/>
                    </a:srgbClr>
                  </a:outerShdw>
                </a:effectLst>
                <a:latin typeface="Noto Sans"/>
                <a:cs typeface="Noto Sans"/>
              </a:rPr>
              <a:t> </a:t>
            </a:r>
          </a:p>
        </p:txBody>
      </p:sp>
      <p:pic>
        <p:nvPicPr>
          <p:cNvPr id="9" name="Graphic 8" descr="Deciduous tree with solid fill">
            <a:extLst>
              <a:ext uri="{FF2B5EF4-FFF2-40B4-BE49-F238E27FC236}">
                <a16:creationId xmlns:a16="http://schemas.microsoft.com/office/drawing/2014/main" id="{445E8C73-5C0A-4709-B450-A46736E6C8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596" y="711200"/>
            <a:ext cx="914400" cy="914400"/>
          </a:xfrm>
          <a:prstGeom prst="rect">
            <a:avLst/>
          </a:prstGeom>
        </p:spPr>
      </p:pic>
      <p:pic>
        <p:nvPicPr>
          <p:cNvPr id="3" name="Picture 2" descr="A person climbing a rock wall&#10;&#10;Description automatically generated with medium confidence">
            <a:extLst>
              <a:ext uri="{FF2B5EF4-FFF2-40B4-BE49-F238E27FC236}">
                <a16:creationId xmlns:a16="http://schemas.microsoft.com/office/drawing/2014/main" id="{2AB45867-82C4-14C3-F13F-C9FC400791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3514333"/>
            <a:ext cx="2057400" cy="3083691"/>
          </a:xfrm>
          <a:prstGeom prst="rect">
            <a:avLst/>
          </a:prstGeom>
        </p:spPr>
      </p:pic>
      <p:sp>
        <p:nvSpPr>
          <p:cNvPr id="8" name="TextBox 7">
            <a:extLst>
              <a:ext uri="{FF2B5EF4-FFF2-40B4-BE49-F238E27FC236}">
                <a16:creationId xmlns:a16="http://schemas.microsoft.com/office/drawing/2014/main" id="{B51FE652-F7ED-FD8F-D779-CAC65C778720}"/>
              </a:ext>
            </a:extLst>
          </p:cNvPr>
          <p:cNvSpPr txBox="1"/>
          <p:nvPr/>
        </p:nvSpPr>
        <p:spPr>
          <a:xfrm rot="16200000">
            <a:off x="1068562" y="5286764"/>
            <a:ext cx="2376298"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a:solidFill>
                  <a:srgbClr val="191B26"/>
                </a:solidFill>
                <a:effectLst/>
                <a:latin typeface="Open Sans" panose="020B0606030504020204" pitchFamily="34" charset="0"/>
                <a:hlinkClick r:id="rId6"/>
              </a:rPr>
              <a:t>spencer Ford</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r>
              <a:rPr lang="en-US" sz="1000" b="0" i="0" dirty="0">
                <a:solidFill>
                  <a:srgbClr val="191B26"/>
                </a:solidFill>
                <a:effectLst/>
                <a:latin typeface="Open Sans" panose="020B0606030504020204" pitchFamily="34" charset="0"/>
              </a:rPr>
              <a:t> </a:t>
            </a:r>
            <a:endParaRPr lang="en-US" sz="1000" dirty="0"/>
          </a:p>
        </p:txBody>
      </p:sp>
    </p:spTree>
    <p:extLst>
      <p:ext uri="{BB962C8B-B14F-4D97-AF65-F5344CB8AC3E}">
        <p14:creationId xmlns:p14="http://schemas.microsoft.com/office/powerpoint/2010/main" val="4011793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5199500"/>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800" b="1" spc="5" dirty="0">
                <a:solidFill>
                  <a:schemeClr val="tx2">
                    <a:lumMod val="75000"/>
                  </a:schemeClr>
                </a:solidFill>
                <a:latin typeface="Noto Sans"/>
                <a:cs typeface="Noto Sans"/>
              </a:rPr>
              <a:t>Matthew 6:24</a:t>
            </a:r>
            <a:endParaRPr lang="en-US" sz="4800" spc="5" dirty="0">
              <a:solidFill>
                <a:schemeClr val="tx2"/>
              </a:solidFill>
              <a:latin typeface="Noto Sans"/>
              <a:cs typeface="Noto Sans"/>
            </a:endParaRPr>
          </a:p>
          <a:p>
            <a:pPr marL="12700">
              <a:spcBef>
                <a:spcPts val="125"/>
              </a:spcBef>
              <a:tabLst>
                <a:tab pos="3209290" algn="l"/>
              </a:tabLst>
            </a:pPr>
            <a:r>
              <a:rPr lang="en-US" sz="4800"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 man can serve two masters: for either he will hate the one, and love the other; or else he will hold to the one, and despise the other. Ye cannot serve God and mammon. </a:t>
            </a:r>
          </a:p>
        </p:txBody>
      </p:sp>
      <p:pic>
        <p:nvPicPr>
          <p:cNvPr id="9" name="Graphic 8" descr="Deciduous tree with solid fill">
            <a:extLst>
              <a:ext uri="{FF2B5EF4-FFF2-40B4-BE49-F238E27FC236}">
                <a16:creationId xmlns:a16="http://schemas.microsoft.com/office/drawing/2014/main" id="{E24A7127-A7DB-4AAD-8FD3-C060BFB997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596" y="711200"/>
            <a:ext cx="914400" cy="914400"/>
          </a:xfrm>
          <a:prstGeom prst="rect">
            <a:avLst/>
          </a:prstGeom>
        </p:spPr>
      </p:pic>
    </p:spTree>
    <p:extLst>
      <p:ext uri="{BB962C8B-B14F-4D97-AF65-F5344CB8AC3E}">
        <p14:creationId xmlns:p14="http://schemas.microsoft.com/office/powerpoint/2010/main" val="2800097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4091505"/>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800" b="1" spc="5" dirty="0">
                <a:solidFill>
                  <a:schemeClr val="tx2">
                    <a:lumMod val="75000"/>
                  </a:schemeClr>
                </a:solidFill>
                <a:latin typeface="Noto Sans"/>
                <a:cs typeface="Noto Sans"/>
              </a:rPr>
              <a:t>Matthew 6:33</a:t>
            </a:r>
          </a:p>
          <a:p>
            <a:pPr marL="12700">
              <a:lnSpc>
                <a:spcPct val="100000"/>
              </a:lnSpc>
              <a:spcBef>
                <a:spcPts val="125"/>
              </a:spcBef>
              <a:tabLst>
                <a:tab pos="3209290" algn="l"/>
              </a:tabLst>
            </a:pPr>
            <a:r>
              <a:rPr lang="en-US" sz="5400"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Seek ye first the kingdom of God, and his righteousness; and all these things shall be added unto you.</a:t>
            </a:r>
            <a:endParaRPr lang="en-US" sz="5400" spc="5" dirty="0">
              <a:solidFill>
                <a:schemeClr val="tx2"/>
              </a:solidFill>
              <a:effectLst>
                <a:outerShdw blurRad="38100" dist="38100" dir="2700000" algn="tl">
                  <a:srgbClr val="000000">
                    <a:alpha val="43137"/>
                  </a:srgbClr>
                </a:outerShdw>
              </a:effectLst>
              <a:latin typeface="Noto Sans"/>
              <a:cs typeface="Noto Sans"/>
            </a:endParaRPr>
          </a:p>
        </p:txBody>
      </p:sp>
      <p:pic>
        <p:nvPicPr>
          <p:cNvPr id="9" name="Graphic 8" descr="Deciduous tree with solid fill">
            <a:extLst>
              <a:ext uri="{FF2B5EF4-FFF2-40B4-BE49-F238E27FC236}">
                <a16:creationId xmlns:a16="http://schemas.microsoft.com/office/drawing/2014/main" id="{85BD817D-614C-411E-B91A-921F5911D2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596" y="711200"/>
            <a:ext cx="914400" cy="914400"/>
          </a:xfrm>
          <a:prstGeom prst="rect">
            <a:avLst/>
          </a:prstGeom>
        </p:spPr>
      </p:pic>
    </p:spTree>
    <p:extLst>
      <p:ext uri="{BB962C8B-B14F-4D97-AF65-F5344CB8AC3E}">
        <p14:creationId xmlns:p14="http://schemas.microsoft.com/office/powerpoint/2010/main" val="4031871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3709349"/>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800"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person who took the Nazirite vow made a commitment to put God first and above everything and everyone. </a:t>
            </a:r>
            <a:endParaRPr lang="en-US" sz="8800" spc="5" dirty="0">
              <a:solidFill>
                <a:schemeClr val="tx2"/>
              </a:solidFill>
              <a:effectLst>
                <a:outerShdw blurRad="38100" dist="38100" dir="2700000" algn="tl">
                  <a:srgbClr val="000000">
                    <a:alpha val="43137"/>
                  </a:srgbClr>
                </a:outerShdw>
              </a:effectLst>
              <a:latin typeface="Noto Sans"/>
              <a:cs typeface="Noto Sans"/>
            </a:endParaRPr>
          </a:p>
        </p:txBody>
      </p:sp>
      <p:pic>
        <p:nvPicPr>
          <p:cNvPr id="9" name="Graphic 8" descr="Deciduous tree with solid fill">
            <a:extLst>
              <a:ext uri="{FF2B5EF4-FFF2-40B4-BE49-F238E27FC236}">
                <a16:creationId xmlns:a16="http://schemas.microsoft.com/office/drawing/2014/main" id="{70074455-C208-4991-AB9A-56D5FDA2B3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596" y="711200"/>
            <a:ext cx="914400" cy="914400"/>
          </a:xfrm>
          <a:prstGeom prst="rect">
            <a:avLst/>
          </a:prstGeom>
        </p:spPr>
      </p:pic>
      <p:pic>
        <p:nvPicPr>
          <p:cNvPr id="3" name="Picture 2" descr="A person in a dress standing in a field with a mountain in the background&#10;&#10;Description automatically generated with low confidence">
            <a:extLst>
              <a:ext uri="{FF2B5EF4-FFF2-40B4-BE49-F238E27FC236}">
                <a16:creationId xmlns:a16="http://schemas.microsoft.com/office/drawing/2014/main" id="{33EC0DE4-3348-6F6D-6899-EC50C6BAE4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178" y="3810000"/>
            <a:ext cx="4343222" cy="2897743"/>
          </a:xfrm>
          <a:prstGeom prst="rect">
            <a:avLst/>
          </a:prstGeom>
        </p:spPr>
      </p:pic>
      <p:sp>
        <p:nvSpPr>
          <p:cNvPr id="8" name="TextBox 7">
            <a:extLst>
              <a:ext uri="{FF2B5EF4-FFF2-40B4-BE49-F238E27FC236}">
                <a16:creationId xmlns:a16="http://schemas.microsoft.com/office/drawing/2014/main" id="{008839EE-BCFE-51FF-5B7C-0723EF996F60}"/>
              </a:ext>
            </a:extLst>
          </p:cNvPr>
          <p:cNvSpPr txBox="1"/>
          <p:nvPr/>
        </p:nvSpPr>
        <p:spPr>
          <a:xfrm rot="16200000">
            <a:off x="8500286" y="4791790"/>
            <a:ext cx="3276600"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a:solidFill>
                  <a:srgbClr val="191B26"/>
                </a:solidFill>
                <a:effectLst/>
                <a:latin typeface="Open Sans" panose="020B0606030504020204" pitchFamily="34" charset="0"/>
                <a:hlinkClick r:id="rId6"/>
              </a:rPr>
              <a:t>Barbara Jackson</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r>
              <a:rPr lang="en-US" sz="1000" b="0" i="0" dirty="0">
                <a:solidFill>
                  <a:srgbClr val="191B26"/>
                </a:solidFill>
                <a:effectLst/>
                <a:latin typeface="Open Sans" panose="020B0606030504020204" pitchFamily="34" charset="0"/>
              </a:rPr>
              <a:t> </a:t>
            </a:r>
            <a:endParaRPr lang="en-US" sz="1000" dirty="0"/>
          </a:p>
        </p:txBody>
      </p:sp>
    </p:spTree>
    <p:extLst>
      <p:ext uri="{BB962C8B-B14F-4D97-AF65-F5344CB8AC3E}">
        <p14:creationId xmlns:p14="http://schemas.microsoft.com/office/powerpoint/2010/main" val="3993208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676400" y="304800"/>
            <a:ext cx="8610600" cy="7515519"/>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400"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How do you exercise that kind of commitment? </a:t>
            </a:r>
          </a:p>
          <a:p>
            <a:pPr marL="927100" indent="-914400">
              <a:lnSpc>
                <a:spcPct val="100000"/>
              </a:lnSpc>
              <a:spcBef>
                <a:spcPts val="125"/>
              </a:spcBef>
              <a:buAutoNum type="arabicPeriod"/>
              <a:tabLst>
                <a:tab pos="3209290" algn="l"/>
              </a:tabLst>
            </a:pPr>
            <a:r>
              <a:rPr lang="en-US" sz="4400" spc="5" dirty="0">
                <a:solidFill>
                  <a:schemeClr val="tx2"/>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Set aside specific time exclusively for God.</a:t>
            </a:r>
          </a:p>
          <a:p>
            <a:pPr marL="927100" indent="-914400">
              <a:lnSpc>
                <a:spcPct val="100000"/>
              </a:lnSpc>
              <a:spcBef>
                <a:spcPts val="125"/>
              </a:spcBef>
              <a:buAutoNum type="arabicPeriod"/>
              <a:tabLst>
                <a:tab pos="3209290" algn="l"/>
              </a:tabLst>
            </a:pPr>
            <a:r>
              <a:rPr lang="en-US" sz="4400" spc="5" dirty="0">
                <a:solidFill>
                  <a:schemeClr val="tx2"/>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Adopt a lifestyle characterize by total abstinence of bad things.</a:t>
            </a:r>
          </a:p>
          <a:p>
            <a:pPr marL="927100" indent="-914400">
              <a:lnSpc>
                <a:spcPct val="100000"/>
              </a:lnSpc>
              <a:spcBef>
                <a:spcPts val="125"/>
              </a:spcBef>
              <a:buAutoNum type="arabicPeriod"/>
              <a:tabLst>
                <a:tab pos="3209290" algn="l"/>
              </a:tabLst>
            </a:pPr>
            <a:r>
              <a:rPr lang="en-US" sz="4400" spc="5" dirty="0">
                <a:solidFill>
                  <a:schemeClr val="tx2"/>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Remember specific events that helped you renew your commitment .</a:t>
            </a:r>
          </a:p>
          <a:p>
            <a:pPr marL="1384300" indent="-1371600">
              <a:lnSpc>
                <a:spcPct val="100000"/>
              </a:lnSpc>
              <a:spcBef>
                <a:spcPts val="125"/>
              </a:spcBef>
              <a:buAutoNum type="arabicPeriod"/>
              <a:tabLst>
                <a:tab pos="3209290" algn="l"/>
              </a:tabLst>
            </a:pPr>
            <a:endParaRPr lang="en-US" sz="8800" spc="5" dirty="0">
              <a:solidFill>
                <a:schemeClr val="tx2"/>
              </a:solidFill>
              <a:effectLst>
                <a:outerShdw blurRad="38100" dist="38100" dir="2700000" algn="tl">
                  <a:srgbClr val="000000">
                    <a:alpha val="43137"/>
                  </a:srgbClr>
                </a:outerShdw>
              </a:effectLst>
              <a:latin typeface="Noto Sans"/>
              <a:cs typeface="Noto Sans"/>
            </a:endParaRPr>
          </a:p>
        </p:txBody>
      </p:sp>
      <p:pic>
        <p:nvPicPr>
          <p:cNvPr id="9" name="Graphic 8" descr="Deciduous tree with solid fill">
            <a:extLst>
              <a:ext uri="{FF2B5EF4-FFF2-40B4-BE49-F238E27FC236}">
                <a16:creationId xmlns:a16="http://schemas.microsoft.com/office/drawing/2014/main" id="{3F499ACD-AEDC-4185-BC7C-4539C01CFE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596" y="711200"/>
            <a:ext cx="914400" cy="914400"/>
          </a:xfrm>
          <a:prstGeom prst="rect">
            <a:avLst/>
          </a:prstGeom>
        </p:spPr>
      </p:pic>
    </p:spTree>
    <p:extLst>
      <p:ext uri="{BB962C8B-B14F-4D97-AF65-F5344CB8AC3E}">
        <p14:creationId xmlns:p14="http://schemas.microsoft.com/office/powerpoint/2010/main" val="2584597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4917372"/>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800" b="1" spc="5" dirty="0">
                <a:solidFill>
                  <a:schemeClr val="tx2">
                    <a:lumMod val="75000"/>
                  </a:schemeClr>
                </a:solidFill>
                <a:effectLst>
                  <a:outerShdw blurRad="38100" dist="38100" dir="2700000" algn="tl">
                    <a:srgbClr val="000000">
                      <a:alpha val="43137"/>
                    </a:srgbClr>
                  </a:outerShdw>
                </a:effectLst>
                <a:latin typeface="Noto Sans"/>
                <a:cs typeface="Noto Sans"/>
              </a:rPr>
              <a:t>What is the outcome of knowledge and commitment to a vow?</a:t>
            </a:r>
          </a:p>
          <a:p>
            <a:pPr marL="12700">
              <a:lnSpc>
                <a:spcPct val="100000"/>
              </a:lnSpc>
              <a:spcBef>
                <a:spcPts val="125"/>
              </a:spcBef>
              <a:tabLst>
                <a:tab pos="3209290" algn="l"/>
              </a:tabLst>
            </a:pPr>
            <a:endParaRPr lang="en-US" sz="6600" b="1" spc="5" dirty="0">
              <a:solidFill>
                <a:srgbClr val="C00000"/>
              </a:solidFill>
              <a:effectLst>
                <a:outerShdw blurRad="38100" dist="38100" dir="2700000" algn="tl">
                  <a:srgbClr val="000000">
                    <a:alpha val="43137"/>
                  </a:srgbClr>
                </a:outerShdw>
              </a:effectLst>
              <a:latin typeface="Noto Sans"/>
              <a:cs typeface="Noto Sans"/>
            </a:endParaRPr>
          </a:p>
          <a:p>
            <a:pPr marL="12700">
              <a:lnSpc>
                <a:spcPct val="100000"/>
              </a:lnSpc>
              <a:spcBef>
                <a:spcPts val="125"/>
              </a:spcBef>
              <a:tabLst>
                <a:tab pos="3209290" algn="l"/>
              </a:tabLst>
            </a:pPr>
            <a:r>
              <a:rPr lang="en-US" sz="6600" b="1" spc="5" dirty="0">
                <a:solidFill>
                  <a:srgbClr val="C00000"/>
                </a:solidFill>
                <a:effectLst>
                  <a:outerShdw blurRad="38100" dist="38100" dir="2700000" algn="tl">
                    <a:srgbClr val="000000">
                      <a:alpha val="43137"/>
                    </a:srgbClr>
                  </a:outerShdw>
                </a:effectLst>
                <a:latin typeface="Noto Sans"/>
                <a:cs typeface="Noto Sans"/>
              </a:rPr>
              <a:t>Transformation</a:t>
            </a:r>
          </a:p>
          <a:p>
            <a:pPr marL="12700">
              <a:lnSpc>
                <a:spcPct val="100000"/>
              </a:lnSpc>
              <a:spcBef>
                <a:spcPts val="125"/>
              </a:spcBef>
              <a:tabLst>
                <a:tab pos="3209290" algn="l"/>
              </a:tabLst>
            </a:pPr>
            <a:endParaRPr lang="en-US" sz="4000" spc="5" dirty="0">
              <a:solidFill>
                <a:schemeClr val="tx2">
                  <a:lumMod val="75000"/>
                </a:schemeClr>
              </a:solidFill>
              <a:latin typeface="Noto Sans"/>
              <a:cs typeface="Noto Sans"/>
            </a:endParaRPr>
          </a:p>
        </p:txBody>
      </p:sp>
      <p:pic>
        <p:nvPicPr>
          <p:cNvPr id="3" name="Graphic 2" descr="Deciduous tree with solid fill">
            <a:extLst>
              <a:ext uri="{FF2B5EF4-FFF2-40B4-BE49-F238E27FC236}">
                <a16:creationId xmlns:a16="http://schemas.microsoft.com/office/drawing/2014/main" id="{F6D54B9A-ACAE-438F-96F0-B0672BD847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596" y="711200"/>
            <a:ext cx="914400" cy="914400"/>
          </a:xfrm>
          <a:prstGeom prst="rect">
            <a:avLst/>
          </a:prstGeom>
        </p:spPr>
      </p:pic>
    </p:spTree>
    <p:extLst>
      <p:ext uri="{BB962C8B-B14F-4D97-AF65-F5344CB8AC3E}">
        <p14:creationId xmlns:p14="http://schemas.microsoft.com/office/powerpoint/2010/main" val="1388027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8748768" cy="7174400"/>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000" b="1" spc="5" dirty="0">
                <a:solidFill>
                  <a:schemeClr val="tx2">
                    <a:lumMod val="75000"/>
                  </a:schemeClr>
                </a:solidFill>
                <a:effectLst>
                  <a:outerShdw blurRad="38100" dist="38100" dir="2700000" algn="tl">
                    <a:srgbClr val="000000">
                      <a:alpha val="43137"/>
                    </a:srgbClr>
                  </a:outerShdw>
                </a:effectLst>
                <a:latin typeface="Noto Sans"/>
                <a:cs typeface="Noto Sans"/>
              </a:rPr>
              <a:t>But sometimes…</a:t>
            </a:r>
          </a:p>
          <a:p>
            <a:pPr marL="12700">
              <a:lnSpc>
                <a:spcPct val="100000"/>
              </a:lnSpc>
              <a:spcBef>
                <a:spcPts val="125"/>
              </a:spcBef>
              <a:tabLst>
                <a:tab pos="3209290" algn="l"/>
              </a:tabLst>
            </a:pPr>
            <a:r>
              <a:rPr lang="en-US" sz="4000" b="1" spc="5" dirty="0">
                <a:solidFill>
                  <a:schemeClr val="tx2">
                    <a:lumMod val="75000"/>
                  </a:schemeClr>
                </a:solidFill>
                <a:effectLst>
                  <a:outerShdw blurRad="38100" dist="38100" dir="2700000" algn="tl">
                    <a:srgbClr val="000000">
                      <a:alpha val="43137"/>
                    </a:srgbClr>
                  </a:outerShdw>
                </a:effectLst>
                <a:latin typeface="Noto Sans"/>
                <a:cs typeface="Noto Sans"/>
              </a:rPr>
              <a:t>People are not faithful:</a:t>
            </a:r>
          </a:p>
          <a:p>
            <a:pPr marL="12700">
              <a:lnSpc>
                <a:spcPct val="100000"/>
              </a:lnSpc>
              <a:spcBef>
                <a:spcPts val="125"/>
              </a:spcBef>
              <a:tabLst>
                <a:tab pos="3209290" algn="l"/>
              </a:tabLst>
            </a:pPr>
            <a:endPar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endParaRPr>
          </a:p>
          <a:p>
            <a:pPr marL="12700">
              <a:lnSpc>
                <a:spcPct val="100000"/>
              </a:lnSpc>
              <a:spcBef>
                <a:spcPts val="125"/>
              </a:spcBef>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-pledges are broken</a:t>
            </a:r>
          </a:p>
          <a:p>
            <a:pPr marL="12700">
              <a:lnSpc>
                <a:spcPct val="100000"/>
              </a:lnSpc>
              <a:spcBef>
                <a:spcPts val="125"/>
              </a:spcBef>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-tithes &amp; offerings are down</a:t>
            </a:r>
          </a:p>
          <a:p>
            <a:pPr marL="12700">
              <a:lnSpc>
                <a:spcPct val="100000"/>
              </a:lnSpc>
              <a:spcBef>
                <a:spcPts val="125"/>
              </a:spcBef>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-morale is low</a:t>
            </a:r>
          </a:p>
          <a:p>
            <a:pPr marL="12700">
              <a:lnSpc>
                <a:spcPct val="100000"/>
              </a:lnSpc>
              <a:spcBef>
                <a:spcPts val="125"/>
              </a:spcBef>
              <a:tabLst>
                <a:tab pos="3209290" algn="l"/>
              </a:tabLst>
            </a:pPr>
            <a:endPar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endParaRPr>
          </a:p>
          <a:p>
            <a:pPr marL="12700">
              <a:spcBef>
                <a:spcPts val="125"/>
              </a:spcBef>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And sometimes the situation is worse because you added: </a:t>
            </a:r>
            <a:r>
              <a:rPr lang="en-US" sz="3200" b="1" spc="5" dirty="0">
                <a:solidFill>
                  <a:srgbClr val="FF0000"/>
                </a:solidFill>
                <a:effectLst>
                  <a:outerShdw blurRad="38100" dist="38100" dir="2700000" algn="tl">
                    <a:srgbClr val="000000">
                      <a:alpha val="43137"/>
                    </a:srgbClr>
                  </a:outerShdw>
                </a:effectLst>
                <a:latin typeface="Noto Sans"/>
                <a:cs typeface="Noto Sans"/>
              </a:rPr>
              <a:t>GUILT</a:t>
            </a:r>
          </a:p>
          <a:p>
            <a:pPr marL="12700">
              <a:lnSpc>
                <a:spcPct val="100000"/>
              </a:lnSpc>
              <a:spcBef>
                <a:spcPts val="125"/>
              </a:spcBef>
              <a:tabLst>
                <a:tab pos="3209290" algn="l"/>
              </a:tabLst>
            </a:pPr>
            <a:endParaRPr lang="en-US" sz="3200" b="1" spc="5" dirty="0">
              <a:solidFill>
                <a:schemeClr val="tx2">
                  <a:lumMod val="75000"/>
                </a:schemeClr>
              </a:solidFill>
              <a:latin typeface="Noto Sans"/>
              <a:cs typeface="Noto Sans"/>
            </a:endParaRPr>
          </a:p>
          <a:p>
            <a:pPr marL="12700">
              <a:lnSpc>
                <a:spcPct val="100000"/>
              </a:lnSpc>
              <a:spcBef>
                <a:spcPts val="125"/>
              </a:spcBef>
              <a:tabLst>
                <a:tab pos="3209290" algn="l"/>
              </a:tabLst>
            </a:pPr>
            <a:endParaRPr lang="en-US" sz="3200" b="1" spc="5" dirty="0">
              <a:solidFill>
                <a:schemeClr val="tx2">
                  <a:lumMod val="75000"/>
                </a:schemeClr>
              </a:solidFill>
              <a:latin typeface="Noto Sans"/>
              <a:cs typeface="Noto Sans"/>
            </a:endParaRPr>
          </a:p>
          <a:p>
            <a:pPr marL="12700">
              <a:lnSpc>
                <a:spcPct val="100000"/>
              </a:lnSpc>
              <a:spcBef>
                <a:spcPts val="125"/>
              </a:spcBef>
              <a:tabLst>
                <a:tab pos="3209290" algn="l"/>
              </a:tabLst>
            </a:pPr>
            <a:endParaRPr lang="en-US" sz="4800" b="1" spc="5" dirty="0">
              <a:solidFill>
                <a:schemeClr val="tx2">
                  <a:lumMod val="75000"/>
                </a:schemeClr>
              </a:solidFill>
              <a:latin typeface="Noto Sans"/>
              <a:cs typeface="Noto Sans"/>
            </a:endParaRPr>
          </a:p>
          <a:p>
            <a:pPr marL="12700">
              <a:lnSpc>
                <a:spcPct val="100000"/>
              </a:lnSpc>
              <a:spcBef>
                <a:spcPts val="125"/>
              </a:spcBef>
              <a:tabLst>
                <a:tab pos="3209290" algn="l"/>
              </a:tabLst>
            </a:pPr>
            <a:endParaRPr sz="4000" dirty="0">
              <a:solidFill>
                <a:schemeClr val="tx2">
                  <a:lumMod val="75000"/>
                </a:schemeClr>
              </a:solidFill>
              <a:latin typeface="Noto Sans"/>
              <a:cs typeface="Noto Sans"/>
            </a:endParaRPr>
          </a:p>
        </p:txBody>
      </p:sp>
      <p:pic>
        <p:nvPicPr>
          <p:cNvPr id="9" name="Graphic 8" descr="Packing Box Open with solid fill">
            <a:extLst>
              <a:ext uri="{FF2B5EF4-FFF2-40B4-BE49-F238E27FC236}">
                <a16:creationId xmlns:a16="http://schemas.microsoft.com/office/drawing/2014/main" id="{98C2748A-7254-4081-B818-40F2FFB3B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3F77164A-E5DA-4F8E-3FC3-E3AED1574C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83657">
            <a:off x="7580890" y="469900"/>
            <a:ext cx="2809289" cy="2260600"/>
          </a:xfrm>
          <a:prstGeom prst="rect">
            <a:avLst/>
          </a:prstGeom>
        </p:spPr>
      </p:pic>
      <p:sp>
        <p:nvSpPr>
          <p:cNvPr id="8" name="TextBox 7">
            <a:extLst>
              <a:ext uri="{FF2B5EF4-FFF2-40B4-BE49-F238E27FC236}">
                <a16:creationId xmlns:a16="http://schemas.microsoft.com/office/drawing/2014/main" id="{801AD790-99EF-8C16-CFDD-9404903D6ABC}"/>
              </a:ext>
            </a:extLst>
          </p:cNvPr>
          <p:cNvSpPr txBox="1"/>
          <p:nvPr/>
        </p:nvSpPr>
        <p:spPr>
          <a:xfrm>
            <a:off x="8835959" y="2743200"/>
            <a:ext cx="1447800" cy="400110"/>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err="1">
                <a:solidFill>
                  <a:srgbClr val="191B26"/>
                </a:solidFill>
                <a:effectLst/>
                <a:latin typeface="Open Sans" panose="020B0606030504020204" pitchFamily="34" charset="0"/>
                <a:hlinkClick r:id="rId6"/>
              </a:rPr>
              <a:t>mohamed</a:t>
            </a:r>
            <a:r>
              <a:rPr lang="en-US" sz="1000" b="0" i="0" u="sng" dirty="0">
                <a:solidFill>
                  <a:srgbClr val="191B26"/>
                </a:solidFill>
                <a:effectLst/>
                <a:latin typeface="Open Sans" panose="020B0606030504020204" pitchFamily="34" charset="0"/>
                <a:hlinkClick r:id="rId6"/>
              </a:rPr>
              <a:t> Hassan</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endParaRPr lang="en-US" sz="1000" dirty="0"/>
          </a:p>
        </p:txBody>
      </p:sp>
    </p:spTree>
    <p:extLst>
      <p:ext uri="{BB962C8B-B14F-4D97-AF65-F5344CB8AC3E}">
        <p14:creationId xmlns:p14="http://schemas.microsoft.com/office/powerpoint/2010/main" val="3213322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752600" y="502025"/>
            <a:ext cx="8077200" cy="6048451"/>
          </a:xfrm>
          <a:prstGeom prst="rect">
            <a:avLst/>
          </a:prstGeom>
        </p:spPr>
        <p:txBody>
          <a:bodyPr vert="horz" wrap="square" lIns="0" tIns="15875" rIns="0" bIns="0" rtlCol="0">
            <a:spAutoFit/>
          </a:bodyPr>
          <a:lstStyle/>
          <a:p>
            <a:pPr algn="l"/>
            <a:r>
              <a:rPr lang="en-US" sz="4000" b="0" i="0" dirty="0">
                <a:solidFill>
                  <a:schemeClr val="tx2">
                    <a:lumMod val="75000"/>
                  </a:schemeClr>
                </a:solidFill>
                <a:effectLst>
                  <a:outerShdw blurRad="38100" dist="38100" dir="2700000" algn="tl">
                    <a:srgbClr val="000000">
                      <a:alpha val="43137"/>
                    </a:srgbClr>
                  </a:outerShdw>
                </a:effectLst>
                <a:latin typeface="system-ui"/>
              </a:rPr>
              <a:t>Numbers 6:6-7</a:t>
            </a:r>
          </a:p>
          <a:p>
            <a:pPr algn="l"/>
            <a:r>
              <a:rPr lang="en-US" sz="4400" b="0" dirty="0">
                <a:solidFill>
                  <a:schemeClr val="tx2">
                    <a:lumMod val="75000"/>
                  </a:schemeClr>
                </a:solidFill>
                <a:effectLst>
                  <a:outerShdw blurRad="38100" dist="38100" dir="2700000" algn="tl">
                    <a:srgbClr val="000000">
                      <a:alpha val="43137"/>
                    </a:srgbClr>
                  </a:outerShdw>
                </a:effectLst>
                <a:latin typeface="system-ui"/>
              </a:rPr>
              <a:t>All the days that he separates himself to the </a:t>
            </a:r>
            <a:r>
              <a:rPr lang="en-US" sz="4400" b="0" cap="small" dirty="0">
                <a:solidFill>
                  <a:schemeClr val="tx2">
                    <a:lumMod val="75000"/>
                  </a:schemeClr>
                </a:solidFill>
                <a:effectLst>
                  <a:outerShdw blurRad="38100" dist="38100" dir="2700000" algn="tl">
                    <a:srgbClr val="000000">
                      <a:alpha val="43137"/>
                    </a:srgbClr>
                  </a:outerShdw>
                </a:effectLst>
                <a:latin typeface="system-ui"/>
              </a:rPr>
              <a:t>Lord</a:t>
            </a:r>
            <a:r>
              <a:rPr lang="en-US" sz="4400" b="0" dirty="0">
                <a:solidFill>
                  <a:schemeClr val="tx2">
                    <a:lumMod val="75000"/>
                  </a:schemeClr>
                </a:solidFill>
                <a:effectLst>
                  <a:outerShdw blurRad="38100" dist="38100" dir="2700000" algn="tl">
                    <a:srgbClr val="000000">
                      <a:alpha val="43137"/>
                    </a:srgbClr>
                  </a:outerShdw>
                </a:effectLst>
                <a:latin typeface="system-ui"/>
              </a:rPr>
              <a:t> he shall not go near a dead body. </a:t>
            </a:r>
            <a:r>
              <a:rPr lang="en-US" sz="4400" b="1" baseline="30000" dirty="0">
                <a:solidFill>
                  <a:schemeClr val="tx2">
                    <a:lumMod val="75000"/>
                  </a:schemeClr>
                </a:solidFill>
                <a:effectLst>
                  <a:outerShdw blurRad="38100" dist="38100" dir="2700000" algn="tl">
                    <a:srgbClr val="000000">
                      <a:alpha val="43137"/>
                    </a:srgbClr>
                  </a:outerShdw>
                </a:effectLst>
                <a:latin typeface="system-ui"/>
              </a:rPr>
              <a:t> </a:t>
            </a:r>
            <a:r>
              <a:rPr lang="en-US" sz="4400" b="0" dirty="0">
                <a:solidFill>
                  <a:schemeClr val="tx2">
                    <a:lumMod val="75000"/>
                  </a:schemeClr>
                </a:solidFill>
                <a:effectLst>
                  <a:outerShdw blurRad="38100" dist="38100" dir="2700000" algn="tl">
                    <a:srgbClr val="000000">
                      <a:alpha val="43137"/>
                    </a:srgbClr>
                  </a:outerShdw>
                </a:effectLst>
                <a:latin typeface="system-ui"/>
              </a:rPr>
              <a:t>He shall not make himself unclean even for his father or his mother, for his brother or his sister, when they die, because his separation to God is on his head. </a:t>
            </a:r>
          </a:p>
        </p:txBody>
      </p:sp>
      <p:pic>
        <p:nvPicPr>
          <p:cNvPr id="9" name="Graphic 8" descr="Packing Box Open with solid fill">
            <a:extLst>
              <a:ext uri="{FF2B5EF4-FFF2-40B4-BE49-F238E27FC236}">
                <a16:creationId xmlns:a16="http://schemas.microsoft.com/office/drawing/2014/main" id="{BF284CD0-D4CE-4863-87E3-C589F88D49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spTree>
    <p:extLst>
      <p:ext uri="{BB962C8B-B14F-4D97-AF65-F5344CB8AC3E}">
        <p14:creationId xmlns:p14="http://schemas.microsoft.com/office/powerpoint/2010/main" val="942794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5409814"/>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800" dirty="0">
                <a:solidFill>
                  <a:schemeClr val="tx2">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This was emotionally difficult to fulfill but the individuals who took the vow did it. </a:t>
            </a:r>
          </a:p>
          <a:p>
            <a:pPr marL="12700">
              <a:lnSpc>
                <a:spcPct val="100000"/>
              </a:lnSpc>
              <a:spcBef>
                <a:spcPts val="125"/>
              </a:spcBef>
              <a:tabLst>
                <a:tab pos="3209290" algn="l"/>
              </a:tabLst>
            </a:pPr>
            <a:endParaRPr lang="en-US" sz="4800" dirty="0">
              <a:solidFill>
                <a:schemeClr val="tx2">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12700">
              <a:lnSpc>
                <a:spcPct val="100000"/>
              </a:lnSpc>
              <a:spcBef>
                <a:spcPts val="125"/>
              </a:spcBef>
              <a:tabLst>
                <a:tab pos="3209290" algn="l"/>
              </a:tabLst>
            </a:pPr>
            <a:r>
              <a:rPr lang="en-US" sz="4800" dirty="0">
                <a:solidFill>
                  <a:schemeClr val="tx2">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Question:</a:t>
            </a:r>
          </a:p>
          <a:p>
            <a:pPr marL="12700">
              <a:lnSpc>
                <a:spcPct val="100000"/>
              </a:lnSpc>
              <a:spcBef>
                <a:spcPts val="125"/>
              </a:spcBef>
              <a:tabLst>
                <a:tab pos="3209290" algn="l"/>
              </a:tabLst>
            </a:pPr>
            <a:r>
              <a:rPr lang="en-US" sz="4800" dirty="0">
                <a:solidFill>
                  <a:schemeClr val="tx2">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What was the basis for this behavior?  </a:t>
            </a:r>
            <a:r>
              <a:rPr lang="en-US" sz="6000" b="1" dirty="0">
                <a:solidFill>
                  <a:srgbClr val="C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LOVE</a:t>
            </a:r>
            <a:endParaRPr sz="4800" b="1" dirty="0">
              <a:solidFill>
                <a:srgbClr val="C00000"/>
              </a:solidFill>
              <a:effectLst>
                <a:outerShdw blurRad="38100" dist="38100" dir="2700000" algn="tl">
                  <a:srgbClr val="000000">
                    <a:alpha val="43137"/>
                  </a:srgbClr>
                </a:outerShdw>
              </a:effectLst>
              <a:cs typeface="Noto Sans"/>
            </a:endParaRPr>
          </a:p>
        </p:txBody>
      </p:sp>
      <p:pic>
        <p:nvPicPr>
          <p:cNvPr id="8" name="Graphic 7" descr="Earth globe: Americas with solid fill">
            <a:extLst>
              <a:ext uri="{FF2B5EF4-FFF2-40B4-BE49-F238E27FC236}">
                <a16:creationId xmlns:a16="http://schemas.microsoft.com/office/drawing/2014/main" id="{B35A6FFF-F7D7-486A-8C61-D336E18880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64504" y="502025"/>
            <a:ext cx="1177637" cy="1177637"/>
          </a:xfrm>
          <a:prstGeom prst="rect">
            <a:avLst/>
          </a:prstGeom>
        </p:spPr>
      </p:pic>
    </p:spTree>
    <p:extLst>
      <p:ext uri="{BB962C8B-B14F-4D97-AF65-F5344CB8AC3E}">
        <p14:creationId xmlns:p14="http://schemas.microsoft.com/office/powerpoint/2010/main" val="3661663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48222"/>
            <a:ext cx="7800596" cy="5014834"/>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5400"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Deuteronomy 6:5</a:t>
            </a:r>
          </a:p>
          <a:p>
            <a:pPr marL="12700">
              <a:lnSpc>
                <a:spcPct val="100000"/>
              </a:lnSpc>
              <a:spcBef>
                <a:spcPts val="125"/>
              </a:spcBef>
              <a:tabLst>
                <a:tab pos="3209290" algn="l"/>
              </a:tabLst>
            </a:pPr>
            <a:r>
              <a:rPr lang="en-US" sz="5400" dirty="0">
                <a:solidFill>
                  <a:schemeClr val="tx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“And you shall love the Lord your God with all thine heart, and with all your soul, and with all your might” </a:t>
            </a:r>
            <a:endParaRPr sz="9600" dirty="0">
              <a:solidFill>
                <a:schemeClr val="tx2">
                  <a:lumMod val="75000"/>
                </a:schemeClr>
              </a:solidFill>
              <a:effectLst>
                <a:outerShdw blurRad="38100" dist="38100" dir="2700000" algn="tl">
                  <a:srgbClr val="000000">
                    <a:alpha val="43137"/>
                  </a:srgbClr>
                </a:outerShdw>
              </a:effectLst>
              <a:latin typeface="Noto Sans"/>
              <a:cs typeface="Noto Sans"/>
            </a:endParaRPr>
          </a:p>
        </p:txBody>
      </p:sp>
      <p:pic>
        <p:nvPicPr>
          <p:cNvPr id="8" name="Graphic 7" descr="Earth globe: Americas with solid fill">
            <a:extLst>
              <a:ext uri="{FF2B5EF4-FFF2-40B4-BE49-F238E27FC236}">
                <a16:creationId xmlns:a16="http://schemas.microsoft.com/office/drawing/2014/main" id="{B35A6FFF-F7D7-486A-8C61-D336E18880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64504" y="502025"/>
            <a:ext cx="1177637" cy="1177637"/>
          </a:xfrm>
          <a:prstGeom prst="rect">
            <a:avLst/>
          </a:prstGeom>
        </p:spPr>
      </p:pic>
    </p:spTree>
    <p:extLst>
      <p:ext uri="{BB962C8B-B14F-4D97-AF65-F5344CB8AC3E}">
        <p14:creationId xmlns:p14="http://schemas.microsoft.com/office/powerpoint/2010/main" val="2331140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pic>
        <p:nvPicPr>
          <p:cNvPr id="3" name="Picture 2" descr="A white bird flying in front of a door&#10;&#10;Description automatically generated with low confidence">
            <a:extLst>
              <a:ext uri="{FF2B5EF4-FFF2-40B4-BE49-F238E27FC236}">
                <a16:creationId xmlns:a16="http://schemas.microsoft.com/office/drawing/2014/main" id="{6A648C52-1984-1C70-03EC-098B33870D55}"/>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167046" y="0"/>
            <a:ext cx="10043754" cy="6858000"/>
          </a:xfrm>
          <a:prstGeom prst="rect">
            <a:avLst/>
          </a:prstGeom>
        </p:spPr>
      </p:pic>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405506" y="1828800"/>
            <a:ext cx="8410196" cy="2521844"/>
          </a:xfrm>
          <a:prstGeom prst="rect">
            <a:avLst/>
          </a:prstGeom>
        </p:spPr>
        <p:txBody>
          <a:bodyPr vert="horz" wrap="square" lIns="0" tIns="15875" rIns="0" bIns="0" rtlCol="0">
            <a:spAutoFit/>
          </a:bodyPr>
          <a:lstStyle/>
          <a:p>
            <a:pPr marL="12700" algn="ctr">
              <a:lnSpc>
                <a:spcPct val="100000"/>
              </a:lnSpc>
              <a:spcBef>
                <a:spcPts val="125"/>
              </a:spcBef>
              <a:tabLst>
                <a:tab pos="3209290" algn="l"/>
              </a:tabLst>
            </a:pPr>
            <a:r>
              <a:rPr lang="en-US" sz="5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Their comfort came from God </a:t>
            </a:r>
          </a:p>
          <a:p>
            <a:pPr marL="12700" algn="ctr">
              <a:lnSpc>
                <a:spcPct val="100000"/>
              </a:lnSpc>
              <a:spcBef>
                <a:spcPts val="125"/>
              </a:spcBef>
              <a:tabLst>
                <a:tab pos="3209290" algn="l"/>
              </a:tabLst>
            </a:pPr>
            <a:r>
              <a:rPr lang="en-US" sz="5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and not from participating in the funeral of a loved one. </a:t>
            </a:r>
            <a:endParaRPr sz="9600" dirty="0">
              <a:solidFill>
                <a:schemeClr val="bg1"/>
              </a:solidFill>
              <a:effectLst>
                <a:outerShdw blurRad="38100" dist="38100" dir="2700000" algn="tl">
                  <a:srgbClr val="000000">
                    <a:alpha val="43137"/>
                  </a:srgbClr>
                </a:outerShdw>
              </a:effectLst>
              <a:latin typeface="Noto Sans"/>
              <a:cs typeface="Noto Sans"/>
            </a:endParaRPr>
          </a:p>
        </p:txBody>
      </p:sp>
      <p:pic>
        <p:nvPicPr>
          <p:cNvPr id="8" name="Graphic 7" descr="Earth globe: Americas with solid fill">
            <a:extLst>
              <a:ext uri="{FF2B5EF4-FFF2-40B4-BE49-F238E27FC236}">
                <a16:creationId xmlns:a16="http://schemas.microsoft.com/office/drawing/2014/main" id="{B35A6FFF-F7D7-486A-8C61-D336E18880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64504" y="502025"/>
            <a:ext cx="1177637" cy="1177637"/>
          </a:xfrm>
          <a:prstGeom prst="rect">
            <a:avLst/>
          </a:prstGeom>
        </p:spPr>
      </p:pic>
      <p:sp>
        <p:nvSpPr>
          <p:cNvPr id="11" name="TextBox 10">
            <a:extLst>
              <a:ext uri="{FF2B5EF4-FFF2-40B4-BE49-F238E27FC236}">
                <a16:creationId xmlns:a16="http://schemas.microsoft.com/office/drawing/2014/main" id="{B0E8A650-34A3-3E4C-84F3-854876334691}"/>
              </a:ext>
            </a:extLst>
          </p:cNvPr>
          <p:cNvSpPr txBox="1"/>
          <p:nvPr/>
        </p:nvSpPr>
        <p:spPr>
          <a:xfrm rot="16200000">
            <a:off x="7876716" y="3153490"/>
            <a:ext cx="4876800"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a:solidFill>
                  <a:srgbClr val="191B26"/>
                </a:solidFill>
                <a:effectLst/>
                <a:latin typeface="Open Sans" panose="020B0606030504020204" pitchFamily="34" charset="0"/>
                <a:hlinkClick r:id="rId6"/>
              </a:rPr>
              <a:t>Anja-#pray for </a:t>
            </a:r>
            <a:r>
              <a:rPr lang="en-US" sz="1000" b="0" i="0" u="sng" dirty="0" err="1">
                <a:solidFill>
                  <a:srgbClr val="191B26"/>
                </a:solidFill>
                <a:effectLst/>
                <a:latin typeface="Open Sans" panose="020B0606030504020204" pitchFamily="34" charset="0"/>
                <a:hlinkClick r:id="rId6"/>
              </a:rPr>
              <a:t>ukraine</a:t>
            </a:r>
            <a:r>
              <a:rPr lang="en-US" sz="1000" b="0" i="0" u="sng" dirty="0">
                <a:solidFill>
                  <a:srgbClr val="191B26"/>
                </a:solidFill>
                <a:effectLst/>
                <a:latin typeface="Open Sans" panose="020B0606030504020204" pitchFamily="34" charset="0"/>
                <a:hlinkClick r:id="rId6"/>
              </a:rPr>
              <a:t># #helping hands# stop the war</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endParaRPr lang="en-US" sz="1000" dirty="0"/>
          </a:p>
        </p:txBody>
      </p:sp>
    </p:spTree>
    <p:extLst>
      <p:ext uri="{BB962C8B-B14F-4D97-AF65-F5344CB8AC3E}">
        <p14:creationId xmlns:p14="http://schemas.microsoft.com/office/powerpoint/2010/main" val="2442708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5212324"/>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800" b="1" spc="5" dirty="0">
                <a:solidFill>
                  <a:schemeClr val="tx2">
                    <a:lumMod val="75000"/>
                  </a:schemeClr>
                </a:solidFill>
                <a:effectLst>
                  <a:outerShdw blurRad="38100" dist="38100" dir="2700000" algn="tl">
                    <a:srgbClr val="000000">
                      <a:alpha val="43137"/>
                    </a:srgbClr>
                  </a:outerShdw>
                </a:effectLst>
                <a:latin typeface="Noto Sans"/>
                <a:cs typeface="Noto Sans"/>
              </a:rPr>
              <a:t>Matthew 10:37</a:t>
            </a:r>
          </a:p>
          <a:p>
            <a:pPr marL="12700">
              <a:lnSpc>
                <a:spcPct val="100000"/>
              </a:lnSpc>
              <a:spcBef>
                <a:spcPts val="125"/>
              </a:spcBef>
              <a:tabLst>
                <a:tab pos="3209290" algn="l"/>
              </a:tabLst>
            </a:pPr>
            <a:endParaRPr lang="en-US" sz="4800" spc="5" dirty="0">
              <a:solidFill>
                <a:schemeClr val="tx2"/>
              </a:solidFill>
              <a:effectLst>
                <a:outerShdw blurRad="38100" dist="38100" dir="2700000" algn="tl">
                  <a:srgbClr val="000000">
                    <a:alpha val="43137"/>
                  </a:srgbClr>
                </a:outerShdw>
              </a:effectLst>
              <a:latin typeface="Noto Sans"/>
              <a:cs typeface="Noto Sans"/>
            </a:endParaRPr>
          </a:p>
          <a:p>
            <a:pPr marL="12700">
              <a:lnSpc>
                <a:spcPct val="100000"/>
              </a:lnSpc>
              <a:spcBef>
                <a:spcPts val="125"/>
              </a:spcBef>
              <a:tabLst>
                <a:tab pos="3209290" algn="l"/>
              </a:tabLst>
            </a:pPr>
            <a:r>
              <a:rPr lang="en-US" sz="4800" b="1"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 who loves father or mother more than Me is not worthy of Me.  And he who loves son or daughter more than Me, is not worthy of Me” </a:t>
            </a:r>
            <a:endParaRPr sz="4800" b="1" dirty="0">
              <a:solidFill>
                <a:schemeClr val="tx2"/>
              </a:solidFill>
              <a:effectLst>
                <a:outerShdw blurRad="38100" dist="38100" dir="2700000" algn="tl">
                  <a:srgbClr val="000000">
                    <a:alpha val="43137"/>
                  </a:srgbClr>
                </a:outerShdw>
              </a:effectLst>
              <a:latin typeface="Noto Sans"/>
              <a:cs typeface="Noto Sans"/>
            </a:endParaRPr>
          </a:p>
        </p:txBody>
      </p:sp>
      <p:pic>
        <p:nvPicPr>
          <p:cNvPr id="9" name="Graphic 8" descr="Handbag with solid fill">
            <a:extLst>
              <a:ext uri="{FF2B5EF4-FFF2-40B4-BE49-F238E27FC236}">
                <a16:creationId xmlns:a16="http://schemas.microsoft.com/office/drawing/2014/main" id="{D9CD6536-9EA1-489F-BDAF-88AF6EA5F4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spTree>
    <p:extLst>
      <p:ext uri="{BB962C8B-B14F-4D97-AF65-F5344CB8AC3E}">
        <p14:creationId xmlns:p14="http://schemas.microsoft.com/office/powerpoint/2010/main" val="2822610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401086" y="613092"/>
            <a:ext cx="7800596" cy="2509020"/>
          </a:xfrm>
          <a:prstGeom prst="rect">
            <a:avLst/>
          </a:prstGeom>
        </p:spPr>
        <p:txBody>
          <a:bodyPr vert="horz" wrap="square" lIns="0" tIns="15875" rIns="0" bIns="0" rtlCol="0">
            <a:spAutoFit/>
          </a:bodyPr>
          <a:lstStyle/>
          <a:p>
            <a:pPr marL="0" marR="0" indent="457200" algn="ctr">
              <a:spcBef>
                <a:spcPts val="0"/>
              </a:spcBef>
              <a:spcAft>
                <a:spcPts val="0"/>
              </a:spcAft>
            </a:pPr>
            <a:r>
              <a:rPr lang="en-US" sz="5400" b="1"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 deep love for God is the motivation for our commitment. </a:t>
            </a:r>
          </a:p>
        </p:txBody>
      </p:sp>
      <p:pic>
        <p:nvPicPr>
          <p:cNvPr id="9" name="Graphic 8" descr="Handbag with solid fill">
            <a:extLst>
              <a:ext uri="{FF2B5EF4-FFF2-40B4-BE49-F238E27FC236}">
                <a16:creationId xmlns:a16="http://schemas.microsoft.com/office/drawing/2014/main" id="{4466FA0D-4EAA-42FA-AA2F-C4C148ABC4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pic>
        <p:nvPicPr>
          <p:cNvPr id="2" name="Picture 1" descr="A person sitting on a bench&#10;&#10;Description automatically generated with low confidence">
            <a:extLst>
              <a:ext uri="{FF2B5EF4-FFF2-40B4-BE49-F238E27FC236}">
                <a16:creationId xmlns:a16="http://schemas.microsoft.com/office/drawing/2014/main" id="{EDEF704A-63E1-4BD3-1A1B-0926D0746D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400" y="3200400"/>
            <a:ext cx="5139485" cy="3429000"/>
          </a:xfrm>
          <a:prstGeom prst="rect">
            <a:avLst/>
          </a:prstGeom>
        </p:spPr>
      </p:pic>
      <p:sp>
        <p:nvSpPr>
          <p:cNvPr id="3" name="TextBox 2">
            <a:extLst>
              <a:ext uri="{FF2B5EF4-FFF2-40B4-BE49-F238E27FC236}">
                <a16:creationId xmlns:a16="http://schemas.microsoft.com/office/drawing/2014/main" id="{EBF86C2D-6EB9-8C28-A820-C37A9A451719}"/>
              </a:ext>
            </a:extLst>
          </p:cNvPr>
          <p:cNvSpPr txBox="1"/>
          <p:nvPr/>
        </p:nvSpPr>
        <p:spPr>
          <a:xfrm>
            <a:off x="4191000" y="6553200"/>
            <a:ext cx="2440809"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err="1">
                <a:solidFill>
                  <a:srgbClr val="191B26"/>
                </a:solidFill>
                <a:effectLst/>
                <a:latin typeface="Open Sans" panose="020B0606030504020204" pitchFamily="34" charset="0"/>
                <a:hlinkClick r:id="rId6"/>
              </a:rPr>
              <a:t>StockSnap</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r>
              <a:rPr lang="en-US" sz="1000" b="0" i="0" dirty="0">
                <a:solidFill>
                  <a:srgbClr val="191B26"/>
                </a:solidFill>
                <a:effectLst/>
                <a:latin typeface="Open Sans" panose="020B0606030504020204" pitchFamily="34" charset="0"/>
              </a:rPr>
              <a:t> </a:t>
            </a:r>
            <a:endParaRPr lang="en-US" sz="1000" dirty="0"/>
          </a:p>
        </p:txBody>
      </p:sp>
    </p:spTree>
    <p:extLst>
      <p:ext uri="{BB962C8B-B14F-4D97-AF65-F5344CB8AC3E}">
        <p14:creationId xmlns:p14="http://schemas.microsoft.com/office/powerpoint/2010/main" val="4111465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2996333"/>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800" b="1" spc="5" dirty="0">
                <a:solidFill>
                  <a:schemeClr val="tx2">
                    <a:lumMod val="75000"/>
                  </a:schemeClr>
                </a:solidFill>
                <a:latin typeface="Noto Sans"/>
                <a:cs typeface="Noto Sans"/>
              </a:rPr>
              <a:t>1 Corinthians 5:14</a:t>
            </a:r>
          </a:p>
          <a:p>
            <a:pPr marL="12700">
              <a:lnSpc>
                <a:spcPct val="100000"/>
              </a:lnSpc>
              <a:spcBef>
                <a:spcPts val="125"/>
              </a:spcBef>
              <a:tabLst>
                <a:tab pos="3209290" algn="l"/>
              </a:tabLst>
            </a:pPr>
            <a:endParaRPr lang="en-US" sz="4800" b="1" spc="5" dirty="0">
              <a:solidFill>
                <a:schemeClr val="tx2">
                  <a:lumMod val="75000"/>
                </a:schemeClr>
              </a:solidFill>
              <a:latin typeface="Noto Sans"/>
              <a:cs typeface="Noto Sans"/>
            </a:endParaRPr>
          </a:p>
          <a:p>
            <a:pPr marL="12700">
              <a:lnSpc>
                <a:spcPct val="100000"/>
              </a:lnSpc>
              <a:spcBef>
                <a:spcPts val="125"/>
              </a:spcBef>
              <a:tabLst>
                <a:tab pos="3209290" algn="l"/>
              </a:tabLst>
            </a:pPr>
            <a:r>
              <a:rPr lang="en-US" sz="4800" b="1" spc="5" dirty="0">
                <a:solidFill>
                  <a:schemeClr val="tx2">
                    <a:lumMod val="75000"/>
                  </a:schemeClr>
                </a:solidFill>
                <a:latin typeface="Noto Sans"/>
                <a:cs typeface="Noto Sans"/>
              </a:rPr>
              <a:t>“For the love of Christ compels us.”</a:t>
            </a:r>
            <a:endParaRPr sz="4000" dirty="0">
              <a:solidFill>
                <a:schemeClr val="tx2">
                  <a:lumMod val="75000"/>
                </a:schemeClr>
              </a:solidFill>
              <a:latin typeface="Noto Sans"/>
              <a:cs typeface="Noto Sans"/>
            </a:endParaRPr>
          </a:p>
        </p:txBody>
      </p:sp>
      <p:pic>
        <p:nvPicPr>
          <p:cNvPr id="9" name="Graphic 8" descr="Handbag with solid fill">
            <a:extLst>
              <a:ext uri="{FF2B5EF4-FFF2-40B4-BE49-F238E27FC236}">
                <a16:creationId xmlns:a16="http://schemas.microsoft.com/office/drawing/2014/main" id="{1BC31A64-C22F-4859-9193-BAA94FDFB4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spTree>
    <p:extLst>
      <p:ext uri="{BB962C8B-B14F-4D97-AF65-F5344CB8AC3E}">
        <p14:creationId xmlns:p14="http://schemas.microsoft.com/office/powerpoint/2010/main" val="2528006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961889" y="1250991"/>
            <a:ext cx="7800596" cy="2509020"/>
          </a:xfrm>
          <a:prstGeom prst="rect">
            <a:avLst/>
          </a:prstGeom>
        </p:spPr>
        <p:txBody>
          <a:bodyPr vert="horz" wrap="square" lIns="0" tIns="15875" rIns="0" bIns="0" rtlCol="0">
            <a:spAutoFit/>
          </a:bodyPr>
          <a:lstStyle/>
          <a:p>
            <a:pPr marL="12700" algn="ctr">
              <a:lnSpc>
                <a:spcPct val="100000"/>
              </a:lnSpc>
              <a:spcBef>
                <a:spcPts val="125"/>
              </a:spcBef>
              <a:tabLst>
                <a:tab pos="3209290" algn="l"/>
              </a:tabLst>
            </a:pPr>
            <a:r>
              <a:rPr lang="en-US" sz="5400" b="1"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Nazirite was not asked to practice moderation, but rather abstinence. </a:t>
            </a:r>
            <a:endParaRPr sz="9600" b="1" dirty="0">
              <a:solidFill>
                <a:schemeClr val="tx2"/>
              </a:solidFill>
              <a:effectLst>
                <a:outerShdw blurRad="38100" dist="38100" dir="2700000" algn="tl">
                  <a:srgbClr val="000000">
                    <a:alpha val="43137"/>
                  </a:srgbClr>
                </a:outerShdw>
              </a:effectLst>
              <a:latin typeface="Noto Sans"/>
              <a:cs typeface="Noto Sans"/>
            </a:endParaRPr>
          </a:p>
        </p:txBody>
      </p:sp>
      <p:pic>
        <p:nvPicPr>
          <p:cNvPr id="9" name="Graphic 8" descr="Handbag with solid fill">
            <a:extLst>
              <a:ext uri="{FF2B5EF4-FFF2-40B4-BE49-F238E27FC236}">
                <a16:creationId xmlns:a16="http://schemas.microsoft.com/office/drawing/2014/main" id="{A6D10E67-A461-4811-B6D1-672D8F3780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679585E3-0E52-EC93-89D9-2F58648E28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65" y="3581400"/>
            <a:ext cx="2795588" cy="3048001"/>
          </a:xfrm>
          <a:prstGeom prst="rect">
            <a:avLst/>
          </a:prstGeom>
        </p:spPr>
      </p:pic>
      <p:sp>
        <p:nvSpPr>
          <p:cNvPr id="8" name="TextBox 7">
            <a:extLst>
              <a:ext uri="{FF2B5EF4-FFF2-40B4-BE49-F238E27FC236}">
                <a16:creationId xmlns:a16="http://schemas.microsoft.com/office/drawing/2014/main" id="{39063035-CDE1-350D-5221-001A0C500D6D}"/>
              </a:ext>
            </a:extLst>
          </p:cNvPr>
          <p:cNvSpPr txBox="1"/>
          <p:nvPr/>
        </p:nvSpPr>
        <p:spPr>
          <a:xfrm>
            <a:off x="238153" y="6553200"/>
            <a:ext cx="2667000"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a:solidFill>
                  <a:srgbClr val="191B26"/>
                </a:solidFill>
                <a:effectLst/>
                <a:latin typeface="Open Sans" panose="020B0606030504020204" pitchFamily="34" charset="0"/>
                <a:hlinkClick r:id="rId6"/>
              </a:rPr>
              <a:t>Gordon Johnson</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endParaRPr lang="en-US" sz="1000" dirty="0"/>
          </a:p>
        </p:txBody>
      </p:sp>
    </p:spTree>
    <p:extLst>
      <p:ext uri="{BB962C8B-B14F-4D97-AF65-F5344CB8AC3E}">
        <p14:creationId xmlns:p14="http://schemas.microsoft.com/office/powerpoint/2010/main" val="892690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898883" y="817296"/>
            <a:ext cx="9463454" cy="5212324"/>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800" b="1" spc="5" dirty="0">
                <a:solidFill>
                  <a:schemeClr val="tx2">
                    <a:lumMod val="75000"/>
                  </a:schemeClr>
                </a:solidFill>
                <a:latin typeface="Noto Sans"/>
                <a:cs typeface="Noto Sans"/>
              </a:rPr>
              <a:t>The result of abstinence (total food fast) was transformational. </a:t>
            </a:r>
          </a:p>
          <a:p>
            <a:pPr marL="12700">
              <a:lnSpc>
                <a:spcPct val="100000"/>
              </a:lnSpc>
              <a:spcBef>
                <a:spcPts val="125"/>
              </a:spcBef>
              <a:tabLst>
                <a:tab pos="3209290" algn="l"/>
              </a:tabLst>
            </a:pPr>
            <a:endParaRPr lang="en-US" sz="4800" b="1" spc="5" dirty="0">
              <a:solidFill>
                <a:schemeClr val="tx2">
                  <a:lumMod val="75000"/>
                </a:schemeClr>
              </a:solidFill>
              <a:latin typeface="Noto Sans"/>
            </a:endParaRPr>
          </a:p>
          <a:p>
            <a:pPr marL="12700">
              <a:lnSpc>
                <a:spcPct val="100000"/>
              </a:lnSpc>
              <a:spcBef>
                <a:spcPts val="125"/>
              </a:spcBef>
              <a:tabLst>
                <a:tab pos="3209290" algn="l"/>
              </a:tabLst>
            </a:pPr>
            <a:r>
              <a:rPr lang="en-US" sz="4800" b="1" spc="5" dirty="0">
                <a:solidFill>
                  <a:schemeClr val="tx2">
                    <a:lumMod val="75000"/>
                  </a:schemeClr>
                </a:solidFill>
                <a:latin typeface="Noto Sans"/>
              </a:rPr>
              <a:t>When a person fasts for religious reasons, God changes a person from within.</a:t>
            </a:r>
            <a:endParaRPr lang="en-US" sz="2800" dirty="0">
              <a:solidFill>
                <a:srgbClr val="123562"/>
              </a:solidFill>
              <a:latin typeface="MS Shell Dlg 2" panose="020B0604030504040204" pitchFamily="34" charset="0"/>
            </a:endParaRPr>
          </a:p>
        </p:txBody>
      </p:sp>
    </p:spTree>
    <p:extLst>
      <p:ext uri="{BB962C8B-B14F-4D97-AF65-F5344CB8AC3E}">
        <p14:creationId xmlns:p14="http://schemas.microsoft.com/office/powerpoint/2010/main" val="3381970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3352841"/>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5400"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Mark 9:29</a:t>
            </a:r>
          </a:p>
          <a:p>
            <a:pPr marL="12700">
              <a:lnSpc>
                <a:spcPct val="100000"/>
              </a:lnSpc>
              <a:spcBef>
                <a:spcPts val="125"/>
              </a:spcBef>
              <a:tabLst>
                <a:tab pos="3209290" algn="l"/>
              </a:tabLst>
            </a:pPr>
            <a:r>
              <a:rPr lang="en-US" sz="5400"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“This kind can come out by nothing but prayer and </a:t>
            </a:r>
            <a:r>
              <a:rPr lang="en-US" sz="5400" b="1" i="1" u="sng"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fasting.</a:t>
            </a:r>
            <a:r>
              <a:rPr lang="en-US" sz="5400"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en-US" sz="2800" dirty="0">
              <a:solidFill>
                <a:schemeClr val="tx2"/>
              </a:solidFill>
              <a:effectLst>
                <a:outerShdw blurRad="38100" dist="38100" dir="2700000" algn="tl">
                  <a:srgbClr val="000000">
                    <a:alpha val="43137"/>
                  </a:srgbClr>
                </a:outerShdw>
              </a:effectLst>
              <a:latin typeface="MS Shell Dlg 2" panose="020B0604030504040204" pitchFamily="34" charset="0"/>
            </a:endParaRPr>
          </a:p>
        </p:txBody>
      </p:sp>
      <p:pic>
        <p:nvPicPr>
          <p:cNvPr id="3" name="Graphic 2" descr="Treasure chest with solid fill">
            <a:extLst>
              <a:ext uri="{FF2B5EF4-FFF2-40B4-BE49-F238E27FC236}">
                <a16:creationId xmlns:a16="http://schemas.microsoft.com/office/drawing/2014/main" id="{81727DBE-4417-4118-85AF-247C16EFEE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082" y="609600"/>
            <a:ext cx="914400" cy="914400"/>
          </a:xfrm>
          <a:prstGeom prst="rect">
            <a:avLst/>
          </a:prstGeom>
        </p:spPr>
      </p:pic>
    </p:spTree>
    <p:extLst>
      <p:ext uri="{BB962C8B-B14F-4D97-AF65-F5344CB8AC3E}">
        <p14:creationId xmlns:p14="http://schemas.microsoft.com/office/powerpoint/2010/main" val="392369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8748768" cy="2652649"/>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000" b="1" spc="5" dirty="0">
                <a:solidFill>
                  <a:schemeClr val="tx2">
                    <a:lumMod val="75000"/>
                  </a:schemeClr>
                </a:solidFill>
                <a:effectLst>
                  <a:outerShdw blurRad="38100" dist="38100" dir="2700000" algn="tl">
                    <a:srgbClr val="000000">
                      <a:alpha val="43137"/>
                    </a:srgbClr>
                  </a:outerShdw>
                </a:effectLst>
                <a:latin typeface="Noto Sans"/>
                <a:cs typeface="Noto Sans"/>
              </a:rPr>
              <a:t>The Problem is not:</a:t>
            </a:r>
          </a:p>
          <a:p>
            <a:pPr marL="12700">
              <a:lnSpc>
                <a:spcPct val="100000"/>
              </a:lnSpc>
              <a:spcBef>
                <a:spcPts val="125"/>
              </a:spcBef>
              <a:tabLst>
                <a:tab pos="3209290" algn="l"/>
              </a:tabLst>
            </a:pPr>
            <a:endPar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endParaRPr>
          </a:p>
          <a:p>
            <a:pPr marL="12700">
              <a:lnSpc>
                <a:spcPct val="100000"/>
              </a:lnSpc>
              <a:spcBef>
                <a:spcPts val="125"/>
              </a:spcBef>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-Lack of communication</a:t>
            </a:r>
          </a:p>
          <a:p>
            <a:pPr marL="12700">
              <a:lnSpc>
                <a:spcPct val="100000"/>
              </a:lnSpc>
              <a:spcBef>
                <a:spcPts val="125"/>
              </a:spcBef>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-Lack of enthusiasm</a:t>
            </a:r>
          </a:p>
          <a:p>
            <a:pPr marL="12700">
              <a:lnSpc>
                <a:spcPct val="100000"/>
              </a:lnSpc>
              <a:spcBef>
                <a:spcPts val="125"/>
              </a:spcBef>
              <a:tabLst>
                <a:tab pos="3209290" algn="l"/>
              </a:tabLst>
            </a:pPr>
            <a:r>
              <a:rPr lang="en-US" sz="3200" b="1" dirty="0">
                <a:solidFill>
                  <a:schemeClr val="tx2">
                    <a:lumMod val="75000"/>
                  </a:schemeClr>
                </a:solidFill>
                <a:effectLst>
                  <a:outerShdw blurRad="38100" dist="38100" dir="2700000" algn="tl">
                    <a:srgbClr val="000000">
                      <a:alpha val="43137"/>
                    </a:srgbClr>
                  </a:outerShdw>
                </a:effectLst>
                <a:latin typeface="Noto Sans"/>
                <a:cs typeface="Noto Sans"/>
              </a:rPr>
              <a:t>-Absence of sincerity or honesty</a:t>
            </a:r>
            <a:endParaRPr sz="3200" b="1" dirty="0">
              <a:solidFill>
                <a:schemeClr val="tx2">
                  <a:lumMod val="75000"/>
                </a:schemeClr>
              </a:solidFill>
              <a:effectLst>
                <a:outerShdw blurRad="38100" dist="38100" dir="2700000" algn="tl">
                  <a:srgbClr val="000000">
                    <a:alpha val="43137"/>
                  </a:srgbClr>
                </a:outerShdw>
              </a:effectLst>
              <a:latin typeface="Noto Sans"/>
              <a:cs typeface="Noto Sans"/>
            </a:endParaRPr>
          </a:p>
        </p:txBody>
      </p:sp>
      <p:pic>
        <p:nvPicPr>
          <p:cNvPr id="9" name="Graphic 8" descr="Packing Box Open with solid fill">
            <a:extLst>
              <a:ext uri="{FF2B5EF4-FFF2-40B4-BE49-F238E27FC236}">
                <a16:creationId xmlns:a16="http://schemas.microsoft.com/office/drawing/2014/main" id="{98C2748A-7254-4081-B818-40F2FFB3B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8A3F3D18-BA0C-349D-DA1C-1032AE1F73AB}"/>
              </a:ext>
            </a:extLst>
          </p:cNvPr>
          <p:cNvPicPr>
            <a:picLocks noChangeAspect="1"/>
          </p:cNvPicPr>
          <p:nvPr/>
        </p:nvPicPr>
        <p:blipFill rotWithShape="1">
          <a:blip r:embed="rId5">
            <a:extLst>
              <a:ext uri="{28A0092B-C50C-407E-A947-70E740481C1C}">
                <a14:useLocalDpi xmlns:a14="http://schemas.microsoft.com/office/drawing/2010/main" val="0"/>
              </a:ext>
            </a:extLst>
          </a:blip>
          <a:srcRect t="7695" b="10694"/>
          <a:stretch/>
        </p:blipFill>
        <p:spPr>
          <a:xfrm>
            <a:off x="2514600" y="3519552"/>
            <a:ext cx="5551960" cy="3196510"/>
          </a:xfrm>
          <a:prstGeom prst="rect">
            <a:avLst/>
          </a:prstGeom>
        </p:spPr>
      </p:pic>
      <p:sp>
        <p:nvSpPr>
          <p:cNvPr id="8" name="TextBox 7">
            <a:extLst>
              <a:ext uri="{FF2B5EF4-FFF2-40B4-BE49-F238E27FC236}">
                <a16:creationId xmlns:a16="http://schemas.microsoft.com/office/drawing/2014/main" id="{9227D8C7-5B09-4127-F4C3-209EB2124915}"/>
              </a:ext>
            </a:extLst>
          </p:cNvPr>
          <p:cNvSpPr txBox="1"/>
          <p:nvPr/>
        </p:nvSpPr>
        <p:spPr>
          <a:xfrm>
            <a:off x="4030740" y="6592951"/>
            <a:ext cx="2519679"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a:solidFill>
                  <a:srgbClr val="191B26"/>
                </a:solidFill>
                <a:effectLst/>
                <a:latin typeface="Open Sans" panose="020B0606030504020204" pitchFamily="34" charset="0"/>
                <a:hlinkClick r:id="rId6"/>
              </a:rPr>
              <a:t>Gerd Altmann</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endParaRPr lang="en-US" sz="1000" dirty="0"/>
          </a:p>
        </p:txBody>
      </p:sp>
    </p:spTree>
    <p:extLst>
      <p:ext uri="{BB962C8B-B14F-4D97-AF65-F5344CB8AC3E}">
        <p14:creationId xmlns:p14="http://schemas.microsoft.com/office/powerpoint/2010/main" val="2621295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3734997"/>
          </a:xfrm>
          <a:prstGeom prst="rect">
            <a:avLst/>
          </a:prstGeom>
        </p:spPr>
        <p:txBody>
          <a:bodyPr vert="horz" wrap="square" lIns="0" tIns="15875" rIns="0" bIns="0" rtlCol="0">
            <a:spAutoFit/>
          </a:bodyPr>
          <a:lstStyle/>
          <a:p>
            <a:pPr marL="12700" algn="ctr">
              <a:lnSpc>
                <a:spcPct val="100000"/>
              </a:lnSpc>
              <a:spcBef>
                <a:spcPts val="125"/>
              </a:spcBef>
              <a:tabLst>
                <a:tab pos="3209290" algn="l"/>
              </a:tabLst>
            </a:pPr>
            <a:r>
              <a:rPr lang="en-US" sz="6000" b="1" spc="5" dirty="0">
                <a:solidFill>
                  <a:schemeClr val="tx2">
                    <a:lumMod val="75000"/>
                  </a:schemeClr>
                </a:solidFill>
                <a:latin typeface="Noto Sans"/>
                <a:cs typeface="Noto Sans"/>
              </a:rPr>
              <a:t>Total food fast </a:t>
            </a:r>
          </a:p>
          <a:p>
            <a:pPr marL="12700" algn="ctr">
              <a:lnSpc>
                <a:spcPct val="100000"/>
              </a:lnSpc>
              <a:spcBef>
                <a:spcPts val="125"/>
              </a:spcBef>
              <a:tabLst>
                <a:tab pos="3209290" algn="l"/>
              </a:tabLst>
            </a:pPr>
            <a:r>
              <a:rPr lang="en-US" sz="6000" b="1" spc="5" dirty="0">
                <a:solidFill>
                  <a:schemeClr val="tx2">
                    <a:lumMod val="75000"/>
                  </a:schemeClr>
                </a:solidFill>
                <a:latin typeface="Noto Sans"/>
                <a:cs typeface="Noto Sans"/>
              </a:rPr>
              <a:t>is key </a:t>
            </a:r>
          </a:p>
          <a:p>
            <a:pPr marL="12700" algn="ctr">
              <a:lnSpc>
                <a:spcPct val="100000"/>
              </a:lnSpc>
              <a:spcBef>
                <a:spcPts val="125"/>
              </a:spcBef>
              <a:tabLst>
                <a:tab pos="3209290" algn="l"/>
              </a:tabLst>
            </a:pPr>
            <a:r>
              <a:rPr lang="en-US" sz="6000" b="1" spc="5" dirty="0">
                <a:solidFill>
                  <a:schemeClr val="tx2">
                    <a:lumMod val="75000"/>
                  </a:schemeClr>
                </a:solidFill>
                <a:latin typeface="Noto Sans"/>
                <a:cs typeface="Noto Sans"/>
              </a:rPr>
              <a:t>to experience transformation</a:t>
            </a:r>
            <a:endParaRPr lang="en-US" sz="3600" dirty="0">
              <a:solidFill>
                <a:srgbClr val="123562"/>
              </a:solidFill>
              <a:latin typeface="MS Shell Dlg 2" panose="020B0604030504040204" pitchFamily="34" charset="0"/>
            </a:endParaRPr>
          </a:p>
        </p:txBody>
      </p:sp>
      <p:pic>
        <p:nvPicPr>
          <p:cNvPr id="9" name="Graphic 8" descr="Treasure chest with solid fill">
            <a:extLst>
              <a:ext uri="{FF2B5EF4-FFF2-40B4-BE49-F238E27FC236}">
                <a16:creationId xmlns:a16="http://schemas.microsoft.com/office/drawing/2014/main" id="{52CBE326-B761-4327-A596-EC45A5A23F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082" y="609600"/>
            <a:ext cx="914400" cy="914400"/>
          </a:xfrm>
          <a:prstGeom prst="rect">
            <a:avLst/>
          </a:prstGeom>
        </p:spPr>
      </p:pic>
      <p:pic>
        <p:nvPicPr>
          <p:cNvPr id="11" name="Graphic 10" descr="Tent with solid fill">
            <a:extLst>
              <a:ext uri="{FF2B5EF4-FFF2-40B4-BE49-F238E27FC236}">
                <a16:creationId xmlns:a16="http://schemas.microsoft.com/office/drawing/2014/main" id="{129E7FDD-CC04-4E80-BEEC-6D40D06418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92000" y="3810000"/>
            <a:ext cx="3789518" cy="3789518"/>
          </a:xfrm>
          <a:prstGeom prst="rect">
            <a:avLst/>
          </a:prstGeom>
        </p:spPr>
      </p:pic>
    </p:spTree>
    <p:extLst>
      <p:ext uri="{BB962C8B-B14F-4D97-AF65-F5344CB8AC3E}">
        <p14:creationId xmlns:p14="http://schemas.microsoft.com/office/powerpoint/2010/main" val="2459586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3340017"/>
          </a:xfrm>
          <a:prstGeom prst="rect">
            <a:avLst/>
          </a:prstGeom>
        </p:spPr>
        <p:txBody>
          <a:bodyPr vert="horz" wrap="square" lIns="0" tIns="15875" rIns="0" bIns="0" rtlCol="0">
            <a:spAutoFit/>
          </a:bodyPr>
          <a:lstStyle/>
          <a:p>
            <a:pPr marL="12700" algn="ctr">
              <a:lnSpc>
                <a:spcPct val="100000"/>
              </a:lnSpc>
              <a:spcBef>
                <a:spcPts val="125"/>
              </a:spcBef>
              <a:tabLst>
                <a:tab pos="3209290" algn="l"/>
              </a:tabLst>
            </a:pPr>
            <a:r>
              <a:rPr lang="en-US" sz="5400" b="1"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Someone could not uphold the Nazirite vow and keep it hidden from family and friends. </a:t>
            </a:r>
            <a:endParaRPr lang="en-US" sz="7200" b="1" dirty="0">
              <a:solidFill>
                <a:schemeClr val="tx2"/>
              </a:solidFill>
              <a:effectLst>
                <a:outerShdw blurRad="38100" dist="38100" dir="2700000" algn="tl">
                  <a:srgbClr val="000000">
                    <a:alpha val="43137"/>
                  </a:srgbClr>
                </a:outerShdw>
              </a:effectLst>
              <a:latin typeface="MS Shell Dlg 2" panose="020B0604030504040204" pitchFamily="34" charset="0"/>
            </a:endParaRPr>
          </a:p>
        </p:txBody>
      </p:sp>
      <p:pic>
        <p:nvPicPr>
          <p:cNvPr id="3" name="Graphic 2" descr="Tent with solid fill">
            <a:extLst>
              <a:ext uri="{FF2B5EF4-FFF2-40B4-BE49-F238E27FC236}">
                <a16:creationId xmlns:a16="http://schemas.microsoft.com/office/drawing/2014/main" id="{21BCAD0C-0827-4341-8225-9C6D3EF30A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4913" y="685800"/>
            <a:ext cx="914400" cy="914400"/>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EAB803A2-D4FF-F6C7-ECAD-F6FD1E9D3A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25" y="3213182"/>
            <a:ext cx="2212762" cy="3340018"/>
          </a:xfrm>
          <a:prstGeom prst="rect">
            <a:avLst/>
          </a:prstGeom>
        </p:spPr>
      </p:pic>
      <p:sp>
        <p:nvSpPr>
          <p:cNvPr id="9" name="TextBox 8">
            <a:extLst>
              <a:ext uri="{FF2B5EF4-FFF2-40B4-BE49-F238E27FC236}">
                <a16:creationId xmlns:a16="http://schemas.microsoft.com/office/drawing/2014/main" id="{84716F40-8468-57BA-9BEF-D596E83964C0}"/>
              </a:ext>
            </a:extLst>
          </p:cNvPr>
          <p:cNvSpPr txBox="1"/>
          <p:nvPr/>
        </p:nvSpPr>
        <p:spPr>
          <a:xfrm>
            <a:off x="152400" y="6477000"/>
            <a:ext cx="3505200"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err="1">
                <a:solidFill>
                  <a:srgbClr val="191B26"/>
                </a:solidFill>
                <a:effectLst/>
                <a:latin typeface="Open Sans" panose="020B0606030504020204" pitchFamily="34" charset="0"/>
                <a:hlinkClick r:id="rId6"/>
              </a:rPr>
              <a:t>mohamed</a:t>
            </a:r>
            <a:r>
              <a:rPr lang="en-US" sz="1000" b="0" i="0" u="sng" dirty="0">
                <a:solidFill>
                  <a:srgbClr val="191B26"/>
                </a:solidFill>
                <a:effectLst/>
                <a:latin typeface="Open Sans" panose="020B0606030504020204" pitchFamily="34" charset="0"/>
                <a:hlinkClick r:id="rId6"/>
              </a:rPr>
              <a:t> Hassan</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endParaRPr lang="en-US" sz="1000" dirty="0"/>
          </a:p>
        </p:txBody>
      </p:sp>
    </p:spTree>
    <p:extLst>
      <p:ext uri="{BB962C8B-B14F-4D97-AF65-F5344CB8AC3E}">
        <p14:creationId xmlns:p14="http://schemas.microsoft.com/office/powerpoint/2010/main" val="365460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2983509"/>
          </a:xfrm>
          <a:prstGeom prst="rect">
            <a:avLst/>
          </a:prstGeom>
        </p:spPr>
        <p:txBody>
          <a:bodyPr vert="horz" wrap="square" lIns="0" tIns="15875" rIns="0" bIns="0" rtlCol="0">
            <a:spAutoFit/>
          </a:bodyPr>
          <a:lstStyle/>
          <a:p>
            <a:pPr marL="12700" algn="ctr">
              <a:lnSpc>
                <a:spcPct val="100000"/>
              </a:lnSpc>
              <a:spcBef>
                <a:spcPts val="125"/>
              </a:spcBef>
              <a:tabLst>
                <a:tab pos="3209290" algn="l"/>
              </a:tabLst>
            </a:pPr>
            <a:r>
              <a:rPr lang="en-US" sz="4800" b="1" spc="5" dirty="0">
                <a:solidFill>
                  <a:schemeClr val="tx2"/>
                </a:solidFill>
                <a:effectLst>
                  <a:outerShdw blurRad="38100" dist="38100" dir="2700000" algn="tl">
                    <a:srgbClr val="000000">
                      <a:alpha val="43137"/>
                    </a:srgbClr>
                  </a:outerShdw>
                </a:effectLst>
                <a:latin typeface="Noto Sans"/>
                <a:cs typeface="Noto Sans"/>
              </a:rPr>
              <a:t>Even Olympic Athletes </a:t>
            </a:r>
          </a:p>
          <a:p>
            <a:pPr marL="12700" algn="ctr">
              <a:lnSpc>
                <a:spcPct val="100000"/>
              </a:lnSpc>
              <a:spcBef>
                <a:spcPts val="125"/>
              </a:spcBef>
              <a:tabLst>
                <a:tab pos="3209290" algn="l"/>
              </a:tabLst>
            </a:pPr>
            <a:r>
              <a:rPr lang="en-US" sz="4800" b="1" spc="5" dirty="0">
                <a:solidFill>
                  <a:schemeClr val="tx2"/>
                </a:solidFill>
                <a:effectLst>
                  <a:outerShdw blurRad="38100" dist="38100" dir="2700000" algn="tl">
                    <a:srgbClr val="000000">
                      <a:alpha val="43137"/>
                    </a:srgbClr>
                  </a:outerShdw>
                </a:effectLst>
                <a:latin typeface="Noto Sans"/>
              </a:rPr>
              <a:t>have to make lifestyle changes if they want to win a gold medal</a:t>
            </a:r>
            <a:endParaRPr lang="en-US" sz="2800" dirty="0">
              <a:solidFill>
                <a:schemeClr val="tx2"/>
              </a:solidFill>
              <a:effectLst>
                <a:outerShdw blurRad="38100" dist="38100" dir="2700000" algn="tl">
                  <a:srgbClr val="000000">
                    <a:alpha val="43137"/>
                  </a:srgbClr>
                </a:outerShdw>
              </a:effectLst>
              <a:latin typeface="MS Shell Dlg 2" panose="020B0604030504040204" pitchFamily="34" charset="0"/>
            </a:endParaRPr>
          </a:p>
        </p:txBody>
      </p:sp>
      <p:pic>
        <p:nvPicPr>
          <p:cNvPr id="9" name="Graphic 8" descr="Tent with solid fill">
            <a:extLst>
              <a:ext uri="{FF2B5EF4-FFF2-40B4-BE49-F238E27FC236}">
                <a16:creationId xmlns:a16="http://schemas.microsoft.com/office/drawing/2014/main" id="{92643FF2-CCB0-4C58-8F13-6EB86BDF65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4913" y="685800"/>
            <a:ext cx="914400" cy="914400"/>
          </a:xfrm>
          <a:prstGeom prst="rect">
            <a:avLst/>
          </a:prstGeom>
        </p:spPr>
      </p:pic>
      <p:pic>
        <p:nvPicPr>
          <p:cNvPr id="3" name="Picture 2" descr="A picture containing night sky&#10;&#10;Description automatically generated">
            <a:extLst>
              <a:ext uri="{FF2B5EF4-FFF2-40B4-BE49-F238E27FC236}">
                <a16:creationId xmlns:a16="http://schemas.microsoft.com/office/drawing/2014/main" id="{8FD4ED0D-2280-76E9-8CD0-AE5EC720BF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886200"/>
            <a:ext cx="4114800" cy="2777490"/>
          </a:xfrm>
          <a:prstGeom prst="rect">
            <a:avLst/>
          </a:prstGeom>
        </p:spPr>
      </p:pic>
      <p:sp>
        <p:nvSpPr>
          <p:cNvPr id="8" name="TextBox 7">
            <a:extLst>
              <a:ext uri="{FF2B5EF4-FFF2-40B4-BE49-F238E27FC236}">
                <a16:creationId xmlns:a16="http://schemas.microsoft.com/office/drawing/2014/main" id="{9ED90616-F349-8133-79E9-9A1F62AFAE9A}"/>
              </a:ext>
            </a:extLst>
          </p:cNvPr>
          <p:cNvSpPr txBox="1"/>
          <p:nvPr/>
        </p:nvSpPr>
        <p:spPr>
          <a:xfrm>
            <a:off x="807149" y="6540579"/>
            <a:ext cx="3110102"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err="1">
                <a:solidFill>
                  <a:srgbClr val="191B26"/>
                </a:solidFill>
                <a:effectLst/>
                <a:latin typeface="Open Sans" panose="020B0606030504020204" pitchFamily="34" charset="0"/>
                <a:hlinkClick r:id="rId6"/>
              </a:rPr>
              <a:t>Clker</a:t>
            </a:r>
            <a:r>
              <a:rPr lang="en-US" sz="1000" b="0" i="0" u="sng" dirty="0">
                <a:solidFill>
                  <a:srgbClr val="191B26"/>
                </a:solidFill>
                <a:effectLst/>
                <a:latin typeface="Open Sans" panose="020B0606030504020204" pitchFamily="34" charset="0"/>
                <a:hlinkClick r:id="rId6"/>
              </a:rPr>
              <a:t>-Free-Vector-Images</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endParaRPr lang="en-US" sz="1000" dirty="0"/>
          </a:p>
        </p:txBody>
      </p:sp>
    </p:spTree>
    <p:extLst>
      <p:ext uri="{BB962C8B-B14F-4D97-AF65-F5344CB8AC3E}">
        <p14:creationId xmlns:p14="http://schemas.microsoft.com/office/powerpoint/2010/main" val="1110033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8153400" cy="4448013"/>
          </a:xfrm>
          <a:prstGeom prst="rect">
            <a:avLst/>
          </a:prstGeom>
        </p:spPr>
        <p:txBody>
          <a:bodyPr vert="horz" wrap="square" lIns="0" tIns="15875" rIns="0" bIns="0" rtlCol="0">
            <a:spAutoFit/>
          </a:bodyPr>
          <a:lstStyle/>
          <a:p>
            <a:pPr indent="457200"/>
            <a:r>
              <a:rPr lang="en-US" sz="4800" b="1"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 Corinthians 9:25</a:t>
            </a:r>
          </a:p>
          <a:p>
            <a:pPr indent="457200"/>
            <a:r>
              <a:rPr lang="en-US" sz="4800"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“And everyone who competes for the prize is temperate in all things.  Now they do it to obtain a perishable crown, but we for an imperishable crown.” </a:t>
            </a:r>
          </a:p>
        </p:txBody>
      </p:sp>
      <p:pic>
        <p:nvPicPr>
          <p:cNvPr id="9" name="Graphic 8" descr="Tent with solid fill">
            <a:extLst>
              <a:ext uri="{FF2B5EF4-FFF2-40B4-BE49-F238E27FC236}">
                <a16:creationId xmlns:a16="http://schemas.microsoft.com/office/drawing/2014/main" id="{2812867B-825D-49DD-9F1D-CE6CDAF595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4913" y="685800"/>
            <a:ext cx="914400" cy="914400"/>
          </a:xfrm>
          <a:prstGeom prst="rect">
            <a:avLst/>
          </a:prstGeom>
        </p:spPr>
      </p:pic>
      <p:pic>
        <p:nvPicPr>
          <p:cNvPr id="11" name="Graphic 10">
            <a:extLst>
              <a:ext uri="{FF2B5EF4-FFF2-40B4-BE49-F238E27FC236}">
                <a16:creationId xmlns:a16="http://schemas.microsoft.com/office/drawing/2014/main" id="{4586EFFE-8944-4C7D-A609-EB8D46BC41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20600" y="3655967"/>
            <a:ext cx="3944256" cy="3196491"/>
          </a:xfrm>
          <a:prstGeom prst="rect">
            <a:avLst/>
          </a:prstGeom>
        </p:spPr>
      </p:pic>
    </p:spTree>
    <p:extLst>
      <p:ext uri="{BB962C8B-B14F-4D97-AF65-F5344CB8AC3E}">
        <p14:creationId xmlns:p14="http://schemas.microsoft.com/office/powerpoint/2010/main" val="3847129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676400" y="1600200"/>
            <a:ext cx="7800596" cy="1862689"/>
          </a:xfrm>
          <a:prstGeom prst="rect">
            <a:avLst/>
          </a:prstGeom>
        </p:spPr>
        <p:txBody>
          <a:bodyPr vert="horz" wrap="square" lIns="0" tIns="15875" rIns="0" bIns="0" rtlCol="0">
            <a:spAutoFit/>
          </a:bodyPr>
          <a:lstStyle/>
          <a:p>
            <a:pPr marL="12700" algn="ctr">
              <a:lnSpc>
                <a:spcPct val="100000"/>
              </a:lnSpc>
              <a:spcBef>
                <a:spcPts val="125"/>
              </a:spcBef>
              <a:tabLst>
                <a:tab pos="3209290" algn="l"/>
              </a:tabLst>
            </a:pPr>
            <a:r>
              <a:rPr lang="en-US" sz="6000" b="1"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Transformation requires commitment</a:t>
            </a:r>
            <a:endParaRPr lang="en-US" sz="11500" b="1" spc="5" dirty="0">
              <a:solidFill>
                <a:schemeClr val="tx2"/>
              </a:solidFill>
              <a:effectLst>
                <a:outerShdw blurRad="38100" dist="38100" dir="2700000" algn="tl">
                  <a:srgbClr val="000000">
                    <a:alpha val="43137"/>
                  </a:srgbClr>
                </a:outerShdw>
              </a:effectLst>
              <a:latin typeface="Noto Sans"/>
              <a:cs typeface="Noto Sans"/>
            </a:endParaRPr>
          </a:p>
        </p:txBody>
      </p:sp>
      <p:pic>
        <p:nvPicPr>
          <p:cNvPr id="13" name="Graphic 12">
            <a:extLst>
              <a:ext uri="{FF2B5EF4-FFF2-40B4-BE49-F238E27FC236}">
                <a16:creationId xmlns:a16="http://schemas.microsoft.com/office/drawing/2014/main" id="{1011BEBC-B2F6-42BA-B40B-CC894DF9537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689709"/>
            <a:ext cx="1123485" cy="910491"/>
          </a:xfrm>
          <a:prstGeom prst="rect">
            <a:avLst/>
          </a:prstGeom>
        </p:spPr>
      </p:pic>
      <p:pic>
        <p:nvPicPr>
          <p:cNvPr id="3" name="Picture 2" descr="Icon&#10;&#10;Description automatically generated">
            <a:extLst>
              <a:ext uri="{FF2B5EF4-FFF2-40B4-BE49-F238E27FC236}">
                <a16:creationId xmlns:a16="http://schemas.microsoft.com/office/drawing/2014/main" id="{FBC3B3AB-7FD2-DA0C-C01C-0F4C67ACD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5597" y="3462889"/>
            <a:ext cx="4422202" cy="3109361"/>
          </a:xfrm>
          <a:prstGeom prst="rect">
            <a:avLst/>
          </a:prstGeom>
        </p:spPr>
      </p:pic>
      <p:sp>
        <p:nvSpPr>
          <p:cNvPr id="8" name="TextBox 7">
            <a:extLst>
              <a:ext uri="{FF2B5EF4-FFF2-40B4-BE49-F238E27FC236}">
                <a16:creationId xmlns:a16="http://schemas.microsoft.com/office/drawing/2014/main" id="{063C729A-2347-33FF-559F-94DD1C41A7AC}"/>
              </a:ext>
            </a:extLst>
          </p:cNvPr>
          <p:cNvSpPr txBox="1"/>
          <p:nvPr/>
        </p:nvSpPr>
        <p:spPr>
          <a:xfrm>
            <a:off x="4267200" y="6553200"/>
            <a:ext cx="2743200"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err="1">
                <a:solidFill>
                  <a:srgbClr val="191B26"/>
                </a:solidFill>
                <a:effectLst/>
                <a:latin typeface="Open Sans" panose="020B0606030504020204" pitchFamily="34" charset="0"/>
                <a:hlinkClick r:id="rId6"/>
              </a:rPr>
              <a:t>mohamed</a:t>
            </a:r>
            <a:r>
              <a:rPr lang="en-US" sz="1000" b="0" i="0" u="sng" dirty="0">
                <a:solidFill>
                  <a:srgbClr val="191B26"/>
                </a:solidFill>
                <a:effectLst/>
                <a:latin typeface="Open Sans" panose="020B0606030504020204" pitchFamily="34" charset="0"/>
                <a:hlinkClick r:id="rId6"/>
              </a:rPr>
              <a:t> Hassan</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r>
              <a:rPr lang="en-US" sz="1000" b="0" i="0" dirty="0">
                <a:solidFill>
                  <a:srgbClr val="191B26"/>
                </a:solidFill>
                <a:effectLst/>
                <a:latin typeface="Open Sans" panose="020B0606030504020204" pitchFamily="34" charset="0"/>
              </a:rPr>
              <a:t> </a:t>
            </a:r>
            <a:endParaRPr lang="en-US" sz="1000" dirty="0"/>
          </a:p>
        </p:txBody>
      </p:sp>
    </p:spTree>
    <p:extLst>
      <p:ext uri="{BB962C8B-B14F-4D97-AF65-F5344CB8AC3E}">
        <p14:creationId xmlns:p14="http://schemas.microsoft.com/office/powerpoint/2010/main" val="2677282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1493358"/>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800" b="1" spc="5" dirty="0">
                <a:solidFill>
                  <a:schemeClr val="tx2">
                    <a:lumMod val="75000"/>
                  </a:schemeClr>
                </a:solidFill>
                <a:latin typeface="Noto Sans"/>
                <a:cs typeface="Noto Sans"/>
              </a:rPr>
              <a:t>Jesus is the best example of commitment</a:t>
            </a:r>
            <a:endParaRPr lang="en-US" sz="4000" spc="5" dirty="0">
              <a:solidFill>
                <a:schemeClr val="tx2">
                  <a:lumMod val="75000"/>
                </a:schemeClr>
              </a:solidFill>
              <a:latin typeface="Noto Sans"/>
              <a:cs typeface="Noto Sans"/>
            </a:endParaRPr>
          </a:p>
        </p:txBody>
      </p:sp>
      <p:pic>
        <p:nvPicPr>
          <p:cNvPr id="9" name="Graphic 8">
            <a:extLst>
              <a:ext uri="{FF2B5EF4-FFF2-40B4-BE49-F238E27FC236}">
                <a16:creationId xmlns:a16="http://schemas.microsoft.com/office/drawing/2014/main" id="{A635E824-3EA8-4C97-9A50-1355F85D13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689709"/>
            <a:ext cx="1123485" cy="910491"/>
          </a:xfrm>
          <a:prstGeom prst="rect">
            <a:avLst/>
          </a:prstGeom>
        </p:spPr>
      </p:pic>
      <p:pic>
        <p:nvPicPr>
          <p:cNvPr id="3" name="Picture 2" descr="A picture containing text, vector graphics&#10;&#10;Description automatically generated">
            <a:extLst>
              <a:ext uri="{FF2B5EF4-FFF2-40B4-BE49-F238E27FC236}">
                <a16:creationId xmlns:a16="http://schemas.microsoft.com/office/drawing/2014/main" id="{2BB3FB28-662B-904D-257A-71F0B5E6E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831" y="2362200"/>
            <a:ext cx="2651169" cy="4273925"/>
          </a:xfrm>
          <a:prstGeom prst="rect">
            <a:avLst/>
          </a:prstGeom>
        </p:spPr>
      </p:pic>
      <p:sp>
        <p:nvSpPr>
          <p:cNvPr id="8" name="TextBox 7">
            <a:extLst>
              <a:ext uri="{FF2B5EF4-FFF2-40B4-BE49-F238E27FC236}">
                <a16:creationId xmlns:a16="http://schemas.microsoft.com/office/drawing/2014/main" id="{9976BDCF-80BC-3A54-D3B0-5620CABF3F9D}"/>
              </a:ext>
            </a:extLst>
          </p:cNvPr>
          <p:cNvSpPr txBox="1"/>
          <p:nvPr/>
        </p:nvSpPr>
        <p:spPr>
          <a:xfrm>
            <a:off x="3454400" y="6593537"/>
            <a:ext cx="2971800"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err="1">
                <a:solidFill>
                  <a:srgbClr val="191B26"/>
                </a:solidFill>
                <a:effectLst/>
                <a:latin typeface="Open Sans" panose="020B0606030504020204" pitchFamily="34" charset="0"/>
                <a:hlinkClick r:id="rId6"/>
              </a:rPr>
              <a:t>OpenClipart</a:t>
            </a:r>
            <a:r>
              <a:rPr lang="en-US" sz="1000" b="0" i="0" u="sng" dirty="0">
                <a:solidFill>
                  <a:srgbClr val="191B26"/>
                </a:solidFill>
                <a:effectLst/>
                <a:latin typeface="Open Sans" panose="020B0606030504020204" pitchFamily="34" charset="0"/>
                <a:hlinkClick r:id="rId6"/>
              </a:rPr>
              <a:t>-Vectors</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endParaRPr lang="en-US" sz="1000" dirty="0"/>
          </a:p>
        </p:txBody>
      </p:sp>
    </p:spTree>
    <p:extLst>
      <p:ext uri="{BB962C8B-B14F-4D97-AF65-F5344CB8AC3E}">
        <p14:creationId xmlns:p14="http://schemas.microsoft.com/office/powerpoint/2010/main" val="1481585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4263347"/>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5400"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Scriptures say: No one can live only on food. People need every word that God has spoken” (Matthew 4:4, CEV). </a:t>
            </a:r>
            <a:endParaRPr lang="en-US" sz="9600" spc="5" dirty="0">
              <a:solidFill>
                <a:schemeClr val="tx2"/>
              </a:solidFill>
              <a:effectLst>
                <a:outerShdw blurRad="38100" dist="38100" dir="2700000" algn="tl">
                  <a:srgbClr val="000000">
                    <a:alpha val="43137"/>
                  </a:srgbClr>
                </a:outerShdw>
              </a:effectLst>
              <a:latin typeface="Noto Sans"/>
              <a:cs typeface="Noto Sans"/>
            </a:endParaRPr>
          </a:p>
        </p:txBody>
      </p:sp>
      <p:pic>
        <p:nvPicPr>
          <p:cNvPr id="9" name="Graphic 8">
            <a:extLst>
              <a:ext uri="{FF2B5EF4-FFF2-40B4-BE49-F238E27FC236}">
                <a16:creationId xmlns:a16="http://schemas.microsoft.com/office/drawing/2014/main" id="{E0379DF1-D34D-465C-B7BE-FDDDF015E56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689709"/>
            <a:ext cx="1123485" cy="910491"/>
          </a:xfrm>
          <a:prstGeom prst="rect">
            <a:avLst/>
          </a:prstGeom>
        </p:spPr>
      </p:pic>
    </p:spTree>
    <p:extLst>
      <p:ext uri="{BB962C8B-B14F-4D97-AF65-F5344CB8AC3E}">
        <p14:creationId xmlns:p14="http://schemas.microsoft.com/office/powerpoint/2010/main" val="3069142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3340017"/>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5400"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Scriptures also say, ‘Don’t try to test the Lord your God!’ ” (Matthew 4:7, CEV). </a:t>
            </a:r>
            <a:endParaRPr lang="en-US" sz="9600" spc="5" dirty="0">
              <a:solidFill>
                <a:schemeClr val="tx2"/>
              </a:solidFill>
              <a:effectLst>
                <a:outerShdw blurRad="38100" dist="38100" dir="2700000" algn="tl">
                  <a:srgbClr val="000000">
                    <a:alpha val="43137"/>
                  </a:srgbClr>
                </a:outerShdw>
              </a:effectLst>
              <a:latin typeface="Noto Sans"/>
              <a:cs typeface="Noto Sans"/>
            </a:endParaRPr>
          </a:p>
        </p:txBody>
      </p:sp>
      <p:pic>
        <p:nvPicPr>
          <p:cNvPr id="9" name="Graphic 8">
            <a:extLst>
              <a:ext uri="{FF2B5EF4-FFF2-40B4-BE49-F238E27FC236}">
                <a16:creationId xmlns:a16="http://schemas.microsoft.com/office/drawing/2014/main" id="{E0379DF1-D34D-465C-B7BE-FDDDF015E56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689709"/>
            <a:ext cx="1123485" cy="910491"/>
          </a:xfrm>
          <a:prstGeom prst="rect">
            <a:avLst/>
          </a:prstGeom>
        </p:spPr>
      </p:pic>
    </p:spTree>
    <p:extLst>
      <p:ext uri="{BB962C8B-B14F-4D97-AF65-F5344CB8AC3E}">
        <p14:creationId xmlns:p14="http://schemas.microsoft.com/office/powerpoint/2010/main" val="1298042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5556008"/>
          </a:xfrm>
          <a:prstGeom prst="rect">
            <a:avLst/>
          </a:prstGeom>
        </p:spPr>
        <p:txBody>
          <a:bodyPr vert="horz" wrap="square" lIns="0" tIns="15875" rIns="0" bIns="0" rtlCol="0">
            <a:spAutoFit/>
          </a:bodyPr>
          <a:lstStyle/>
          <a:p>
            <a:pPr marL="0" marR="0" indent="457200">
              <a:spcBef>
                <a:spcPts val="0"/>
              </a:spcBef>
              <a:spcAft>
                <a:spcPts val="0"/>
              </a:spcAft>
            </a:pPr>
            <a:r>
              <a:rPr lang="en-US" sz="6000"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“Go away Satan! The Scriptures say: ‘Worship the Lord your God and serve only him’ ” (Matthew 4:10, CEV). </a:t>
            </a:r>
          </a:p>
          <a:p>
            <a:pPr marL="0" marR="0">
              <a:spcBef>
                <a:spcPts val="0"/>
              </a:spcBef>
              <a:spcAft>
                <a:spcPts val="0"/>
              </a:spcAft>
            </a:pPr>
            <a:r>
              <a:rPr lang="en-US" sz="6000"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9" name="Graphic 8">
            <a:extLst>
              <a:ext uri="{FF2B5EF4-FFF2-40B4-BE49-F238E27FC236}">
                <a16:creationId xmlns:a16="http://schemas.microsoft.com/office/drawing/2014/main" id="{94620DC0-642D-41B0-8EBF-6D9CE3BDD8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689709"/>
            <a:ext cx="1123485" cy="910491"/>
          </a:xfrm>
          <a:prstGeom prst="rect">
            <a:avLst/>
          </a:prstGeom>
        </p:spPr>
      </p:pic>
    </p:spTree>
    <p:extLst>
      <p:ext uri="{BB962C8B-B14F-4D97-AF65-F5344CB8AC3E}">
        <p14:creationId xmlns:p14="http://schemas.microsoft.com/office/powerpoint/2010/main" val="2676387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5550879"/>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800" b="1" spc="5" dirty="0">
                <a:solidFill>
                  <a:schemeClr val="tx2">
                    <a:lumMod val="75000"/>
                  </a:schemeClr>
                </a:solidFill>
                <a:latin typeface="Noto Sans"/>
                <a:cs typeface="Noto Sans"/>
              </a:rPr>
              <a:t>Conclusion</a:t>
            </a:r>
          </a:p>
          <a:p>
            <a:pPr marL="12700">
              <a:lnSpc>
                <a:spcPct val="100000"/>
              </a:lnSpc>
              <a:spcBef>
                <a:spcPts val="125"/>
              </a:spcBef>
              <a:tabLst>
                <a:tab pos="3209290" algn="l"/>
              </a:tabLst>
            </a:pPr>
            <a:endParaRPr lang="en-US" sz="4000" spc="5" dirty="0">
              <a:solidFill>
                <a:schemeClr val="tx2">
                  <a:lumMod val="75000"/>
                </a:schemeClr>
              </a:solidFill>
              <a:latin typeface="Noto Sans"/>
              <a:cs typeface="Noto Sans"/>
            </a:endParaRPr>
          </a:p>
          <a:p>
            <a:pPr marL="12700">
              <a:spcBef>
                <a:spcPts val="125"/>
              </a:spcBef>
              <a:tabLst>
                <a:tab pos="3209290" algn="l"/>
              </a:tabLst>
            </a:pPr>
            <a:r>
              <a:rPr lang="en-US" sz="5400" dirty="0">
                <a:solidFill>
                  <a:schemeClr val="tx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Faithful stewards are not individuals who try harder—faithful stewards are individuals whose lives have been transformed</a:t>
            </a:r>
            <a:endParaRPr lang="en-US" sz="9600" spc="5" dirty="0">
              <a:solidFill>
                <a:schemeClr val="tx2"/>
              </a:solidFill>
              <a:effectLst>
                <a:outerShdw blurRad="38100" dist="38100" dir="2700000" algn="tl">
                  <a:srgbClr val="000000">
                    <a:alpha val="43137"/>
                  </a:srgbClr>
                </a:outerShdw>
              </a:effectLst>
              <a:latin typeface="Noto Sans"/>
              <a:cs typeface="Noto Sans"/>
            </a:endParaRPr>
          </a:p>
        </p:txBody>
      </p:sp>
      <p:pic>
        <p:nvPicPr>
          <p:cNvPr id="9" name="Graphic 8">
            <a:extLst>
              <a:ext uri="{FF2B5EF4-FFF2-40B4-BE49-F238E27FC236}">
                <a16:creationId xmlns:a16="http://schemas.microsoft.com/office/drawing/2014/main" id="{20A4DAC2-3671-479D-966B-8740718ECC6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689709"/>
            <a:ext cx="1123485" cy="910491"/>
          </a:xfrm>
          <a:prstGeom prst="rect">
            <a:avLst/>
          </a:prstGeom>
        </p:spPr>
      </p:pic>
    </p:spTree>
    <p:extLst>
      <p:ext uri="{BB962C8B-B14F-4D97-AF65-F5344CB8AC3E}">
        <p14:creationId xmlns:p14="http://schemas.microsoft.com/office/powerpoint/2010/main" val="3653666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5715000" cy="3734997"/>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000" b="1" spc="5" dirty="0">
                <a:solidFill>
                  <a:schemeClr val="tx2">
                    <a:lumMod val="75000"/>
                  </a:schemeClr>
                </a:solidFill>
                <a:effectLst>
                  <a:outerShdw blurRad="38100" dist="38100" dir="2700000" algn="tl">
                    <a:srgbClr val="000000">
                      <a:alpha val="43137"/>
                    </a:srgbClr>
                  </a:outerShdw>
                </a:effectLst>
                <a:latin typeface="Noto Sans"/>
                <a:cs typeface="Noto Sans"/>
              </a:rPr>
              <a:t>The reason why people break their promises and vows is:</a:t>
            </a:r>
          </a:p>
          <a:p>
            <a:pPr marL="12700">
              <a:lnSpc>
                <a:spcPct val="100000"/>
              </a:lnSpc>
              <a:spcBef>
                <a:spcPts val="125"/>
              </a:spcBef>
              <a:tabLst>
                <a:tab pos="3209290" algn="l"/>
              </a:tabLst>
            </a:pPr>
            <a:endParaRPr lang="en-US" sz="4000" b="1" spc="5" dirty="0">
              <a:solidFill>
                <a:schemeClr val="tx2">
                  <a:lumMod val="75000"/>
                </a:schemeClr>
              </a:solidFill>
              <a:effectLst>
                <a:outerShdw blurRad="38100" dist="38100" dir="2700000" algn="tl">
                  <a:srgbClr val="000000">
                    <a:alpha val="43137"/>
                  </a:srgbClr>
                </a:outerShdw>
              </a:effectLst>
              <a:latin typeface="Noto Sans"/>
              <a:cs typeface="Noto Sans"/>
            </a:endParaRPr>
          </a:p>
          <a:p>
            <a:pPr marL="12700">
              <a:lnSpc>
                <a:spcPct val="100000"/>
              </a:lnSpc>
              <a:spcBef>
                <a:spcPts val="125"/>
              </a:spcBef>
              <a:tabLst>
                <a:tab pos="3209290" algn="l"/>
              </a:tabLst>
            </a:pPr>
            <a:r>
              <a:rPr lang="en-US" sz="8000" b="1" spc="5" dirty="0">
                <a:solidFill>
                  <a:schemeClr val="tx2">
                    <a:lumMod val="75000"/>
                  </a:schemeClr>
                </a:solidFill>
                <a:effectLst>
                  <a:outerShdw blurRad="38100" dist="38100" dir="2700000" algn="tl">
                    <a:srgbClr val="000000">
                      <a:alpha val="43137"/>
                    </a:srgbClr>
                  </a:outerShdw>
                </a:effectLst>
                <a:latin typeface="Bauhaus 93" panose="04030905020B02020C02" pitchFamily="82" charset="0"/>
                <a:cs typeface="Noto Sans"/>
              </a:rPr>
              <a:t>DISCIPLINE</a:t>
            </a:r>
          </a:p>
        </p:txBody>
      </p:sp>
      <p:pic>
        <p:nvPicPr>
          <p:cNvPr id="9" name="Graphic 8" descr="Packing Box Open with solid fill">
            <a:extLst>
              <a:ext uri="{FF2B5EF4-FFF2-40B4-BE49-F238E27FC236}">
                <a16:creationId xmlns:a16="http://schemas.microsoft.com/office/drawing/2014/main" id="{98C2748A-7254-4081-B818-40F2FFB3B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pic>
        <p:nvPicPr>
          <p:cNvPr id="3" name="Picture 2" descr="A picture containing text, toy&#10;&#10;Description automatically generated">
            <a:extLst>
              <a:ext uri="{FF2B5EF4-FFF2-40B4-BE49-F238E27FC236}">
                <a16:creationId xmlns:a16="http://schemas.microsoft.com/office/drawing/2014/main" id="{67998C9C-5A71-A920-1A4F-823E2381308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8967" b="92154" l="10000" r="90000">
                        <a14:foregroundMark x1="50078" y1="9127" x2="50078" y2="9127"/>
                        <a14:foregroundMark x1="44297" y1="90873" x2="44297" y2="90873"/>
                        <a14:foregroundMark x1="57109" y1="92154" x2="57109" y2="92154"/>
                        <a14:backgroundMark x1="86094" y1="17294" x2="86094" y2="17294"/>
                      </a14:backgroundRemoval>
                    </a14:imgEffect>
                  </a14:imgLayer>
                </a14:imgProps>
              </a:ext>
              <a:ext uri="{28A0092B-C50C-407E-A947-70E740481C1C}">
                <a14:useLocalDpi xmlns:a14="http://schemas.microsoft.com/office/drawing/2010/main" val="0"/>
              </a:ext>
            </a:extLst>
          </a:blip>
          <a:srcRect l="28509" r="27613"/>
          <a:stretch/>
        </p:blipFill>
        <p:spPr>
          <a:xfrm>
            <a:off x="8229600" y="1828800"/>
            <a:ext cx="1747522" cy="3886200"/>
          </a:xfrm>
          <a:prstGeom prst="rect">
            <a:avLst/>
          </a:prstGeom>
        </p:spPr>
      </p:pic>
      <p:sp>
        <p:nvSpPr>
          <p:cNvPr id="8" name="TextBox 7">
            <a:extLst>
              <a:ext uri="{FF2B5EF4-FFF2-40B4-BE49-F238E27FC236}">
                <a16:creationId xmlns:a16="http://schemas.microsoft.com/office/drawing/2014/main" id="{B053CF46-0AD4-8196-403F-CEA5D622E406}"/>
              </a:ext>
            </a:extLst>
          </p:cNvPr>
          <p:cNvSpPr txBox="1"/>
          <p:nvPr/>
        </p:nvSpPr>
        <p:spPr>
          <a:xfrm rot="16200000">
            <a:off x="8634811" y="4297686"/>
            <a:ext cx="2438400"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a:solidFill>
                  <a:srgbClr val="191B26"/>
                </a:solidFill>
                <a:effectLst/>
                <a:latin typeface="Open Sans" panose="020B0606030504020204" pitchFamily="34" charset="0"/>
                <a:hlinkClick r:id="rId7"/>
              </a:rPr>
              <a:t>Ricarda </a:t>
            </a:r>
            <a:r>
              <a:rPr lang="en-US" sz="1000" b="0" i="0" u="sng" dirty="0" err="1">
                <a:solidFill>
                  <a:srgbClr val="191B26"/>
                </a:solidFill>
                <a:effectLst/>
                <a:latin typeface="Open Sans" panose="020B0606030504020204" pitchFamily="34" charset="0"/>
                <a:hlinkClick r:id="rId7"/>
              </a:rPr>
              <a:t>Mölck</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8"/>
              </a:rPr>
              <a:t>Pixabay</a:t>
            </a:r>
            <a:endParaRPr lang="en-US" sz="1000" dirty="0"/>
          </a:p>
        </p:txBody>
      </p:sp>
    </p:spTree>
    <p:extLst>
      <p:ext uri="{BB962C8B-B14F-4D97-AF65-F5344CB8AC3E}">
        <p14:creationId xmlns:p14="http://schemas.microsoft.com/office/powerpoint/2010/main" val="3141462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8614590" cy="5686813"/>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800" b="1" spc="5" dirty="0">
                <a:solidFill>
                  <a:schemeClr val="tx2">
                    <a:lumMod val="75000"/>
                  </a:schemeClr>
                </a:solidFill>
                <a:latin typeface="Noto Sans"/>
                <a:cs typeface="Noto Sans"/>
              </a:rPr>
              <a:t>Conclusion</a:t>
            </a:r>
          </a:p>
          <a:p>
            <a:pPr marL="12700">
              <a:lnSpc>
                <a:spcPct val="100000"/>
              </a:lnSpc>
              <a:spcBef>
                <a:spcPts val="125"/>
              </a:spcBef>
              <a:tabLst>
                <a:tab pos="3209290" algn="l"/>
              </a:tabLst>
            </a:pPr>
            <a:endParaRPr lang="en-US" sz="4800" b="1" spc="5" dirty="0">
              <a:solidFill>
                <a:schemeClr val="tx2">
                  <a:lumMod val="75000"/>
                </a:schemeClr>
              </a:solidFill>
              <a:effectLst>
                <a:outerShdw blurRad="38100" dist="38100" dir="2700000" algn="tl">
                  <a:srgbClr val="000000">
                    <a:alpha val="43137"/>
                  </a:srgbClr>
                </a:outerShdw>
              </a:effectLst>
              <a:latin typeface="Noto Sans"/>
              <a:ea typeface="Calibri" panose="020F0502020204030204" pitchFamily="34" charset="0"/>
              <a:cs typeface="Times New Roman" panose="02020603050405020304" pitchFamily="18" charset="0"/>
            </a:endParaRPr>
          </a:p>
          <a:p>
            <a:pPr marL="12700">
              <a:lnSpc>
                <a:spcPct val="100000"/>
              </a:lnSpc>
              <a:spcBef>
                <a:spcPts val="125"/>
              </a:spcBef>
              <a:tabLst>
                <a:tab pos="3209290" algn="l"/>
              </a:tabLst>
            </a:pPr>
            <a:r>
              <a:rPr lang="en-US" sz="5400" dirty="0">
                <a:solidFill>
                  <a:schemeClr val="tx2"/>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*Transformation enables us to practice radical stewardship in our lives. </a:t>
            </a:r>
          </a:p>
          <a:p>
            <a:pPr marL="12700">
              <a:lnSpc>
                <a:spcPct val="100000"/>
              </a:lnSpc>
              <a:spcBef>
                <a:spcPts val="125"/>
              </a:spcBef>
              <a:tabLst>
                <a:tab pos="3209290" algn="l"/>
              </a:tabLst>
            </a:pPr>
            <a:r>
              <a:rPr lang="en-US" sz="5400" dirty="0">
                <a:solidFill>
                  <a:schemeClr val="tx2"/>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*We become God’s disciplined stewards on this earth.</a:t>
            </a:r>
          </a:p>
        </p:txBody>
      </p:sp>
      <p:pic>
        <p:nvPicPr>
          <p:cNvPr id="9" name="Graphic 8">
            <a:extLst>
              <a:ext uri="{FF2B5EF4-FFF2-40B4-BE49-F238E27FC236}">
                <a16:creationId xmlns:a16="http://schemas.microsoft.com/office/drawing/2014/main" id="{20A4DAC2-3671-479D-966B-8740718ECC6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689709"/>
            <a:ext cx="1123485" cy="910491"/>
          </a:xfrm>
          <a:prstGeom prst="rect">
            <a:avLst/>
          </a:prstGeom>
        </p:spPr>
      </p:pic>
    </p:spTree>
    <p:extLst>
      <p:ext uri="{BB962C8B-B14F-4D97-AF65-F5344CB8AC3E}">
        <p14:creationId xmlns:p14="http://schemas.microsoft.com/office/powerpoint/2010/main" val="3899875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940BE5A-1196-4BE3-AF70-ECFEEF4B2EA9}"/>
              </a:ext>
            </a:extLst>
          </p:cNvPr>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26CF3C6C-BFFE-4ACE-867F-13534658A0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89082" y="1828800"/>
            <a:ext cx="4013835" cy="2943479"/>
          </a:xfrm>
          <a:prstGeom prst="rect">
            <a:avLst/>
          </a:prstGeom>
        </p:spPr>
      </p:pic>
    </p:spTree>
    <p:extLst>
      <p:ext uri="{BB962C8B-B14F-4D97-AF65-F5344CB8AC3E}">
        <p14:creationId xmlns:p14="http://schemas.microsoft.com/office/powerpoint/2010/main" val="3407647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8748768" cy="4291559"/>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4000" b="1" spc="5" dirty="0">
                <a:solidFill>
                  <a:schemeClr val="tx2">
                    <a:lumMod val="75000"/>
                  </a:schemeClr>
                </a:solidFill>
                <a:effectLst>
                  <a:outerShdw blurRad="38100" dist="38100" dir="2700000" algn="tl">
                    <a:srgbClr val="000000">
                      <a:alpha val="43137"/>
                    </a:srgbClr>
                  </a:outerShdw>
                </a:effectLst>
                <a:latin typeface="Noto Sans"/>
                <a:cs typeface="Noto Sans"/>
              </a:rPr>
              <a:t>We don’t learn </a:t>
            </a:r>
          </a:p>
          <a:p>
            <a:pPr marL="12700">
              <a:lnSpc>
                <a:spcPct val="100000"/>
              </a:lnSpc>
              <a:spcBef>
                <a:spcPts val="125"/>
              </a:spcBef>
              <a:tabLst>
                <a:tab pos="3209290" algn="l"/>
              </a:tabLst>
            </a:pPr>
            <a:r>
              <a:rPr lang="en-US" sz="4000" b="1" spc="5" dirty="0">
                <a:solidFill>
                  <a:schemeClr val="tx2">
                    <a:lumMod val="75000"/>
                  </a:schemeClr>
                </a:solidFill>
                <a:effectLst>
                  <a:outerShdw blurRad="38100" dist="38100" dir="2700000" algn="tl">
                    <a:srgbClr val="000000">
                      <a:alpha val="43137"/>
                    </a:srgbClr>
                  </a:outerShdw>
                </a:effectLst>
                <a:latin typeface="Noto Sans"/>
                <a:cs typeface="Noto Sans"/>
              </a:rPr>
              <a:t>Discipline by:</a:t>
            </a:r>
          </a:p>
          <a:p>
            <a:pPr marL="12700">
              <a:lnSpc>
                <a:spcPct val="100000"/>
              </a:lnSpc>
              <a:spcBef>
                <a:spcPts val="125"/>
              </a:spcBef>
              <a:tabLst>
                <a:tab pos="3209290" algn="l"/>
              </a:tabLst>
            </a:pPr>
            <a:endPar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endParaRPr>
          </a:p>
          <a:p>
            <a:pPr marL="12700">
              <a:lnSpc>
                <a:spcPct val="100000"/>
              </a:lnSpc>
              <a:spcBef>
                <a:spcPts val="125"/>
              </a:spcBef>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-attending a seminar</a:t>
            </a:r>
          </a:p>
          <a:p>
            <a:pPr marL="12700">
              <a:lnSpc>
                <a:spcPct val="100000"/>
              </a:lnSpc>
              <a:spcBef>
                <a:spcPts val="125"/>
              </a:spcBef>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-listening to a sermon</a:t>
            </a:r>
          </a:p>
          <a:p>
            <a:pPr marL="12700">
              <a:lnSpc>
                <a:spcPct val="100000"/>
              </a:lnSpc>
              <a:spcBef>
                <a:spcPts val="125"/>
              </a:spcBef>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-making another commitment</a:t>
            </a:r>
          </a:p>
          <a:p>
            <a:pPr marL="12700">
              <a:lnSpc>
                <a:spcPct val="100000"/>
              </a:lnSpc>
              <a:spcBef>
                <a:spcPts val="125"/>
              </a:spcBef>
              <a:tabLst>
                <a:tab pos="3209290" algn="l"/>
              </a:tabLst>
            </a:pPr>
            <a:r>
              <a:rPr lang="en-US" sz="3200" b="1" spc="5" dirty="0">
                <a:solidFill>
                  <a:schemeClr val="tx2">
                    <a:lumMod val="75000"/>
                  </a:schemeClr>
                </a:solidFill>
                <a:effectLst>
                  <a:outerShdw blurRad="38100" dist="38100" dir="2700000" algn="tl">
                    <a:srgbClr val="000000">
                      <a:alpha val="43137"/>
                    </a:srgbClr>
                  </a:outerShdw>
                </a:effectLst>
                <a:latin typeface="Noto Sans"/>
                <a:cs typeface="Noto Sans"/>
              </a:rPr>
              <a:t>-or by making another vow.</a:t>
            </a:r>
          </a:p>
          <a:p>
            <a:pPr marL="12700">
              <a:lnSpc>
                <a:spcPct val="100000"/>
              </a:lnSpc>
              <a:spcBef>
                <a:spcPts val="125"/>
              </a:spcBef>
              <a:tabLst>
                <a:tab pos="3209290" algn="l"/>
              </a:tabLst>
            </a:pPr>
            <a:endParaRPr sz="3200" b="1" dirty="0">
              <a:solidFill>
                <a:schemeClr val="tx2">
                  <a:lumMod val="75000"/>
                </a:schemeClr>
              </a:solidFill>
              <a:latin typeface="Noto Sans"/>
              <a:cs typeface="Noto Sans"/>
            </a:endParaRPr>
          </a:p>
        </p:txBody>
      </p:sp>
      <p:pic>
        <p:nvPicPr>
          <p:cNvPr id="9" name="Graphic 8" descr="Packing Box Open with solid fill">
            <a:extLst>
              <a:ext uri="{FF2B5EF4-FFF2-40B4-BE49-F238E27FC236}">
                <a16:creationId xmlns:a16="http://schemas.microsoft.com/office/drawing/2014/main" id="{98C2748A-7254-4081-B818-40F2FFB3B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pic>
        <p:nvPicPr>
          <p:cNvPr id="3" name="Picture 2" descr="A person doing a handstand on a rock&#10;&#10;Description automatically generated with low confidence">
            <a:extLst>
              <a:ext uri="{FF2B5EF4-FFF2-40B4-BE49-F238E27FC236}">
                <a16:creationId xmlns:a16="http://schemas.microsoft.com/office/drawing/2014/main" id="{475BD606-2B3E-C295-7081-11131730C78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608"/>
          <a:stretch/>
        </p:blipFill>
        <p:spPr>
          <a:xfrm>
            <a:off x="7911859" y="152400"/>
            <a:ext cx="2371899" cy="3073695"/>
          </a:xfrm>
          <a:prstGeom prst="rect">
            <a:avLst/>
          </a:prstGeom>
        </p:spPr>
      </p:pic>
      <p:sp>
        <p:nvSpPr>
          <p:cNvPr id="8" name="TextBox 7">
            <a:extLst>
              <a:ext uri="{FF2B5EF4-FFF2-40B4-BE49-F238E27FC236}">
                <a16:creationId xmlns:a16="http://schemas.microsoft.com/office/drawing/2014/main" id="{4780D001-462D-715F-61E6-62DC29476749}"/>
              </a:ext>
            </a:extLst>
          </p:cNvPr>
          <p:cNvSpPr txBox="1"/>
          <p:nvPr/>
        </p:nvSpPr>
        <p:spPr>
          <a:xfrm>
            <a:off x="7960582" y="3170374"/>
            <a:ext cx="2371898"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a:solidFill>
                  <a:srgbClr val="191B26"/>
                </a:solidFill>
                <a:effectLst/>
                <a:latin typeface="Open Sans" panose="020B0606030504020204" pitchFamily="34" charset="0"/>
                <a:hlinkClick r:id="rId6"/>
              </a:rPr>
              <a:t>Fer Galindo</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endParaRPr lang="en-US" sz="1000" dirty="0"/>
          </a:p>
        </p:txBody>
      </p:sp>
    </p:spTree>
    <p:extLst>
      <p:ext uri="{BB962C8B-B14F-4D97-AF65-F5344CB8AC3E}">
        <p14:creationId xmlns:p14="http://schemas.microsoft.com/office/powerpoint/2010/main" val="4282455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8748768" cy="3039935"/>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5400" b="1" spc="5" dirty="0">
                <a:solidFill>
                  <a:schemeClr val="tx2">
                    <a:lumMod val="75000"/>
                  </a:schemeClr>
                </a:solidFill>
                <a:effectLst>
                  <a:outerShdw blurRad="38100" dist="38100" dir="2700000" algn="tl">
                    <a:srgbClr val="000000">
                      <a:alpha val="43137"/>
                    </a:srgbClr>
                  </a:outerShdw>
                </a:effectLst>
                <a:latin typeface="Noto Sans"/>
                <a:cs typeface="Noto Sans"/>
              </a:rPr>
              <a:t>Discipline takes time-</a:t>
            </a:r>
          </a:p>
          <a:p>
            <a:pPr marL="12700">
              <a:lnSpc>
                <a:spcPct val="100000"/>
              </a:lnSpc>
              <a:spcBef>
                <a:spcPts val="125"/>
              </a:spcBef>
              <a:tabLst>
                <a:tab pos="3209290" algn="l"/>
              </a:tabLst>
            </a:pPr>
            <a:r>
              <a:rPr lang="en-US" sz="5400" b="1" spc="5" dirty="0">
                <a:solidFill>
                  <a:schemeClr val="tx2">
                    <a:lumMod val="75000"/>
                  </a:schemeClr>
                </a:solidFill>
                <a:effectLst>
                  <a:outerShdw blurRad="38100" dist="38100" dir="2700000" algn="tl">
                    <a:srgbClr val="000000">
                      <a:alpha val="43137"/>
                    </a:srgbClr>
                  </a:outerShdw>
                </a:effectLst>
                <a:latin typeface="Noto Sans"/>
                <a:cs typeface="Noto Sans"/>
              </a:rPr>
              <a:t>It is a learning process</a:t>
            </a:r>
          </a:p>
          <a:p>
            <a:pPr marL="12700">
              <a:lnSpc>
                <a:spcPct val="100000"/>
              </a:lnSpc>
              <a:spcBef>
                <a:spcPts val="125"/>
              </a:spcBef>
              <a:tabLst>
                <a:tab pos="3209290" algn="l"/>
              </a:tabLst>
            </a:pPr>
            <a:endParaRPr lang="en-US" sz="5400" b="1" spc="5" dirty="0">
              <a:solidFill>
                <a:schemeClr val="tx2">
                  <a:lumMod val="75000"/>
                </a:schemeClr>
              </a:solidFill>
              <a:latin typeface="Noto Sans"/>
              <a:cs typeface="Noto Sans"/>
            </a:endParaRPr>
          </a:p>
          <a:p>
            <a:pPr marL="12700">
              <a:lnSpc>
                <a:spcPct val="100000"/>
              </a:lnSpc>
              <a:spcBef>
                <a:spcPts val="125"/>
              </a:spcBef>
              <a:tabLst>
                <a:tab pos="3209290" algn="l"/>
              </a:tabLst>
            </a:pPr>
            <a:endParaRPr sz="3200" b="1" dirty="0">
              <a:solidFill>
                <a:schemeClr val="tx2">
                  <a:lumMod val="75000"/>
                </a:schemeClr>
              </a:solidFill>
              <a:latin typeface="Noto Sans"/>
              <a:cs typeface="Noto Sans"/>
            </a:endParaRPr>
          </a:p>
        </p:txBody>
      </p:sp>
      <p:pic>
        <p:nvPicPr>
          <p:cNvPr id="9" name="Graphic 8" descr="Packing Box Open with solid fill">
            <a:extLst>
              <a:ext uri="{FF2B5EF4-FFF2-40B4-BE49-F238E27FC236}">
                <a16:creationId xmlns:a16="http://schemas.microsoft.com/office/drawing/2014/main" id="{98C2748A-7254-4081-B818-40F2FFB3B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6BDFFFC2-1101-483F-4B3E-DDEA33F878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800" y="2514600"/>
            <a:ext cx="3467397" cy="4191000"/>
          </a:xfrm>
          <a:prstGeom prst="rect">
            <a:avLst/>
          </a:prstGeom>
        </p:spPr>
      </p:pic>
      <p:sp>
        <p:nvSpPr>
          <p:cNvPr id="8" name="TextBox 7">
            <a:extLst>
              <a:ext uri="{FF2B5EF4-FFF2-40B4-BE49-F238E27FC236}">
                <a16:creationId xmlns:a16="http://schemas.microsoft.com/office/drawing/2014/main" id="{9D27F591-7B58-4763-8A9C-5F8B4834E5E1}"/>
              </a:ext>
            </a:extLst>
          </p:cNvPr>
          <p:cNvSpPr txBox="1"/>
          <p:nvPr/>
        </p:nvSpPr>
        <p:spPr>
          <a:xfrm>
            <a:off x="4876800" y="6477000"/>
            <a:ext cx="2819400"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err="1">
                <a:solidFill>
                  <a:srgbClr val="191B26"/>
                </a:solidFill>
                <a:effectLst/>
                <a:latin typeface="Open Sans" panose="020B0606030504020204" pitchFamily="34" charset="0"/>
                <a:hlinkClick r:id="rId6"/>
              </a:rPr>
              <a:t>mohamed</a:t>
            </a:r>
            <a:r>
              <a:rPr lang="en-US" sz="1000" b="0" i="0" u="sng" dirty="0">
                <a:solidFill>
                  <a:srgbClr val="191B26"/>
                </a:solidFill>
                <a:effectLst/>
                <a:latin typeface="Open Sans" panose="020B0606030504020204" pitchFamily="34" charset="0"/>
                <a:hlinkClick r:id="rId6"/>
              </a:rPr>
              <a:t> Hassan</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endParaRPr lang="en-US" sz="1000" dirty="0"/>
          </a:p>
        </p:txBody>
      </p:sp>
    </p:spTree>
    <p:extLst>
      <p:ext uri="{BB962C8B-B14F-4D97-AF65-F5344CB8AC3E}">
        <p14:creationId xmlns:p14="http://schemas.microsoft.com/office/powerpoint/2010/main" val="1903711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8229600" cy="3352841"/>
          </a:xfrm>
          <a:prstGeom prst="rect">
            <a:avLst/>
          </a:prstGeom>
        </p:spPr>
        <p:txBody>
          <a:bodyPr vert="horz" wrap="square" lIns="0" tIns="15875" rIns="0" bIns="0" rtlCol="0">
            <a:spAutoFit/>
          </a:bodyPr>
          <a:lstStyle/>
          <a:p>
            <a:pPr marL="12700">
              <a:lnSpc>
                <a:spcPct val="100000"/>
              </a:lnSpc>
              <a:spcBef>
                <a:spcPts val="125"/>
              </a:spcBef>
              <a:tabLst>
                <a:tab pos="3209290" algn="l"/>
              </a:tabLst>
            </a:pPr>
            <a:r>
              <a:rPr lang="en-US" sz="5400" b="1" spc="5" dirty="0">
                <a:solidFill>
                  <a:schemeClr val="tx2">
                    <a:lumMod val="75000"/>
                  </a:schemeClr>
                </a:solidFill>
                <a:effectLst>
                  <a:outerShdw blurRad="38100" dist="38100" dir="2700000" algn="tl">
                    <a:srgbClr val="000000">
                      <a:alpha val="43137"/>
                    </a:srgbClr>
                  </a:outerShdw>
                </a:effectLst>
                <a:latin typeface="Noto Sans"/>
                <a:cs typeface="Noto Sans"/>
              </a:rPr>
              <a:t>Let’s learn about discipline from the</a:t>
            </a:r>
          </a:p>
          <a:p>
            <a:pPr marL="12700">
              <a:lnSpc>
                <a:spcPct val="100000"/>
              </a:lnSpc>
              <a:spcBef>
                <a:spcPts val="125"/>
              </a:spcBef>
              <a:tabLst>
                <a:tab pos="3209290" algn="l"/>
              </a:tabLst>
            </a:pPr>
            <a:r>
              <a:rPr lang="en-US" sz="5400" b="1" spc="5" dirty="0">
                <a:solidFill>
                  <a:schemeClr val="tx2">
                    <a:lumMod val="75000"/>
                  </a:schemeClr>
                </a:solidFill>
                <a:effectLst>
                  <a:outerShdw blurRad="38100" dist="38100" dir="2700000" algn="tl">
                    <a:srgbClr val="000000">
                      <a:alpha val="43137"/>
                    </a:srgbClr>
                  </a:outerShdw>
                </a:effectLst>
                <a:latin typeface="Noto Sans"/>
                <a:cs typeface="Noto Sans"/>
              </a:rPr>
              <a:t>Nazirite Vow in Numbers 6</a:t>
            </a:r>
          </a:p>
        </p:txBody>
      </p:sp>
      <p:pic>
        <p:nvPicPr>
          <p:cNvPr id="9" name="Graphic 8" descr="Packing Box Open with solid fill">
            <a:extLst>
              <a:ext uri="{FF2B5EF4-FFF2-40B4-BE49-F238E27FC236}">
                <a16:creationId xmlns:a16="http://schemas.microsoft.com/office/drawing/2014/main" id="{98C2748A-7254-4081-B818-40F2FFB3B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pic>
        <p:nvPicPr>
          <p:cNvPr id="3" name="Picture 2" descr="Text, letter&#10;&#10;Description automatically generated">
            <a:extLst>
              <a:ext uri="{FF2B5EF4-FFF2-40B4-BE49-F238E27FC236}">
                <a16:creationId xmlns:a16="http://schemas.microsoft.com/office/drawing/2014/main" id="{59639525-E3D4-31ED-8309-3D7B2F7114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3657600"/>
            <a:ext cx="4179701" cy="2804971"/>
          </a:xfrm>
          <a:prstGeom prst="rect">
            <a:avLst/>
          </a:prstGeom>
        </p:spPr>
      </p:pic>
      <p:sp>
        <p:nvSpPr>
          <p:cNvPr id="8" name="TextBox 7">
            <a:extLst>
              <a:ext uri="{FF2B5EF4-FFF2-40B4-BE49-F238E27FC236}">
                <a16:creationId xmlns:a16="http://schemas.microsoft.com/office/drawing/2014/main" id="{DB680203-BFA5-CBEF-9A0F-5A779C9954E4}"/>
              </a:ext>
            </a:extLst>
          </p:cNvPr>
          <p:cNvSpPr txBox="1"/>
          <p:nvPr/>
        </p:nvSpPr>
        <p:spPr>
          <a:xfrm>
            <a:off x="6852350" y="6462571"/>
            <a:ext cx="2362200" cy="246221"/>
          </a:xfrm>
          <a:prstGeom prst="rect">
            <a:avLst/>
          </a:prstGeom>
          <a:noFill/>
        </p:spPr>
        <p:txBody>
          <a:bodyPr wrap="square" rtlCol="0">
            <a:spAutoFit/>
          </a:bodyPr>
          <a:lstStyle/>
          <a:p>
            <a:r>
              <a:rPr lang="en-US" sz="1000" b="0" i="0" dirty="0">
                <a:solidFill>
                  <a:srgbClr val="191B26"/>
                </a:solidFill>
                <a:effectLst/>
                <a:latin typeface="Open Sans" panose="020B0606030504020204" pitchFamily="34" charset="0"/>
              </a:rPr>
              <a:t>Image by </a:t>
            </a:r>
            <a:r>
              <a:rPr lang="en-US" sz="1000" b="0" i="0" u="sng" dirty="0" err="1">
                <a:solidFill>
                  <a:srgbClr val="191B26"/>
                </a:solidFill>
                <a:effectLst/>
                <a:latin typeface="Open Sans" panose="020B0606030504020204" pitchFamily="34" charset="0"/>
                <a:hlinkClick r:id="rId6"/>
              </a:rPr>
              <a:t>zofiaEliyahu</a:t>
            </a:r>
            <a:r>
              <a:rPr lang="en-US" sz="1000" b="0" i="0" dirty="0">
                <a:solidFill>
                  <a:srgbClr val="191B26"/>
                </a:solidFill>
                <a:effectLst/>
                <a:latin typeface="Open Sans" panose="020B0606030504020204" pitchFamily="34" charset="0"/>
              </a:rPr>
              <a:t> from </a:t>
            </a:r>
            <a:r>
              <a:rPr lang="en-US" sz="1000" b="0" i="0" u="sng" dirty="0" err="1">
                <a:solidFill>
                  <a:srgbClr val="191B26"/>
                </a:solidFill>
                <a:effectLst/>
                <a:latin typeface="Open Sans" panose="020B0606030504020204" pitchFamily="34" charset="0"/>
                <a:hlinkClick r:id="rId7"/>
              </a:rPr>
              <a:t>Pixabay</a:t>
            </a:r>
            <a:endParaRPr lang="en-US" sz="1000" dirty="0"/>
          </a:p>
        </p:txBody>
      </p:sp>
    </p:spTree>
    <p:extLst>
      <p:ext uri="{BB962C8B-B14F-4D97-AF65-F5344CB8AC3E}">
        <p14:creationId xmlns:p14="http://schemas.microsoft.com/office/powerpoint/2010/main" val="2275408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2AF937-1AA8-4646-B6C6-117FB3D36E8F}"/>
              </a:ext>
            </a:extLst>
          </p:cNvPr>
          <p:cNvSpPr/>
          <p:nvPr/>
        </p:nvSpPr>
        <p:spPr>
          <a:xfrm>
            <a:off x="10444479" y="0"/>
            <a:ext cx="1747521"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4"/>
          <p:cNvSpPr/>
          <p:nvPr/>
        </p:nvSpPr>
        <p:spPr>
          <a:xfrm>
            <a:off x="10899009" y="502025"/>
            <a:ext cx="971550" cy="871855"/>
          </a:xfrm>
          <a:custGeom>
            <a:avLst/>
            <a:gdLst/>
            <a:ahLst/>
            <a:cxnLst/>
            <a:rect l="l" t="t" r="r" b="b"/>
            <a:pathLst>
              <a:path w="971550" h="871855">
                <a:moveTo>
                  <a:pt x="466369" y="811040"/>
                </a:moveTo>
                <a:lnTo>
                  <a:pt x="383694" y="811040"/>
                </a:lnTo>
                <a:lnTo>
                  <a:pt x="421303" y="823194"/>
                </a:lnTo>
                <a:lnTo>
                  <a:pt x="447158" y="843979"/>
                </a:lnTo>
                <a:lnTo>
                  <a:pt x="461771" y="868654"/>
                </a:lnTo>
                <a:lnTo>
                  <a:pt x="462851" y="871613"/>
                </a:lnTo>
                <a:lnTo>
                  <a:pt x="466369" y="871169"/>
                </a:lnTo>
                <a:lnTo>
                  <a:pt x="466369" y="811040"/>
                </a:lnTo>
                <a:close/>
              </a:path>
              <a:path w="971550" h="871855">
                <a:moveTo>
                  <a:pt x="642899" y="681507"/>
                </a:moveTo>
                <a:lnTo>
                  <a:pt x="577507" y="746963"/>
                </a:lnTo>
                <a:lnTo>
                  <a:pt x="549428" y="775761"/>
                </a:lnTo>
                <a:lnTo>
                  <a:pt x="510496" y="830448"/>
                </a:lnTo>
                <a:lnTo>
                  <a:pt x="504685" y="857961"/>
                </a:lnTo>
                <a:lnTo>
                  <a:pt x="504710" y="871169"/>
                </a:lnTo>
                <a:lnTo>
                  <a:pt x="508228" y="871613"/>
                </a:lnTo>
                <a:lnTo>
                  <a:pt x="509308" y="868654"/>
                </a:lnTo>
                <a:lnTo>
                  <a:pt x="523921" y="843979"/>
                </a:lnTo>
                <a:lnTo>
                  <a:pt x="549776" y="823194"/>
                </a:lnTo>
                <a:lnTo>
                  <a:pt x="587385" y="811040"/>
                </a:lnTo>
                <a:lnTo>
                  <a:pt x="916652" y="811040"/>
                </a:lnTo>
                <a:lnTo>
                  <a:pt x="817143" y="711479"/>
                </a:lnTo>
                <a:lnTo>
                  <a:pt x="642899" y="681507"/>
                </a:lnTo>
                <a:close/>
              </a:path>
              <a:path w="971550" h="871855">
                <a:moveTo>
                  <a:pt x="408247" y="671961"/>
                </a:moveTo>
                <a:lnTo>
                  <a:pt x="351713" y="677481"/>
                </a:lnTo>
                <a:lnTo>
                  <a:pt x="153936" y="711479"/>
                </a:lnTo>
                <a:lnTo>
                  <a:pt x="48020" y="817410"/>
                </a:lnTo>
                <a:lnTo>
                  <a:pt x="5123" y="860376"/>
                </a:lnTo>
                <a:lnTo>
                  <a:pt x="0" y="866025"/>
                </a:lnTo>
                <a:lnTo>
                  <a:pt x="1574" y="869162"/>
                </a:lnTo>
                <a:lnTo>
                  <a:pt x="4762" y="868883"/>
                </a:lnTo>
                <a:lnTo>
                  <a:pt x="304023" y="817397"/>
                </a:lnTo>
                <a:lnTo>
                  <a:pt x="333819" y="812253"/>
                </a:lnTo>
                <a:lnTo>
                  <a:pt x="383694" y="811040"/>
                </a:lnTo>
                <a:lnTo>
                  <a:pt x="466369" y="811040"/>
                </a:lnTo>
                <a:lnTo>
                  <a:pt x="466369" y="754430"/>
                </a:lnTo>
                <a:lnTo>
                  <a:pt x="465302" y="753363"/>
                </a:lnTo>
                <a:lnTo>
                  <a:pt x="405523" y="753363"/>
                </a:lnTo>
                <a:lnTo>
                  <a:pt x="404456" y="752309"/>
                </a:lnTo>
                <a:lnTo>
                  <a:pt x="404456" y="715911"/>
                </a:lnTo>
                <a:lnTo>
                  <a:pt x="405523" y="714844"/>
                </a:lnTo>
                <a:lnTo>
                  <a:pt x="465277" y="714844"/>
                </a:lnTo>
                <a:lnTo>
                  <a:pt x="466331" y="713790"/>
                </a:lnTo>
                <a:lnTo>
                  <a:pt x="466230" y="712076"/>
                </a:lnTo>
                <a:lnTo>
                  <a:pt x="461239" y="691977"/>
                </a:lnTo>
                <a:lnTo>
                  <a:pt x="443317" y="677632"/>
                </a:lnTo>
                <a:lnTo>
                  <a:pt x="408247" y="671961"/>
                </a:lnTo>
                <a:close/>
              </a:path>
              <a:path w="971550" h="871855">
                <a:moveTo>
                  <a:pt x="916652" y="811040"/>
                </a:moveTo>
                <a:lnTo>
                  <a:pt x="587385" y="811040"/>
                </a:lnTo>
                <a:lnTo>
                  <a:pt x="637260" y="812253"/>
                </a:lnTo>
                <a:lnTo>
                  <a:pt x="959633" y="867862"/>
                </a:lnTo>
                <a:lnTo>
                  <a:pt x="966317" y="868883"/>
                </a:lnTo>
                <a:lnTo>
                  <a:pt x="969505" y="869162"/>
                </a:lnTo>
                <a:lnTo>
                  <a:pt x="971080" y="866025"/>
                </a:lnTo>
                <a:lnTo>
                  <a:pt x="969022" y="863574"/>
                </a:lnTo>
                <a:lnTo>
                  <a:pt x="916652" y="811040"/>
                </a:lnTo>
                <a:close/>
              </a:path>
              <a:path w="971550" h="871855">
                <a:moveTo>
                  <a:pt x="535851" y="753363"/>
                </a:moveTo>
                <a:lnTo>
                  <a:pt x="507060" y="753389"/>
                </a:lnTo>
                <a:lnTo>
                  <a:pt x="505739" y="753389"/>
                </a:lnTo>
                <a:lnTo>
                  <a:pt x="504710" y="754430"/>
                </a:lnTo>
                <a:lnTo>
                  <a:pt x="504685" y="817397"/>
                </a:lnTo>
                <a:lnTo>
                  <a:pt x="508736" y="817410"/>
                </a:lnTo>
                <a:lnTo>
                  <a:pt x="509460" y="813866"/>
                </a:lnTo>
                <a:lnTo>
                  <a:pt x="514060" y="795762"/>
                </a:lnTo>
                <a:lnTo>
                  <a:pt x="519879" y="780157"/>
                </a:lnTo>
                <a:lnTo>
                  <a:pt x="527085" y="766282"/>
                </a:lnTo>
                <a:lnTo>
                  <a:pt x="535851" y="753363"/>
                </a:lnTo>
                <a:close/>
              </a:path>
              <a:path w="971550" h="871855">
                <a:moveTo>
                  <a:pt x="687057" y="345033"/>
                </a:moveTo>
                <a:lnTo>
                  <a:pt x="684288" y="346913"/>
                </a:lnTo>
                <a:lnTo>
                  <a:pt x="685965" y="350710"/>
                </a:lnTo>
                <a:lnTo>
                  <a:pt x="690695" y="394060"/>
                </a:lnTo>
                <a:lnTo>
                  <a:pt x="674068" y="435386"/>
                </a:lnTo>
                <a:lnTo>
                  <a:pt x="647206" y="471355"/>
                </a:lnTo>
                <a:lnTo>
                  <a:pt x="621233" y="498640"/>
                </a:lnTo>
                <a:lnTo>
                  <a:pt x="577367" y="542518"/>
                </a:lnTo>
                <a:lnTo>
                  <a:pt x="549286" y="571309"/>
                </a:lnTo>
                <a:lnTo>
                  <a:pt x="526105" y="598863"/>
                </a:lnTo>
                <a:lnTo>
                  <a:pt x="510346" y="625991"/>
                </a:lnTo>
                <a:lnTo>
                  <a:pt x="504532" y="653503"/>
                </a:lnTo>
                <a:lnTo>
                  <a:pt x="504532" y="715619"/>
                </a:lnTo>
                <a:lnTo>
                  <a:pt x="508596" y="715632"/>
                </a:lnTo>
                <a:lnTo>
                  <a:pt x="509320" y="712076"/>
                </a:lnTo>
                <a:lnTo>
                  <a:pt x="518552" y="681046"/>
                </a:lnTo>
                <a:lnTo>
                  <a:pt x="532252" y="656129"/>
                </a:lnTo>
                <a:lnTo>
                  <a:pt x="551459" y="632769"/>
                </a:lnTo>
                <a:lnTo>
                  <a:pt x="577214" y="606412"/>
                </a:lnTo>
                <a:lnTo>
                  <a:pt x="639254" y="544499"/>
                </a:lnTo>
                <a:lnTo>
                  <a:pt x="677303" y="499498"/>
                </a:lnTo>
                <a:lnTo>
                  <a:pt x="700836" y="456225"/>
                </a:lnTo>
                <a:lnTo>
                  <a:pt x="710382" y="415819"/>
                </a:lnTo>
                <a:lnTo>
                  <a:pt x="706467" y="379425"/>
                </a:lnTo>
                <a:lnTo>
                  <a:pt x="689622" y="348183"/>
                </a:lnTo>
                <a:lnTo>
                  <a:pt x="687057" y="345033"/>
                </a:lnTo>
                <a:close/>
              </a:path>
              <a:path w="971550" h="871855">
                <a:moveTo>
                  <a:pt x="711580" y="446887"/>
                </a:moveTo>
                <a:lnTo>
                  <a:pt x="697834" y="508825"/>
                </a:lnTo>
                <a:lnTo>
                  <a:pt x="673649" y="544606"/>
                </a:lnTo>
                <a:lnTo>
                  <a:pt x="632066" y="590156"/>
                </a:lnTo>
                <a:lnTo>
                  <a:pt x="577507" y="644690"/>
                </a:lnTo>
                <a:lnTo>
                  <a:pt x="559451" y="662942"/>
                </a:lnTo>
                <a:lnTo>
                  <a:pt x="542958" y="680589"/>
                </a:lnTo>
                <a:lnTo>
                  <a:pt x="528649" y="697832"/>
                </a:lnTo>
                <a:lnTo>
                  <a:pt x="517143" y="714870"/>
                </a:lnTo>
                <a:lnTo>
                  <a:pt x="571030" y="714870"/>
                </a:lnTo>
                <a:lnTo>
                  <a:pt x="655700" y="630123"/>
                </a:lnTo>
                <a:lnTo>
                  <a:pt x="694597" y="580948"/>
                </a:lnTo>
                <a:lnTo>
                  <a:pt x="715552" y="532961"/>
                </a:lnTo>
                <a:lnTo>
                  <a:pt x="721673" y="488766"/>
                </a:lnTo>
                <a:lnTo>
                  <a:pt x="716040" y="450888"/>
                </a:lnTo>
                <a:lnTo>
                  <a:pt x="714882" y="447141"/>
                </a:lnTo>
                <a:lnTo>
                  <a:pt x="711580" y="446887"/>
                </a:lnTo>
                <a:close/>
              </a:path>
              <a:path w="971550" h="871855">
                <a:moveTo>
                  <a:pt x="465277" y="714844"/>
                </a:moveTo>
                <a:lnTo>
                  <a:pt x="405523" y="714844"/>
                </a:lnTo>
                <a:lnTo>
                  <a:pt x="463943" y="714857"/>
                </a:lnTo>
                <a:lnTo>
                  <a:pt x="465277" y="714844"/>
                </a:lnTo>
                <a:close/>
              </a:path>
              <a:path w="971550" h="871855">
                <a:moveTo>
                  <a:pt x="556767" y="204596"/>
                </a:moveTo>
                <a:lnTo>
                  <a:pt x="533107" y="263912"/>
                </a:lnTo>
                <a:lnTo>
                  <a:pt x="488149" y="313435"/>
                </a:lnTo>
                <a:lnTo>
                  <a:pt x="336384" y="465061"/>
                </a:lnTo>
                <a:lnTo>
                  <a:pt x="303370" y="509836"/>
                </a:lnTo>
                <a:lnTo>
                  <a:pt x="292053" y="551565"/>
                </a:lnTo>
                <a:lnTo>
                  <a:pt x="297569" y="587824"/>
                </a:lnTo>
                <a:lnTo>
                  <a:pt x="315055" y="616194"/>
                </a:lnTo>
                <a:lnTo>
                  <a:pt x="339648" y="634250"/>
                </a:lnTo>
                <a:lnTo>
                  <a:pt x="343534" y="636015"/>
                </a:lnTo>
                <a:lnTo>
                  <a:pt x="345071" y="632866"/>
                </a:lnTo>
                <a:lnTo>
                  <a:pt x="342112" y="630301"/>
                </a:lnTo>
                <a:lnTo>
                  <a:pt x="323990" y="603769"/>
                </a:lnTo>
                <a:lnTo>
                  <a:pt x="322040" y="572007"/>
                </a:lnTo>
                <a:lnTo>
                  <a:pt x="335101" y="537646"/>
                </a:lnTo>
                <a:lnTo>
                  <a:pt x="362013" y="503313"/>
                </a:lnTo>
                <a:lnTo>
                  <a:pt x="487997" y="377316"/>
                </a:lnTo>
                <a:lnTo>
                  <a:pt x="516078" y="348518"/>
                </a:lnTo>
                <a:lnTo>
                  <a:pt x="539259" y="320960"/>
                </a:lnTo>
                <a:lnTo>
                  <a:pt x="555018" y="293831"/>
                </a:lnTo>
                <a:lnTo>
                  <a:pt x="560831" y="266318"/>
                </a:lnTo>
                <a:lnTo>
                  <a:pt x="560831" y="204609"/>
                </a:lnTo>
                <a:lnTo>
                  <a:pt x="556767" y="204596"/>
                </a:lnTo>
                <a:close/>
              </a:path>
              <a:path w="971550" h="871855">
                <a:moveTo>
                  <a:pt x="627824" y="275564"/>
                </a:moveTo>
                <a:lnTo>
                  <a:pt x="626287" y="278714"/>
                </a:lnTo>
                <a:lnTo>
                  <a:pt x="629246" y="281279"/>
                </a:lnTo>
                <a:lnTo>
                  <a:pt x="647374" y="307809"/>
                </a:lnTo>
                <a:lnTo>
                  <a:pt x="649325" y="339566"/>
                </a:lnTo>
                <a:lnTo>
                  <a:pt x="636265" y="373923"/>
                </a:lnTo>
                <a:lnTo>
                  <a:pt x="609358" y="408254"/>
                </a:lnTo>
                <a:lnTo>
                  <a:pt x="577398" y="440217"/>
                </a:lnTo>
                <a:lnTo>
                  <a:pt x="549441" y="468891"/>
                </a:lnTo>
                <a:lnTo>
                  <a:pt x="526264" y="496449"/>
                </a:lnTo>
                <a:lnTo>
                  <a:pt x="510509" y="523578"/>
                </a:lnTo>
                <a:lnTo>
                  <a:pt x="504697" y="551091"/>
                </a:lnTo>
                <a:lnTo>
                  <a:pt x="504697" y="612813"/>
                </a:lnTo>
                <a:lnTo>
                  <a:pt x="508751" y="612813"/>
                </a:lnTo>
                <a:lnTo>
                  <a:pt x="509485" y="609269"/>
                </a:lnTo>
                <a:lnTo>
                  <a:pt x="518712" y="578297"/>
                </a:lnTo>
                <a:lnTo>
                  <a:pt x="532412" y="553507"/>
                </a:lnTo>
                <a:lnTo>
                  <a:pt x="551623" y="530274"/>
                </a:lnTo>
                <a:lnTo>
                  <a:pt x="577380" y="503974"/>
                </a:lnTo>
                <a:lnTo>
                  <a:pt x="634974" y="446519"/>
                </a:lnTo>
                <a:lnTo>
                  <a:pt x="667990" y="401743"/>
                </a:lnTo>
                <a:lnTo>
                  <a:pt x="679309" y="360015"/>
                </a:lnTo>
                <a:lnTo>
                  <a:pt x="673795" y="323755"/>
                </a:lnTo>
                <a:lnTo>
                  <a:pt x="656308" y="295386"/>
                </a:lnTo>
                <a:lnTo>
                  <a:pt x="631710" y="277329"/>
                </a:lnTo>
                <a:lnTo>
                  <a:pt x="627824" y="275564"/>
                </a:lnTo>
                <a:close/>
              </a:path>
              <a:path w="971550" h="871855">
                <a:moveTo>
                  <a:pt x="556933" y="101777"/>
                </a:moveTo>
                <a:lnTo>
                  <a:pt x="533271" y="161285"/>
                </a:lnTo>
                <a:lnTo>
                  <a:pt x="488314" y="210997"/>
                </a:lnTo>
                <a:lnTo>
                  <a:pt x="332104" y="367080"/>
                </a:lnTo>
                <a:lnTo>
                  <a:pt x="294055" y="412081"/>
                </a:lnTo>
                <a:lnTo>
                  <a:pt x="270522" y="455355"/>
                </a:lnTo>
                <a:lnTo>
                  <a:pt x="260977" y="495760"/>
                </a:lnTo>
                <a:lnTo>
                  <a:pt x="264891" y="532155"/>
                </a:lnTo>
                <a:lnTo>
                  <a:pt x="281736" y="563397"/>
                </a:lnTo>
                <a:lnTo>
                  <a:pt x="284302" y="566534"/>
                </a:lnTo>
                <a:lnTo>
                  <a:pt x="287070" y="564654"/>
                </a:lnTo>
                <a:lnTo>
                  <a:pt x="285394" y="560870"/>
                </a:lnTo>
                <a:lnTo>
                  <a:pt x="280664" y="517512"/>
                </a:lnTo>
                <a:lnTo>
                  <a:pt x="297291" y="476184"/>
                </a:lnTo>
                <a:lnTo>
                  <a:pt x="324152" y="440217"/>
                </a:lnTo>
                <a:lnTo>
                  <a:pt x="350126" y="412940"/>
                </a:lnTo>
                <a:lnTo>
                  <a:pt x="488162" y="274904"/>
                </a:lnTo>
                <a:lnTo>
                  <a:pt x="516241" y="246105"/>
                </a:lnTo>
                <a:lnTo>
                  <a:pt x="539418" y="218547"/>
                </a:lnTo>
                <a:lnTo>
                  <a:pt x="555172" y="191418"/>
                </a:lnTo>
                <a:lnTo>
                  <a:pt x="560984" y="163906"/>
                </a:lnTo>
                <a:lnTo>
                  <a:pt x="560984" y="101790"/>
                </a:lnTo>
                <a:lnTo>
                  <a:pt x="556933" y="101777"/>
                </a:lnTo>
                <a:close/>
              </a:path>
              <a:path w="971550" h="871855">
                <a:moveTo>
                  <a:pt x="556793" y="0"/>
                </a:moveTo>
                <a:lnTo>
                  <a:pt x="533104" y="59356"/>
                </a:lnTo>
                <a:lnTo>
                  <a:pt x="488111" y="108927"/>
                </a:lnTo>
                <a:lnTo>
                  <a:pt x="315671" y="281457"/>
                </a:lnTo>
                <a:lnTo>
                  <a:pt x="276773" y="330632"/>
                </a:lnTo>
                <a:lnTo>
                  <a:pt x="255812" y="378618"/>
                </a:lnTo>
                <a:lnTo>
                  <a:pt x="249687" y="422814"/>
                </a:lnTo>
                <a:lnTo>
                  <a:pt x="255318" y="460692"/>
                </a:lnTo>
                <a:lnTo>
                  <a:pt x="256476" y="464438"/>
                </a:lnTo>
                <a:lnTo>
                  <a:pt x="259791" y="464692"/>
                </a:lnTo>
                <a:lnTo>
                  <a:pt x="259760" y="460616"/>
                </a:lnTo>
                <a:lnTo>
                  <a:pt x="262338" y="432682"/>
                </a:lnTo>
                <a:lnTo>
                  <a:pt x="273524" y="402748"/>
                </a:lnTo>
                <a:lnTo>
                  <a:pt x="297709" y="366966"/>
                </a:lnTo>
                <a:lnTo>
                  <a:pt x="339293" y="321411"/>
                </a:lnTo>
                <a:lnTo>
                  <a:pt x="488022" y="172719"/>
                </a:lnTo>
                <a:lnTo>
                  <a:pt x="516101" y="143928"/>
                </a:lnTo>
                <a:lnTo>
                  <a:pt x="539278" y="116374"/>
                </a:lnTo>
                <a:lnTo>
                  <a:pt x="555033" y="89247"/>
                </a:lnTo>
                <a:lnTo>
                  <a:pt x="560844" y="61734"/>
                </a:lnTo>
                <a:lnTo>
                  <a:pt x="560844" y="12"/>
                </a:lnTo>
                <a:lnTo>
                  <a:pt x="556793" y="0"/>
                </a:lnTo>
                <a:close/>
              </a:path>
            </a:pathLst>
          </a:custGeom>
          <a:solidFill>
            <a:srgbClr val="FFFFFF"/>
          </a:solidFill>
        </p:spPr>
        <p:txBody>
          <a:bodyPr wrap="square" lIns="0" tIns="0" rIns="0" bIns="0" rtlCol="0"/>
          <a:lstStyle/>
          <a:p>
            <a:endParaRPr/>
          </a:p>
        </p:txBody>
      </p:sp>
      <p:sp>
        <p:nvSpPr>
          <p:cNvPr id="5" name="object 5"/>
          <p:cNvSpPr/>
          <p:nvPr/>
        </p:nvSpPr>
        <p:spPr>
          <a:xfrm>
            <a:off x="11820575" y="1236543"/>
            <a:ext cx="48895" cy="48895"/>
          </a:xfrm>
          <a:custGeom>
            <a:avLst/>
            <a:gdLst/>
            <a:ahLst/>
            <a:cxnLst/>
            <a:rect l="l" t="t" r="r" b="b"/>
            <a:pathLst>
              <a:path w="48895" h="48894">
                <a:moveTo>
                  <a:pt x="24133" y="0"/>
                </a:moveTo>
                <a:lnTo>
                  <a:pt x="0" y="24841"/>
                </a:lnTo>
                <a:lnTo>
                  <a:pt x="1698" y="33974"/>
                </a:lnTo>
                <a:lnTo>
                  <a:pt x="6734" y="41648"/>
                </a:lnTo>
                <a:lnTo>
                  <a:pt x="14408" y="46681"/>
                </a:lnTo>
                <a:lnTo>
                  <a:pt x="24133" y="48488"/>
                </a:lnTo>
                <a:lnTo>
                  <a:pt x="33857" y="46681"/>
                </a:lnTo>
                <a:lnTo>
                  <a:pt x="36446" y="44983"/>
                </a:lnTo>
                <a:lnTo>
                  <a:pt x="24133" y="44983"/>
                </a:lnTo>
                <a:lnTo>
                  <a:pt x="15880" y="43350"/>
                </a:lnTo>
                <a:lnTo>
                  <a:pt x="9377" y="38900"/>
                </a:lnTo>
                <a:lnTo>
                  <a:pt x="5114" y="32306"/>
                </a:lnTo>
                <a:lnTo>
                  <a:pt x="3584" y="24244"/>
                </a:lnTo>
                <a:lnTo>
                  <a:pt x="5114" y="15901"/>
                </a:lnTo>
                <a:lnTo>
                  <a:pt x="9377" y="9334"/>
                </a:lnTo>
                <a:lnTo>
                  <a:pt x="15880" y="5034"/>
                </a:lnTo>
                <a:lnTo>
                  <a:pt x="24133" y="3492"/>
                </a:lnTo>
                <a:lnTo>
                  <a:pt x="36154" y="3492"/>
                </a:lnTo>
                <a:lnTo>
                  <a:pt x="33579" y="1809"/>
                </a:lnTo>
                <a:lnTo>
                  <a:pt x="24133" y="0"/>
                </a:lnTo>
                <a:close/>
              </a:path>
              <a:path w="48895" h="48894">
                <a:moveTo>
                  <a:pt x="36154" y="3492"/>
                </a:moveTo>
                <a:lnTo>
                  <a:pt x="24133" y="3492"/>
                </a:lnTo>
                <a:lnTo>
                  <a:pt x="32381" y="5127"/>
                </a:lnTo>
                <a:lnTo>
                  <a:pt x="38862" y="9582"/>
                </a:lnTo>
                <a:lnTo>
                  <a:pt x="43099" y="16179"/>
                </a:lnTo>
                <a:lnTo>
                  <a:pt x="44419" y="23190"/>
                </a:lnTo>
                <a:lnTo>
                  <a:pt x="44503" y="24841"/>
                </a:lnTo>
                <a:lnTo>
                  <a:pt x="43007" y="32585"/>
                </a:lnTo>
                <a:lnTo>
                  <a:pt x="38614" y="39147"/>
                </a:lnTo>
                <a:lnTo>
                  <a:pt x="32102" y="43443"/>
                </a:lnTo>
                <a:lnTo>
                  <a:pt x="24133" y="44983"/>
                </a:lnTo>
                <a:lnTo>
                  <a:pt x="36446" y="44983"/>
                </a:lnTo>
                <a:lnTo>
                  <a:pt x="41532" y="41648"/>
                </a:lnTo>
                <a:lnTo>
                  <a:pt x="46568" y="33974"/>
                </a:lnTo>
                <a:lnTo>
                  <a:pt x="48377" y="24244"/>
                </a:lnTo>
                <a:lnTo>
                  <a:pt x="46475" y="14519"/>
                </a:lnTo>
                <a:lnTo>
                  <a:pt x="41284" y="6845"/>
                </a:lnTo>
                <a:lnTo>
                  <a:pt x="36154" y="3492"/>
                </a:lnTo>
                <a:close/>
              </a:path>
              <a:path w="48895" h="48894">
                <a:moveTo>
                  <a:pt x="30737" y="9842"/>
                </a:moveTo>
                <a:lnTo>
                  <a:pt x="15078" y="9842"/>
                </a:lnTo>
                <a:lnTo>
                  <a:pt x="15078" y="38722"/>
                </a:lnTo>
                <a:lnTo>
                  <a:pt x="20107" y="38722"/>
                </a:lnTo>
                <a:lnTo>
                  <a:pt x="20107" y="27279"/>
                </a:lnTo>
                <a:lnTo>
                  <a:pt x="29647" y="27279"/>
                </a:lnTo>
                <a:lnTo>
                  <a:pt x="28819" y="25895"/>
                </a:lnTo>
                <a:lnTo>
                  <a:pt x="31461" y="24841"/>
                </a:lnTo>
                <a:lnTo>
                  <a:pt x="33257" y="23190"/>
                </a:lnTo>
                <a:lnTo>
                  <a:pt x="20107" y="23190"/>
                </a:lnTo>
                <a:lnTo>
                  <a:pt x="20107" y="14071"/>
                </a:lnTo>
                <a:lnTo>
                  <a:pt x="33975" y="14071"/>
                </a:lnTo>
                <a:lnTo>
                  <a:pt x="33975" y="12687"/>
                </a:lnTo>
                <a:lnTo>
                  <a:pt x="30737" y="9842"/>
                </a:lnTo>
                <a:close/>
              </a:path>
              <a:path w="48895" h="48894">
                <a:moveTo>
                  <a:pt x="29647" y="27279"/>
                </a:moveTo>
                <a:lnTo>
                  <a:pt x="24196" y="27279"/>
                </a:lnTo>
                <a:lnTo>
                  <a:pt x="30813" y="38722"/>
                </a:lnTo>
                <a:lnTo>
                  <a:pt x="36490" y="38722"/>
                </a:lnTo>
                <a:lnTo>
                  <a:pt x="29647" y="27279"/>
                </a:lnTo>
                <a:close/>
              </a:path>
              <a:path w="48895" h="48894">
                <a:moveTo>
                  <a:pt x="33975" y="14071"/>
                </a:moveTo>
                <a:lnTo>
                  <a:pt x="27168" y="14071"/>
                </a:lnTo>
                <a:lnTo>
                  <a:pt x="28895" y="15392"/>
                </a:lnTo>
                <a:lnTo>
                  <a:pt x="28895" y="21272"/>
                </a:lnTo>
                <a:lnTo>
                  <a:pt x="26838" y="23190"/>
                </a:lnTo>
                <a:lnTo>
                  <a:pt x="33257" y="23190"/>
                </a:lnTo>
                <a:lnTo>
                  <a:pt x="33975" y="22529"/>
                </a:lnTo>
                <a:lnTo>
                  <a:pt x="33975" y="14071"/>
                </a:lnTo>
                <a:close/>
              </a:path>
            </a:pathLst>
          </a:custGeom>
          <a:solidFill>
            <a:srgbClr val="FFFFFF"/>
          </a:solidFill>
        </p:spPr>
        <p:txBody>
          <a:bodyPr wrap="square" lIns="0" tIns="0" rIns="0" bIns="0" rtlCol="0"/>
          <a:lstStyle/>
          <a:p>
            <a:endParaRPr/>
          </a:p>
        </p:txBody>
      </p:sp>
      <p:sp>
        <p:nvSpPr>
          <p:cNvPr id="7" name="object 3">
            <a:extLst>
              <a:ext uri="{FF2B5EF4-FFF2-40B4-BE49-F238E27FC236}">
                <a16:creationId xmlns:a16="http://schemas.microsoft.com/office/drawing/2014/main" id="{651AF9BF-C264-4806-A175-6A1A23DA02C6}"/>
              </a:ext>
            </a:extLst>
          </p:cNvPr>
          <p:cNvSpPr txBox="1"/>
          <p:nvPr/>
        </p:nvSpPr>
        <p:spPr>
          <a:xfrm>
            <a:off x="1828800" y="685800"/>
            <a:ext cx="7800596" cy="5186676"/>
          </a:xfrm>
          <a:prstGeom prst="rect">
            <a:avLst/>
          </a:prstGeom>
        </p:spPr>
        <p:txBody>
          <a:bodyPr vert="horz" wrap="square" lIns="0" tIns="15875" rIns="0" bIns="0" rtlCol="0">
            <a:spAutoFit/>
          </a:bodyPr>
          <a:lstStyle/>
          <a:p>
            <a:pPr algn="l"/>
            <a:r>
              <a:rPr lang="en-US" sz="4800" b="0" i="0" dirty="0">
                <a:solidFill>
                  <a:schemeClr val="tx2">
                    <a:lumMod val="75000"/>
                  </a:schemeClr>
                </a:solidFill>
                <a:effectLst>
                  <a:outerShdw blurRad="38100" dist="38100" dir="2700000" algn="tl">
                    <a:srgbClr val="000000">
                      <a:alpha val="43137"/>
                    </a:srgbClr>
                  </a:outerShdw>
                </a:effectLst>
                <a:latin typeface="system-ui"/>
              </a:rPr>
              <a:t>Numbers 6:2</a:t>
            </a:r>
          </a:p>
          <a:p>
            <a:pPr algn="l"/>
            <a:r>
              <a:rPr lang="en-US" sz="4800" b="0" i="0" dirty="0">
                <a:solidFill>
                  <a:schemeClr val="tx2">
                    <a:lumMod val="75000"/>
                  </a:schemeClr>
                </a:solidFill>
                <a:effectLst>
                  <a:outerShdw blurRad="38100" dist="38100" dir="2700000" algn="tl">
                    <a:srgbClr val="000000">
                      <a:alpha val="43137"/>
                    </a:srgbClr>
                  </a:outerShdw>
                </a:effectLst>
                <a:latin typeface="system-ui"/>
              </a:rPr>
              <a:t>Speak to the children of Israel, and say to them: ‘When either a man or woman consecrates an offering to take the vow of a Nazirite, to separate himself to the </a:t>
            </a:r>
            <a:r>
              <a:rPr lang="en-US" sz="4800" b="0" i="0" cap="small" dirty="0">
                <a:solidFill>
                  <a:schemeClr val="tx2">
                    <a:lumMod val="75000"/>
                  </a:schemeClr>
                </a:solidFill>
                <a:effectLst>
                  <a:outerShdw blurRad="38100" dist="38100" dir="2700000" algn="tl">
                    <a:srgbClr val="000000">
                      <a:alpha val="43137"/>
                    </a:srgbClr>
                  </a:outerShdw>
                </a:effectLst>
                <a:latin typeface="system-ui"/>
              </a:rPr>
              <a:t>Lord</a:t>
            </a:r>
            <a:r>
              <a:rPr lang="en-US" sz="4800" b="0" i="0" dirty="0">
                <a:solidFill>
                  <a:schemeClr val="tx2">
                    <a:lumMod val="75000"/>
                  </a:schemeClr>
                </a:solidFill>
                <a:effectLst>
                  <a:outerShdw blurRad="38100" dist="38100" dir="2700000" algn="tl">
                    <a:srgbClr val="000000">
                      <a:alpha val="43137"/>
                    </a:srgbClr>
                  </a:outerShdw>
                </a:effectLst>
                <a:latin typeface="system-ui"/>
              </a:rPr>
              <a:t>, </a:t>
            </a:r>
          </a:p>
        </p:txBody>
      </p:sp>
      <p:pic>
        <p:nvPicPr>
          <p:cNvPr id="9" name="Graphic 8" descr="Packing Box Open with solid fill">
            <a:extLst>
              <a:ext uri="{FF2B5EF4-FFF2-40B4-BE49-F238E27FC236}">
                <a16:creationId xmlns:a16="http://schemas.microsoft.com/office/drawing/2014/main" id="{BF284CD0-D4CE-4863-87E3-C589F88D49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2959" y="685800"/>
            <a:ext cx="914400" cy="914400"/>
          </a:xfrm>
          <a:prstGeom prst="rect">
            <a:avLst/>
          </a:prstGeom>
        </p:spPr>
      </p:pic>
    </p:spTree>
    <p:extLst>
      <p:ext uri="{BB962C8B-B14F-4D97-AF65-F5344CB8AC3E}">
        <p14:creationId xmlns:p14="http://schemas.microsoft.com/office/powerpoint/2010/main" val="3635003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71010-nadv-yend-PowerPointTemplate-EM" id="{6A57A146-B535-6448-8BD3-9411FD7D19D6}" vid="{12A013A7-9949-5741-8E55-725E239ECD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NAD PPT Template</Template>
  <TotalTime>14966</TotalTime>
  <Words>1511</Words>
  <Application>Microsoft Office PowerPoint</Application>
  <PresentationFormat>Widescreen</PresentationFormat>
  <Paragraphs>219</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Bauhaus 93</vt:lpstr>
      <vt:lpstr>Calibri</vt:lpstr>
      <vt:lpstr>MS Shell Dlg 2</vt:lpstr>
      <vt:lpstr>Noto Sans</vt:lpstr>
      <vt:lpstr>Open Sans</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Wolfer</dc:creator>
  <cp:lastModifiedBy>Lisa Rasmussen</cp:lastModifiedBy>
  <cp:revision>29</cp:revision>
  <dcterms:created xsi:type="dcterms:W3CDTF">2021-07-15T22:14:12Z</dcterms:created>
  <dcterms:modified xsi:type="dcterms:W3CDTF">2022-10-12T17:36:35Z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2017-10-10T00:00:00Z</vt:filetime>
  </property>
  <property fmtid="{D5CDD505-2E9C-101B-9397-08002B2CF9AE}" pid="3" name="Creator">
    <vt:lpwstr>Adobe InDesign CC 2017 (Macintosh)</vt:lpwstr>
  </property>
  <property fmtid="{D5CDD505-2E9C-101B-9397-08002B2CF9AE}" pid="4" name="LastSaved">
    <vt:filetime>2017-10-11T00:00:00Z</vt:filetime>
  </property>
</Properties>
</file>