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72" r:id="rId10"/>
    <p:sldMasterId id="2147483784" r:id="rId11"/>
    <p:sldMasterId id="2147483808" r:id="rId12"/>
    <p:sldMasterId id="2147483820" r:id="rId13"/>
    <p:sldMasterId id="2147483832" r:id="rId14"/>
    <p:sldMasterId id="2147483866" r:id="rId15"/>
    <p:sldMasterId id="2147483878" r:id="rId16"/>
    <p:sldMasterId id="2147483890" r:id="rId17"/>
    <p:sldMasterId id="2147483903" r:id="rId18"/>
  </p:sldMasterIdLst>
  <p:notesMasterIdLst>
    <p:notesMasterId r:id="rId107"/>
  </p:notesMasterIdLst>
  <p:sldIdLst>
    <p:sldId id="3970" r:id="rId19"/>
    <p:sldId id="3969" r:id="rId20"/>
    <p:sldId id="256" r:id="rId21"/>
    <p:sldId id="3988" r:id="rId22"/>
    <p:sldId id="3518" r:id="rId23"/>
    <p:sldId id="3971" r:id="rId24"/>
    <p:sldId id="3974" r:id="rId25"/>
    <p:sldId id="3972" r:id="rId26"/>
    <p:sldId id="3453" r:id="rId27"/>
    <p:sldId id="3454" r:id="rId28"/>
    <p:sldId id="3973" r:id="rId29"/>
    <p:sldId id="3457" r:id="rId30"/>
    <p:sldId id="3989" r:id="rId31"/>
    <p:sldId id="259" r:id="rId32"/>
    <p:sldId id="260" r:id="rId33"/>
    <p:sldId id="261" r:id="rId34"/>
    <p:sldId id="262" r:id="rId35"/>
    <p:sldId id="263" r:id="rId36"/>
    <p:sldId id="264" r:id="rId37"/>
    <p:sldId id="444" r:id="rId38"/>
    <p:sldId id="349" r:id="rId39"/>
    <p:sldId id="350" r:id="rId40"/>
    <p:sldId id="278" r:id="rId41"/>
    <p:sldId id="279" r:id="rId42"/>
    <p:sldId id="364" r:id="rId43"/>
    <p:sldId id="3975" r:id="rId44"/>
    <p:sldId id="3976" r:id="rId45"/>
    <p:sldId id="365" r:id="rId46"/>
    <p:sldId id="281" r:id="rId47"/>
    <p:sldId id="3977" r:id="rId48"/>
    <p:sldId id="419" r:id="rId49"/>
    <p:sldId id="420" r:id="rId50"/>
    <p:sldId id="421" r:id="rId51"/>
    <p:sldId id="422" r:id="rId52"/>
    <p:sldId id="423" r:id="rId53"/>
    <p:sldId id="424" r:id="rId54"/>
    <p:sldId id="425" r:id="rId55"/>
    <p:sldId id="426" r:id="rId56"/>
    <p:sldId id="3978" r:id="rId57"/>
    <p:sldId id="3979" r:id="rId58"/>
    <p:sldId id="431" r:id="rId59"/>
    <p:sldId id="3947" r:id="rId60"/>
    <p:sldId id="373" r:id="rId61"/>
    <p:sldId id="3984" r:id="rId62"/>
    <p:sldId id="405" r:id="rId63"/>
    <p:sldId id="408" r:id="rId64"/>
    <p:sldId id="409" r:id="rId65"/>
    <p:sldId id="441" r:id="rId66"/>
    <p:sldId id="377" r:id="rId67"/>
    <p:sldId id="387" r:id="rId68"/>
    <p:sldId id="3985" r:id="rId69"/>
    <p:sldId id="3991" r:id="rId70"/>
    <p:sldId id="3990" r:id="rId71"/>
    <p:sldId id="381" r:id="rId72"/>
    <p:sldId id="406" r:id="rId73"/>
    <p:sldId id="3986" r:id="rId74"/>
    <p:sldId id="3992" r:id="rId75"/>
    <p:sldId id="3993" r:id="rId76"/>
    <p:sldId id="3994" r:id="rId77"/>
    <p:sldId id="3995" r:id="rId78"/>
    <p:sldId id="3987" r:id="rId79"/>
    <p:sldId id="410" r:id="rId80"/>
    <p:sldId id="411" r:id="rId81"/>
    <p:sldId id="433" r:id="rId82"/>
    <p:sldId id="404" r:id="rId83"/>
    <p:sldId id="3983" r:id="rId84"/>
    <p:sldId id="435" r:id="rId85"/>
    <p:sldId id="436" r:id="rId86"/>
    <p:sldId id="374" r:id="rId87"/>
    <p:sldId id="437" r:id="rId88"/>
    <p:sldId id="283" r:id="rId89"/>
    <p:sldId id="286" r:id="rId90"/>
    <p:sldId id="287" r:id="rId91"/>
    <p:sldId id="288" r:id="rId92"/>
    <p:sldId id="412" r:id="rId93"/>
    <p:sldId id="413" r:id="rId94"/>
    <p:sldId id="438" r:id="rId95"/>
    <p:sldId id="3980" r:id="rId96"/>
    <p:sldId id="434" r:id="rId97"/>
    <p:sldId id="3982" r:id="rId98"/>
    <p:sldId id="397" r:id="rId99"/>
    <p:sldId id="323" r:id="rId100"/>
    <p:sldId id="351" r:id="rId101"/>
    <p:sldId id="324" r:id="rId102"/>
    <p:sldId id="443" r:id="rId103"/>
    <p:sldId id="3981" r:id="rId104"/>
    <p:sldId id="3996" r:id="rId105"/>
    <p:sldId id="418"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64"/>
    <a:srgbClr val="00CCFF"/>
    <a:srgbClr val="FDF9F6"/>
    <a:srgbClr val="0000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5" autoAdjust="0"/>
    <p:restoredTop sz="94676" autoAdjust="0"/>
  </p:normalViewPr>
  <p:slideViewPr>
    <p:cSldViewPr>
      <p:cViewPr varScale="1">
        <p:scale>
          <a:sx n="65" d="100"/>
          <a:sy n="65" d="100"/>
        </p:scale>
        <p:origin x="72" y="1032"/>
      </p:cViewPr>
      <p:guideLst>
        <p:guide orient="horz" pos="2160"/>
        <p:guide pos="3840"/>
      </p:guideLst>
    </p:cSldViewPr>
  </p:slideViewPr>
  <p:outlineViewPr>
    <p:cViewPr>
      <p:scale>
        <a:sx n="33" d="100"/>
        <a:sy n="33" d="100"/>
      </p:scale>
      <p:origin x="0" y="4812"/>
    </p:cViewPr>
  </p:outlineViewPr>
  <p:notesTextViewPr>
    <p:cViewPr>
      <p:scale>
        <a:sx n="1" d="1"/>
        <a:sy n="1" d="1"/>
      </p:scale>
      <p:origin x="0" y="0"/>
    </p:cViewPr>
  </p:notesTextViewPr>
  <p:sorterViewPr>
    <p:cViewPr varScale="1">
      <p:scale>
        <a:sx n="100" d="100"/>
        <a:sy n="100" d="100"/>
      </p:scale>
      <p:origin x="0" y="-201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presProps" Target="presProps.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viewProps" Target="viewProps.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theme" Target="theme/theme1.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1A29CC-5C98-42FF-BD58-E3D501AC9334}" type="datetimeFigureOut">
              <a:rPr lang="en-US" smtClean="0"/>
              <a:t>4/8/2021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198DD3-8C59-4550-BC58-6FF6E195A39A}" type="slidenum">
              <a:rPr lang="en-US" smtClean="0"/>
              <a:t>‹#›</a:t>
            </a:fld>
            <a:endParaRPr lang="en-US"/>
          </a:p>
        </p:txBody>
      </p:sp>
    </p:spTree>
    <p:extLst>
      <p:ext uri="{BB962C8B-B14F-4D97-AF65-F5344CB8AC3E}">
        <p14:creationId xmlns:p14="http://schemas.microsoft.com/office/powerpoint/2010/main" val="243516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FBF3BDE-F718-1241-9349-2CA1635432E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04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198DD3-8C59-4550-BC58-6FF6E195A39A}" type="slidenum">
              <a:rPr lang="en-US" smtClean="0"/>
              <a:t>6</a:t>
            </a:fld>
            <a:endParaRPr lang="en-US"/>
          </a:p>
        </p:txBody>
      </p:sp>
    </p:spTree>
    <p:extLst>
      <p:ext uri="{BB962C8B-B14F-4D97-AF65-F5344CB8AC3E}">
        <p14:creationId xmlns:p14="http://schemas.microsoft.com/office/powerpoint/2010/main" val="129366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FBF3BDE-F718-1241-9349-2CA1635432E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9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eaLnBrk="1" hangingPunct="1"/>
            <a:fld id="{147311CB-E782-4E8E-9C1E-7D5012C1E926}" type="slidenum">
              <a:rPr lang="en-US" sz="1200" b="0">
                <a:solidFill>
                  <a:prstClr val="black"/>
                </a:solidFill>
              </a:rPr>
              <a:pPr eaLnBrk="1" hangingPunct="1"/>
              <a:t>25</a:t>
            </a:fld>
            <a:endParaRPr lang="en-US" sz="1200" b="0">
              <a:solidFill>
                <a:prstClr val="black"/>
              </a:solidFill>
            </a:endParaRPr>
          </a:p>
        </p:txBody>
      </p:sp>
      <p:sp>
        <p:nvSpPr>
          <p:cNvPr id="296963" name="Slide Image Placeholder 1"/>
          <p:cNvSpPr>
            <a:spLocks noGrp="1" noRot="1" noChangeAspect="1" noTextEdit="1"/>
          </p:cNvSpPr>
          <p:nvPr>
            <p:ph type="sldImg"/>
          </p:nvPr>
        </p:nvSpPr>
        <p:spPr>
          <a:xfrm>
            <a:off x="381000" y="685800"/>
            <a:ext cx="6096000" cy="3429000"/>
          </a:xfrm>
          <a:ln/>
        </p:spPr>
      </p:sp>
      <p:sp>
        <p:nvSpPr>
          <p:cNvPr id="296964" name="Notes Placeholder 2"/>
          <p:cNvSpPr>
            <a:spLocks noGrp="1"/>
          </p:cNvSpPr>
          <p:nvPr>
            <p:ph type="body" idx="1"/>
          </p:nvPr>
        </p:nvSpPr>
        <p:spPr>
          <a:noFill/>
        </p:spPr>
        <p:txBody>
          <a:bodyPr/>
          <a:lstStyle/>
          <a:p>
            <a:pPr eaLnBrk="1" hangingPunct="1">
              <a:spcBef>
                <a:spcPct val="0"/>
              </a:spcBef>
            </a:pPr>
            <a:endParaRPr lang="en-US"/>
          </a:p>
        </p:txBody>
      </p:sp>
      <p:sp>
        <p:nvSpPr>
          <p:cNvPr id="29696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algn="r" eaLnBrk="1" fontAlgn="base" hangingPunct="1">
              <a:spcBef>
                <a:spcPct val="0"/>
              </a:spcBef>
              <a:spcAft>
                <a:spcPct val="0"/>
              </a:spcAft>
            </a:pPr>
            <a:fld id="{FEA7CA8F-8AE7-4949-88DE-643BE921479B}" type="slidenum">
              <a:rPr lang="en-US" sz="1200" b="0" smtClean="0">
                <a:solidFill>
                  <a:srgbClr val="000000"/>
                </a:solidFill>
                <a:latin typeface="Calibri" pitchFamily="34" charset="0"/>
              </a:rPr>
              <a:pPr algn="r" eaLnBrk="1" fontAlgn="base" hangingPunct="1">
                <a:spcBef>
                  <a:spcPct val="0"/>
                </a:spcBef>
                <a:spcAft>
                  <a:spcPct val="0"/>
                </a:spcAft>
              </a:pPr>
              <a:t>25</a:t>
            </a:fld>
            <a:endParaRPr lang="en-US" sz="1200" b="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eaLnBrk="1" hangingPunct="1"/>
            <a:fld id="{2C24CD85-AB10-42C4-9229-8FD9EFBDDF06}" type="slidenum">
              <a:rPr lang="en-US" sz="1200" b="0">
                <a:solidFill>
                  <a:prstClr val="black"/>
                </a:solidFill>
              </a:rPr>
              <a:pPr eaLnBrk="1" hangingPunct="1"/>
              <a:t>33</a:t>
            </a:fld>
            <a:endParaRPr lang="en-US" sz="1200" b="0">
              <a:solidFill>
                <a:prstClr val="black"/>
              </a:solidFill>
            </a:endParaRPr>
          </a:p>
        </p:txBody>
      </p:sp>
      <p:sp>
        <p:nvSpPr>
          <p:cNvPr id="295939" name="Slide Image Placeholder 1"/>
          <p:cNvSpPr>
            <a:spLocks noGrp="1" noRot="1" noChangeAspect="1" noTextEdit="1"/>
          </p:cNvSpPr>
          <p:nvPr>
            <p:ph type="sldImg"/>
          </p:nvPr>
        </p:nvSpPr>
        <p:spPr>
          <a:xfrm>
            <a:off x="381000" y="685800"/>
            <a:ext cx="6096000" cy="3429000"/>
          </a:xfrm>
          <a:ln/>
        </p:spPr>
      </p:sp>
      <p:sp>
        <p:nvSpPr>
          <p:cNvPr id="295940" name="Notes Placeholder 2"/>
          <p:cNvSpPr>
            <a:spLocks noGrp="1"/>
          </p:cNvSpPr>
          <p:nvPr>
            <p:ph type="body" idx="1"/>
          </p:nvPr>
        </p:nvSpPr>
        <p:spPr>
          <a:noFill/>
        </p:spPr>
        <p:txBody>
          <a:bodyPr/>
          <a:lstStyle/>
          <a:p>
            <a:pPr eaLnBrk="1" hangingPunct="1">
              <a:spcBef>
                <a:spcPct val="0"/>
              </a:spcBef>
            </a:pPr>
            <a:endParaRPr lang="en-US"/>
          </a:p>
        </p:txBody>
      </p:sp>
      <p:sp>
        <p:nvSpPr>
          <p:cNvPr id="2959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algn="r" eaLnBrk="1" fontAlgn="base" hangingPunct="1">
              <a:spcBef>
                <a:spcPct val="0"/>
              </a:spcBef>
              <a:spcAft>
                <a:spcPct val="0"/>
              </a:spcAft>
            </a:pPr>
            <a:fld id="{1BC98408-6628-4F87-8169-B920C7C4A103}" type="slidenum">
              <a:rPr lang="en-US" sz="1200" b="0" smtClean="0">
                <a:solidFill>
                  <a:prstClr val="black"/>
                </a:solidFill>
                <a:latin typeface="Calibri" pitchFamily="34" charset="0"/>
              </a:rPr>
              <a:pPr algn="r" eaLnBrk="1" fontAlgn="base" hangingPunct="1">
                <a:spcBef>
                  <a:spcPct val="0"/>
                </a:spcBef>
                <a:spcAft>
                  <a:spcPct val="0"/>
                </a:spcAft>
              </a:pPr>
              <a:t>33</a:t>
            </a:fld>
            <a:endParaRPr lang="en-US" sz="1200" b="0">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FBF3BDE-F718-1241-9349-2CA1635432E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6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D924E8-1F5D-461D-ADA2-B7F702BF867B}" type="slidenum">
              <a:rPr lang="en-US"/>
              <a:pPr>
                <a:defRPr/>
              </a:pPr>
              <a:t>‹#›</a:t>
            </a:fld>
            <a:endParaRPr lang="en-US"/>
          </a:p>
        </p:txBody>
      </p:sp>
    </p:spTree>
    <p:extLst>
      <p:ext uri="{BB962C8B-B14F-4D97-AF65-F5344CB8AC3E}">
        <p14:creationId xmlns:p14="http://schemas.microsoft.com/office/powerpoint/2010/main" val="695150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CD130D-EA91-4BB0-A685-515883712090}" type="slidenum">
              <a:rPr lang="en-US"/>
              <a:pPr>
                <a:defRPr/>
              </a:pPr>
              <a:t>‹#›</a:t>
            </a:fld>
            <a:endParaRPr lang="en-US"/>
          </a:p>
        </p:txBody>
      </p:sp>
    </p:spTree>
    <p:extLst>
      <p:ext uri="{BB962C8B-B14F-4D97-AF65-F5344CB8AC3E}">
        <p14:creationId xmlns:p14="http://schemas.microsoft.com/office/powerpoint/2010/main" val="32929645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MOV0316_wide.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104" t="23333" b="-2592"/>
          <a:stretch/>
        </p:blipFill>
        <p:spPr>
          <a:xfrm>
            <a:off x="-12699" y="0"/>
            <a:ext cx="12204700" cy="5435600"/>
          </a:xfrm>
          <a:prstGeom prst="rect">
            <a:avLst/>
          </a:prstGeom>
        </p:spPr>
      </p:pic>
      <p:sp>
        <p:nvSpPr>
          <p:cNvPr id="13" name="Rectangle 12"/>
          <p:cNvSpPr/>
          <p:nvPr userDrawn="1"/>
        </p:nvSpPr>
        <p:spPr>
          <a:xfrm>
            <a:off x="0" y="3923269"/>
            <a:ext cx="12217400" cy="2616200"/>
          </a:xfrm>
          <a:custGeom>
            <a:avLst/>
            <a:gdLst>
              <a:gd name="connsiteX0" fmla="*/ 0 w 9144000"/>
              <a:gd name="connsiteY0" fmla="*/ 0 h 1962150"/>
              <a:gd name="connsiteX1" fmla="*/ 9144000 w 9144000"/>
              <a:gd name="connsiteY1" fmla="*/ 0 h 1962150"/>
              <a:gd name="connsiteX2" fmla="*/ 9144000 w 9144000"/>
              <a:gd name="connsiteY2" fmla="*/ 1962150 h 1962150"/>
              <a:gd name="connsiteX3" fmla="*/ 0 w 9144000"/>
              <a:gd name="connsiteY3" fmla="*/ 1962150 h 1962150"/>
              <a:gd name="connsiteX4" fmla="*/ 0 w 9144000"/>
              <a:gd name="connsiteY4" fmla="*/ 0 h 1962150"/>
              <a:gd name="connsiteX0" fmla="*/ 0 w 9144000"/>
              <a:gd name="connsiteY0" fmla="*/ 0 h 1962150"/>
              <a:gd name="connsiteX1" fmla="*/ 9144000 w 9144000"/>
              <a:gd name="connsiteY1" fmla="*/ 0 h 1962150"/>
              <a:gd name="connsiteX2" fmla="*/ 9144000 w 9144000"/>
              <a:gd name="connsiteY2" fmla="*/ 1962150 h 1962150"/>
              <a:gd name="connsiteX3" fmla="*/ 0 w 9144000"/>
              <a:gd name="connsiteY3" fmla="*/ 1962150 h 1962150"/>
              <a:gd name="connsiteX4" fmla="*/ 0 w 9144000"/>
              <a:gd name="connsiteY4" fmla="*/ 0 h 1962150"/>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65902 h 2028052"/>
              <a:gd name="connsiteX1" fmla="*/ 9144000 w 9144000"/>
              <a:gd name="connsiteY1" fmla="*/ 65902 h 2028052"/>
              <a:gd name="connsiteX2" fmla="*/ 9144000 w 9144000"/>
              <a:gd name="connsiteY2" fmla="*/ 2028052 h 2028052"/>
              <a:gd name="connsiteX3" fmla="*/ 0 w 9144000"/>
              <a:gd name="connsiteY3" fmla="*/ 2028052 h 2028052"/>
              <a:gd name="connsiteX4" fmla="*/ 0 w 9144000"/>
              <a:gd name="connsiteY4" fmla="*/ 65902 h 2028052"/>
              <a:gd name="connsiteX0" fmla="*/ 0 w 9144000"/>
              <a:gd name="connsiteY0" fmla="*/ 0 h 1962150"/>
              <a:gd name="connsiteX1" fmla="*/ 9144000 w 9144000"/>
              <a:gd name="connsiteY1" fmla="*/ 238125 h 1962150"/>
              <a:gd name="connsiteX2" fmla="*/ 9144000 w 9144000"/>
              <a:gd name="connsiteY2" fmla="*/ 1962150 h 1962150"/>
              <a:gd name="connsiteX3" fmla="*/ 0 w 9144000"/>
              <a:gd name="connsiteY3" fmla="*/ 1962150 h 1962150"/>
              <a:gd name="connsiteX4" fmla="*/ 0 w 9144000"/>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962150">
                <a:moveTo>
                  <a:pt x="0" y="0"/>
                </a:moveTo>
                <a:cubicBezTo>
                  <a:pt x="1514475" y="1428750"/>
                  <a:pt x="7248525" y="-190500"/>
                  <a:pt x="9144000" y="238125"/>
                </a:cubicBezTo>
                <a:cubicBezTo>
                  <a:pt x="9115425" y="958850"/>
                  <a:pt x="9144000" y="1308100"/>
                  <a:pt x="9144000" y="1962150"/>
                </a:cubicBezTo>
                <a:lnTo>
                  <a:pt x="0" y="1962150"/>
                </a:lnTo>
                <a:lnTo>
                  <a:pt x="0" y="0"/>
                </a:lnTo>
                <a:close/>
              </a:path>
            </a:pathLst>
          </a:custGeom>
          <a:solidFill>
            <a:schemeClr val="lt1">
              <a:alpha val="1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white"/>
              </a:solidFill>
            </a:endParaRPr>
          </a:p>
        </p:txBody>
      </p:sp>
      <p:sp>
        <p:nvSpPr>
          <p:cNvPr id="15" name="Rectangle 12"/>
          <p:cNvSpPr/>
          <p:nvPr userDrawn="1"/>
        </p:nvSpPr>
        <p:spPr>
          <a:xfrm>
            <a:off x="0" y="4179332"/>
            <a:ext cx="12217400" cy="2704069"/>
          </a:xfrm>
          <a:custGeom>
            <a:avLst/>
            <a:gdLst>
              <a:gd name="connsiteX0" fmla="*/ 0 w 9144000"/>
              <a:gd name="connsiteY0" fmla="*/ 0 h 1962150"/>
              <a:gd name="connsiteX1" fmla="*/ 9144000 w 9144000"/>
              <a:gd name="connsiteY1" fmla="*/ 0 h 1962150"/>
              <a:gd name="connsiteX2" fmla="*/ 9144000 w 9144000"/>
              <a:gd name="connsiteY2" fmla="*/ 1962150 h 1962150"/>
              <a:gd name="connsiteX3" fmla="*/ 0 w 9144000"/>
              <a:gd name="connsiteY3" fmla="*/ 1962150 h 1962150"/>
              <a:gd name="connsiteX4" fmla="*/ 0 w 9144000"/>
              <a:gd name="connsiteY4" fmla="*/ 0 h 1962150"/>
              <a:gd name="connsiteX0" fmla="*/ 0 w 9144000"/>
              <a:gd name="connsiteY0" fmla="*/ 0 h 1962150"/>
              <a:gd name="connsiteX1" fmla="*/ 9144000 w 9144000"/>
              <a:gd name="connsiteY1" fmla="*/ 0 h 1962150"/>
              <a:gd name="connsiteX2" fmla="*/ 9144000 w 9144000"/>
              <a:gd name="connsiteY2" fmla="*/ 1962150 h 1962150"/>
              <a:gd name="connsiteX3" fmla="*/ 0 w 9144000"/>
              <a:gd name="connsiteY3" fmla="*/ 1962150 h 1962150"/>
              <a:gd name="connsiteX4" fmla="*/ 0 w 9144000"/>
              <a:gd name="connsiteY4" fmla="*/ 0 h 1962150"/>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65902 h 2028052"/>
              <a:gd name="connsiteX1" fmla="*/ 9144000 w 9144000"/>
              <a:gd name="connsiteY1" fmla="*/ 65902 h 2028052"/>
              <a:gd name="connsiteX2" fmla="*/ 9144000 w 9144000"/>
              <a:gd name="connsiteY2" fmla="*/ 2028052 h 2028052"/>
              <a:gd name="connsiteX3" fmla="*/ 0 w 9144000"/>
              <a:gd name="connsiteY3" fmla="*/ 2028052 h 2028052"/>
              <a:gd name="connsiteX4" fmla="*/ 0 w 9144000"/>
              <a:gd name="connsiteY4" fmla="*/ 65902 h 202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028052">
                <a:moveTo>
                  <a:pt x="0" y="65902"/>
                </a:moveTo>
                <a:cubicBezTo>
                  <a:pt x="1514475" y="1494652"/>
                  <a:pt x="7248525" y="-362723"/>
                  <a:pt x="9144000" y="65902"/>
                </a:cubicBezTo>
                <a:cubicBezTo>
                  <a:pt x="9115425" y="786627"/>
                  <a:pt x="9144000" y="1374002"/>
                  <a:pt x="9144000" y="2028052"/>
                </a:cubicBezTo>
                <a:lnTo>
                  <a:pt x="0" y="2028052"/>
                </a:lnTo>
                <a:lnTo>
                  <a:pt x="0" y="65902"/>
                </a:lnTo>
                <a:close/>
              </a:path>
            </a:pathLst>
          </a:custGeom>
          <a:gradFill>
            <a:gsLst>
              <a:gs pos="0">
                <a:schemeClr val="accent1">
                  <a:tint val="66000"/>
                  <a:satMod val="160000"/>
                  <a:alpha val="0"/>
                </a:schemeClr>
              </a:gs>
              <a:gs pos="35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6089651" y="5765801"/>
            <a:ext cx="5981700" cy="539236"/>
          </a:xfrm>
        </p:spPr>
        <p:txBody>
          <a:bodyPr>
            <a:norm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4368801" y="4648202"/>
            <a:ext cx="7810499" cy="1026639"/>
          </a:xfrm>
        </p:spPr>
        <p:txBody>
          <a:bodyPr>
            <a:normAutofit/>
          </a:bodyPr>
          <a:lstStyle>
            <a:lvl1pPr>
              <a:defRPr sz="3400">
                <a:solidFill>
                  <a:schemeClr val="bg1"/>
                </a:solidFill>
                <a:effectLst>
                  <a:reflection blurRad="6350" stA="55000" endA="300" endPos="45500" dir="5400000" sy="-100000" algn="bl" rotWithShape="0"/>
                </a:effectLst>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32AB0727-DF78-4CBC-9EBB-32BF1A8181E0}" type="datetimeFigureOut">
              <a:rPr lang="en-US" smtClean="0">
                <a:solidFill>
                  <a:prstClr val="white"/>
                </a:solidFill>
              </a:rPr>
              <a:pPr/>
              <a:t>4/8/2021</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3490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22" fill="hold"/>
                                        <p:tgtEl>
                                          <p:spTgt spid="9"/>
                                        </p:tgtEl>
                                      </p:cBhvr>
                                    </p:cmd>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bldLst>
      <p:bldP spid="13"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652871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0046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713199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029963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164545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7748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208333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30876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40923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5EC568-0EEE-4292-9FC7-FAF246A884CF}" type="slidenum">
              <a:rPr lang="en-US"/>
              <a:pPr>
                <a:defRPr/>
              </a:pPr>
              <a:t>‹#›</a:t>
            </a:fld>
            <a:endParaRPr lang="en-US"/>
          </a:p>
        </p:txBody>
      </p:sp>
    </p:spTree>
    <p:extLst>
      <p:ext uri="{BB962C8B-B14F-4D97-AF65-F5344CB8AC3E}">
        <p14:creationId xmlns:p14="http://schemas.microsoft.com/office/powerpoint/2010/main" val="407453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AB0727-DF78-4CBC-9EBB-32BF1A8181E0}" type="datetimeFigureOut">
              <a:rPr lang="en-US" smtClean="0">
                <a:solidFill>
                  <a:prstClr val="white"/>
                </a:solidFill>
              </a:rPr>
              <a:pPr/>
              <a:t>4/8/2021</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39805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0007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4527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5793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3295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3623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2078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3297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0093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30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22239E-7553-4B6A-A9BC-19BB3B9073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6842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4306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3582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6B9413-A856-482E-851E-920CF956E3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22160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D2632-1BFC-4D8D-B9D1-FB384C185D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39547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6E2E23-5245-46AE-B961-2579E22973D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65385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9C54CD-DC38-49C1-BF5C-0BCD88F055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02767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FF3920-0E7B-477D-9C59-3434D16F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10612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2ECF4C-26E9-41FB-9E8F-BF227678E9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76026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078EA-5A24-43E4-8A98-66D4C24333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59288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1E91F7-F990-45C6-92A1-871751E47D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63124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42794A-8BB2-466C-A588-1A92F186A4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5313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455733-8681-45D8-8CD7-1233531572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055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FB9290-C363-44F4-BAF6-0E26EFFDC3D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3463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4D1A8-3DD7-4817-8AAC-D4EF8E496E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7545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F8E7-C294-0D45-8275-7EFE4AEA2F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E2CDE4-A606-EE45-A958-8784DDA864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BA4AB6-05EF-5E45-AC8A-BC81353C98FC}"/>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F0E12FBA-C42F-FF4F-8A5D-D4BB3C877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5F337-BB1B-A744-B6A4-EAB63AC5E57D}"/>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4384490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09D1-1B07-9A4A-AC2B-22AB3FC06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A7D3B7-B1F4-9B4E-BF6C-F07047BBF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0E358-B2F5-4E41-B49B-11B1D603C057}"/>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4918F804-3CC4-C94E-B185-3DABC9568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7B6BD-7970-924E-ADB4-977AB71E87A8}"/>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36810231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ADFF-26E8-A64F-89EF-2CDD9A3E3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C25351-F79C-A347-94D9-8DA95AAAB0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BC17B-25E8-EC46-A39D-A9571F328825}"/>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5BA0FA08-8A9E-3C46-8B1B-F9352DCED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C383D-2138-0A4A-A459-5F5830C2A813}"/>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7785162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1385-DC02-D449-A7B3-405150C40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A9465-0259-D640-B153-00A8E578DB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6628C8-D009-E94F-97D5-09AA43C450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BB342-FFB2-D443-85DC-932AA8BA5088}"/>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6" name="Footer Placeholder 5">
            <a:extLst>
              <a:ext uri="{FF2B5EF4-FFF2-40B4-BE49-F238E27FC236}">
                <a16:creationId xmlns:a16="http://schemas.microsoft.com/office/drawing/2014/main" id="{2D2AB64C-973A-7541-9290-FDDE89D8C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3EA4BD-10DB-4E4A-BDFD-C5C3B2A16D40}"/>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12404663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BD71-2227-FC44-8929-1DC1679A41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3E49B0-C69E-AD4A-BB2B-20A4A3048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2012B-149B-C949-9129-14B1421834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EFC88E-6757-874B-AD75-E96BB5DC11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C859E-FCBA-7943-8AC7-7DCF5C1B2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E17E51-0C22-4F48-9A2A-536D33D6A37D}"/>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8" name="Footer Placeholder 7">
            <a:extLst>
              <a:ext uri="{FF2B5EF4-FFF2-40B4-BE49-F238E27FC236}">
                <a16:creationId xmlns:a16="http://schemas.microsoft.com/office/drawing/2014/main" id="{3722CA37-F95D-EC4C-867F-4A0FF6592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C20CB-C31C-8B45-B40B-363CCF5C44B0}"/>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0775902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628D-C24F-2246-B8AB-325B4F048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AB7B5B-E76F-9644-84FD-43DB45A1123F}"/>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4" name="Footer Placeholder 3">
            <a:extLst>
              <a:ext uri="{FF2B5EF4-FFF2-40B4-BE49-F238E27FC236}">
                <a16:creationId xmlns:a16="http://schemas.microsoft.com/office/drawing/2014/main" id="{2D8C6873-6531-154A-9F83-AE40A11D61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86E6E-25C0-1547-943A-DE5A45DF1FBC}"/>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1377165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95C6F-2084-3D44-A6F0-F28C9AA321BF}"/>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3" name="Footer Placeholder 2">
            <a:extLst>
              <a:ext uri="{FF2B5EF4-FFF2-40B4-BE49-F238E27FC236}">
                <a16:creationId xmlns:a16="http://schemas.microsoft.com/office/drawing/2014/main" id="{B04314AD-35E7-9840-98D0-017343204A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49FEC4-824E-7048-99FB-13718A4579B5}"/>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253950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1DCF50-F985-4AB6-85AA-8D4A71833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1559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C151-66B4-B149-A103-825B11D58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84CDF-C990-504C-811C-6762FD183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3008D-9F31-D74E-AC49-877AB7759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2D745-E5EE-4E4B-A029-595DE199A2B3}"/>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6" name="Footer Placeholder 5">
            <a:extLst>
              <a:ext uri="{FF2B5EF4-FFF2-40B4-BE49-F238E27FC236}">
                <a16:creationId xmlns:a16="http://schemas.microsoft.com/office/drawing/2014/main" id="{F9F85792-21C6-144E-9216-9E4F456E4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7B025-4900-254E-B2B1-6414E7B88C17}"/>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40495483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E05E-21E0-1144-B1D0-92DD5EEA2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7B10EE-0260-B44F-8133-E3570A80E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8E2E63-83C3-594F-8EE6-1C7DF7CE1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292E9A-9E06-CC46-ABC3-F16C21C55DF9}"/>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6" name="Footer Placeholder 5">
            <a:extLst>
              <a:ext uri="{FF2B5EF4-FFF2-40B4-BE49-F238E27FC236}">
                <a16:creationId xmlns:a16="http://schemas.microsoft.com/office/drawing/2014/main" id="{CED2507F-85A6-B846-BEB6-CEF65D9CBD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1623D-B9CC-9244-807A-016682D030D6}"/>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2830947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468C-038F-A34B-96F8-858D404B9C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9A4E72-DAE3-C84B-9419-6FF19EEE2D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84DDD-E2B0-6F4A-8D91-486231BE8A7F}"/>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7139E6A4-835F-B346-B2B0-B9CCA99E1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CD9D4-C0DE-B347-8156-AA054007FA23}"/>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37051059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029118-DEAD-2E47-80CE-1C3977F5F1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12A8DC-0360-394C-98BC-9938172D9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92392-B169-8645-AE10-3114E2EBD9F3}"/>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A3DF13FF-4E82-DA4E-A7E5-5D138C0D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4B8EF-1697-1645-A971-99393C86525E}"/>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5252681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7C71-19FE-4C4E-B5EC-765771D5A554}"/>
              </a:ext>
            </a:extLst>
          </p:cNvPr>
          <p:cNvSpPr>
            <a:spLocks noGrp="1"/>
          </p:cNvSpPr>
          <p:nvPr>
            <p:ph type="ctrTitle"/>
          </p:nvPr>
        </p:nvSpPr>
        <p:spPr>
          <a:xfrm>
            <a:off x="782320" y="1132523"/>
            <a:ext cx="885139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320279-0025-8C49-BD35-FEED0CA9DA34}"/>
              </a:ext>
            </a:extLst>
          </p:cNvPr>
          <p:cNvSpPr>
            <a:spLocks noGrp="1"/>
          </p:cNvSpPr>
          <p:nvPr>
            <p:ph type="subTitle" idx="1"/>
          </p:nvPr>
        </p:nvSpPr>
        <p:spPr>
          <a:xfrm>
            <a:off x="782320" y="3612198"/>
            <a:ext cx="885139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59188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B18-620A-AE44-9E23-DB4D5F06BE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078085-590D-E946-93B7-65C2DBC735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6425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B18-620A-AE44-9E23-DB4D5F06BE97}"/>
              </a:ext>
            </a:extLst>
          </p:cNvPr>
          <p:cNvSpPr>
            <a:spLocks noGrp="1"/>
          </p:cNvSpPr>
          <p:nvPr>
            <p:ph type="title"/>
          </p:nvPr>
        </p:nvSpPr>
        <p:spPr/>
        <p:txBody>
          <a:bodyPr/>
          <a:lstStyle>
            <a:lvl1pPr>
              <a:defRPr>
                <a:solidFill>
                  <a:schemeClr val="accent5"/>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9078085-590D-E946-93B7-65C2DBC735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0397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B18-620A-AE44-9E23-DB4D5F06BE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9078085-590D-E946-93B7-65C2DBC7358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05880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B18-620A-AE44-9E23-DB4D5F06BE97}"/>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9078085-590D-E946-93B7-65C2DBC735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0951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B18-620A-AE44-9E23-DB4D5F06BE9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9078085-590D-E946-93B7-65C2DBC7358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86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D000D2-7605-4CF0-9A6F-09E814CA28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2458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B18-620A-AE44-9E23-DB4D5F06BE9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9078085-590D-E946-93B7-65C2DBC735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293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B18-620A-AE44-9E23-DB4D5F06BE97}"/>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9078085-590D-E946-93B7-65C2DBC7358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2742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D16ED1-86CB-4425-B282-6FD1E6EBA2F8}"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14862981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D16ED1-86CB-4425-B282-6FD1E6EBA2F8}"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1585034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D16ED1-86CB-4425-B282-6FD1E6EBA2F8}"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4440536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D16ED1-86CB-4425-B282-6FD1E6EBA2F8}"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7581638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D16ED1-86CB-4425-B282-6FD1E6EBA2F8}" type="datetimeFigureOut">
              <a:rPr lang="en-US" smtClean="0"/>
              <a:t>4/8/2021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17788285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D16ED1-86CB-4425-B282-6FD1E6EBA2F8}" type="datetimeFigureOut">
              <a:rPr lang="en-US" smtClean="0"/>
              <a:t>4/8/2021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21970261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16ED1-86CB-4425-B282-6FD1E6EBA2F8}" type="datetimeFigureOut">
              <a:rPr lang="en-US" smtClean="0"/>
              <a:t>4/8/2021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867946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D16ED1-86CB-4425-B282-6FD1E6EBA2F8}"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356969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8CE796-123E-4B1D-A0B7-F0CDD0E913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0252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D16ED1-86CB-4425-B282-6FD1E6EBA2F8}"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35020074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D16ED1-86CB-4425-B282-6FD1E6EBA2F8}"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7435138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D16ED1-86CB-4425-B282-6FD1E6EBA2F8}"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D5DF0-B6D7-4D97-ABBD-EA3C0C48BABE}" type="slidenum">
              <a:rPr lang="en-US" smtClean="0"/>
              <a:t>‹#›</a:t>
            </a:fld>
            <a:endParaRPr lang="en-US"/>
          </a:p>
        </p:txBody>
      </p:sp>
    </p:spTree>
    <p:extLst>
      <p:ext uri="{BB962C8B-B14F-4D97-AF65-F5344CB8AC3E}">
        <p14:creationId xmlns:p14="http://schemas.microsoft.com/office/powerpoint/2010/main" val="14300079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C8C98C-AD81-4493-BC57-C2CD0E1BC26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640534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5087B0-54BF-4C83-830C-715861FACAD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789655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69DA03-9E58-48CF-9DEA-4ED00CCA04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755957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9CCBA5-BFDB-474D-A94E-27FC9F1891C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965399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34AC22-88C2-44B8-8F7D-811964C9899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821569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EA52439-4004-4545-8A58-D525B1A4BB5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918121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BBD74EB-8824-47D5-A710-1CFFBB2A7B4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17288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D7B2D1-C88F-4841-86B8-75EE307EF4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46613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459C46-06C2-4029-BD49-063F5D0FBFB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324667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3D1F301-3013-446F-AAD0-D0CBA69505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100415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0ADAEA1-23E6-41A1-9FD5-91DC50310E8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779597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3FDF25B-D6A4-4D96-BF96-55033882378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431518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F8E7-C294-0D45-8275-7EFE4AEA2F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E2CDE4-A606-EE45-A958-8784DDA864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BA4AB6-05EF-5E45-AC8A-BC81353C98FC}"/>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F0E12FBA-C42F-FF4F-8A5D-D4BB3C877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5F337-BB1B-A744-B6A4-EAB63AC5E57D}"/>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8487945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09D1-1B07-9A4A-AC2B-22AB3FC06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A7D3B7-B1F4-9B4E-BF6C-F07047BBF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0E358-B2F5-4E41-B49B-11B1D603C057}"/>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4918F804-3CC4-C94E-B185-3DABC9568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7B6BD-7970-924E-ADB4-977AB71E87A8}"/>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3513441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ADFF-26E8-A64F-89EF-2CDD9A3E3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C25351-F79C-A347-94D9-8DA95AAAB0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BC17B-25E8-EC46-A39D-A9571F328825}"/>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5BA0FA08-8A9E-3C46-8B1B-F9352DCED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C383D-2138-0A4A-A459-5F5830C2A813}"/>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33037312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1385-DC02-D449-A7B3-405150C40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A9465-0259-D640-B153-00A8E578DB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6628C8-D009-E94F-97D5-09AA43C450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BB342-FFB2-D443-85DC-932AA8BA5088}"/>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6" name="Footer Placeholder 5">
            <a:extLst>
              <a:ext uri="{FF2B5EF4-FFF2-40B4-BE49-F238E27FC236}">
                <a16:creationId xmlns:a16="http://schemas.microsoft.com/office/drawing/2014/main" id="{2D2AB64C-973A-7541-9290-FDDE89D8C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3EA4BD-10DB-4E4A-BDFD-C5C3B2A16D40}"/>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34426495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BD71-2227-FC44-8929-1DC1679A41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3E49B0-C69E-AD4A-BB2B-20A4A3048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2012B-149B-C949-9129-14B1421834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EFC88E-6757-874B-AD75-E96BB5DC11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C859E-FCBA-7943-8AC7-7DCF5C1B2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E17E51-0C22-4F48-9A2A-536D33D6A37D}"/>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8" name="Footer Placeholder 7">
            <a:extLst>
              <a:ext uri="{FF2B5EF4-FFF2-40B4-BE49-F238E27FC236}">
                <a16:creationId xmlns:a16="http://schemas.microsoft.com/office/drawing/2014/main" id="{3722CA37-F95D-EC4C-867F-4A0FF6592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C20CB-C31C-8B45-B40B-363CCF5C44B0}"/>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33932653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628D-C24F-2246-B8AB-325B4F048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AB7B5B-E76F-9644-84FD-43DB45A1123F}"/>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4" name="Footer Placeholder 3">
            <a:extLst>
              <a:ext uri="{FF2B5EF4-FFF2-40B4-BE49-F238E27FC236}">
                <a16:creationId xmlns:a16="http://schemas.microsoft.com/office/drawing/2014/main" id="{2D8C6873-6531-154A-9F83-AE40A11D61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86E6E-25C0-1547-943A-DE5A45DF1FBC}"/>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851380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6BB174-1FD0-47A7-A427-2CEB4954B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2543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95C6F-2084-3D44-A6F0-F28C9AA321BF}"/>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3" name="Footer Placeholder 2">
            <a:extLst>
              <a:ext uri="{FF2B5EF4-FFF2-40B4-BE49-F238E27FC236}">
                <a16:creationId xmlns:a16="http://schemas.microsoft.com/office/drawing/2014/main" id="{B04314AD-35E7-9840-98D0-017343204A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49FEC4-824E-7048-99FB-13718A4579B5}"/>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36623235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C151-66B4-B149-A103-825B11D58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84CDF-C990-504C-811C-6762FD183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3008D-9F31-D74E-AC49-877AB7759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2D745-E5EE-4E4B-A029-595DE199A2B3}"/>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6" name="Footer Placeholder 5">
            <a:extLst>
              <a:ext uri="{FF2B5EF4-FFF2-40B4-BE49-F238E27FC236}">
                <a16:creationId xmlns:a16="http://schemas.microsoft.com/office/drawing/2014/main" id="{F9F85792-21C6-144E-9216-9E4F456E4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7B025-4900-254E-B2B1-6414E7B88C17}"/>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8430776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E05E-21E0-1144-B1D0-92DD5EEA2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7B10EE-0260-B44F-8133-E3570A80E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8E2E63-83C3-594F-8EE6-1C7DF7CE1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292E9A-9E06-CC46-ABC3-F16C21C55DF9}"/>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6" name="Footer Placeholder 5">
            <a:extLst>
              <a:ext uri="{FF2B5EF4-FFF2-40B4-BE49-F238E27FC236}">
                <a16:creationId xmlns:a16="http://schemas.microsoft.com/office/drawing/2014/main" id="{CED2507F-85A6-B846-BEB6-CEF65D9CBD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1623D-B9CC-9244-807A-016682D030D6}"/>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39589750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468C-038F-A34B-96F8-858D404B9C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9A4E72-DAE3-C84B-9419-6FF19EEE2D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84DDD-E2B0-6F4A-8D91-486231BE8A7F}"/>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7139E6A4-835F-B346-B2B0-B9CCA99E1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CD9D4-C0DE-B347-8156-AA054007FA23}"/>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20079945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029118-DEAD-2E47-80CE-1C3977F5F1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12A8DC-0360-394C-98BC-9938172D9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92392-B169-8645-AE10-3114E2EBD9F3}"/>
              </a:ext>
            </a:extLst>
          </p:cNvPr>
          <p:cNvSpPr>
            <a:spLocks noGrp="1"/>
          </p:cNvSpPr>
          <p:nvPr>
            <p:ph type="dt" sz="half" idx="10"/>
          </p:nvPr>
        </p:nvSpPr>
        <p:spPr/>
        <p:txBody>
          <a:body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A3DF13FF-4E82-DA4E-A7E5-5D138C0D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4B8EF-1697-1645-A971-99393C86525E}"/>
              </a:ext>
            </a:extLst>
          </p:cNvPr>
          <p:cNvSpPr>
            <a:spLocks noGrp="1"/>
          </p:cNvSpPr>
          <p:nvPr>
            <p:ph type="sldNum" sz="quarter" idx="12"/>
          </p:nvPr>
        </p:nvSpPr>
        <p:spPr/>
        <p:txBody>
          <a:bodyPr/>
          <a:lstStyle/>
          <a:p>
            <a:fld id="{156A6F9E-B439-204B-852B-A22788B394FA}" type="slidenum">
              <a:rPr lang="en-US" smtClean="0"/>
              <a:t>‹#›</a:t>
            </a:fld>
            <a:endParaRPr lang="en-US"/>
          </a:p>
        </p:txBody>
      </p:sp>
    </p:spTree>
    <p:extLst>
      <p:ext uri="{BB962C8B-B14F-4D97-AF65-F5344CB8AC3E}">
        <p14:creationId xmlns:p14="http://schemas.microsoft.com/office/powerpoint/2010/main" val="32153471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25361"/>
            <a:ext cx="8919148" cy="1384601"/>
          </a:xfrm>
          <a:prstGeom prst="rect">
            <a:avLst/>
          </a:prstGeom>
        </p:spPr>
        <p:txBody>
          <a:bodyPr anchor="ctr">
            <a:normAutofit/>
          </a:bodyPr>
          <a:lstStyle>
            <a:lvl1pPr algn="r">
              <a:defRPr sz="6000" b="1" i="0">
                <a:solidFill>
                  <a:schemeClr val="accent5">
                    <a:lumMod val="75000"/>
                  </a:schemeClr>
                </a:solidFill>
                <a:latin typeface="Noto Sans" panose="020B050204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730754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A0E426-8722-4FB9-BDE7-9FAD612C4041}"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4651996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A0E426-8722-4FB9-BDE7-9FAD612C4041}"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964330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A0E426-8722-4FB9-BDE7-9FAD612C4041}"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18138906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A0E426-8722-4FB9-BDE7-9FAD612C4041}"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2062520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9B75C4-C507-433F-82C6-9206E6E0C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43617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A0E426-8722-4FB9-BDE7-9FAD612C4041}" type="datetimeFigureOut">
              <a:rPr lang="en-US" smtClean="0"/>
              <a:t>4/8/2021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8118367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A0E426-8722-4FB9-BDE7-9FAD612C4041}" type="datetimeFigureOut">
              <a:rPr lang="en-US" smtClean="0"/>
              <a:t>4/8/2021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38438183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0E426-8722-4FB9-BDE7-9FAD612C4041}" type="datetimeFigureOut">
              <a:rPr lang="en-US" smtClean="0"/>
              <a:t>4/8/2021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17669019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A0E426-8722-4FB9-BDE7-9FAD612C4041}"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9653864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A0E426-8722-4FB9-BDE7-9FAD612C4041}"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17015883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A0E426-8722-4FB9-BDE7-9FAD612C4041}"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30254933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A0E426-8722-4FB9-BDE7-9FAD612C4041}"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07DC8-C233-4192-A4BF-A93EB1087F33}" type="slidenum">
              <a:rPr lang="en-US" smtClean="0"/>
              <a:t>‹#›</a:t>
            </a:fld>
            <a:endParaRPr lang="en-US"/>
          </a:p>
        </p:txBody>
      </p:sp>
    </p:spTree>
    <p:extLst>
      <p:ext uri="{BB962C8B-B14F-4D97-AF65-F5344CB8AC3E}">
        <p14:creationId xmlns:p14="http://schemas.microsoft.com/office/powerpoint/2010/main" val="87958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7FC7D-4013-4328-A8F9-5622A3EC12F7}" type="slidenum">
              <a:rPr lang="en-US"/>
              <a:pPr>
                <a:defRPr/>
              </a:pPr>
              <a:t>‹#›</a:t>
            </a:fld>
            <a:endParaRPr lang="en-US"/>
          </a:p>
        </p:txBody>
      </p:sp>
    </p:spTree>
    <p:extLst>
      <p:ext uri="{BB962C8B-B14F-4D97-AF65-F5344CB8AC3E}">
        <p14:creationId xmlns:p14="http://schemas.microsoft.com/office/powerpoint/2010/main" val="1583253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061376-111B-4EC3-96FB-9299D29FA6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519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E629EF-A882-44FC-A395-F9475A5C6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591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40B5C5-D851-4EF1-BE06-1A6C9E4C4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676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D2527A-EFDE-4B86-B806-7EBBC964A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28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C160FB-1D07-40A1-AA47-AD39C6CA97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285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1B0583-DF20-4064-8C88-DD5E38B9D9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88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A8A07-5CC6-4B0F-A810-2CC1807B4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349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283EE1-D64C-4C15-B3C2-C822FE750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374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8511E0-B2AC-4E7B-870F-FF331F9C2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249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356040-44E1-4EE5-A965-660AF18282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15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6355D-62F1-4E8B-BFCB-DD8F271D0A52}" type="slidenum">
              <a:rPr lang="en-US"/>
              <a:pPr>
                <a:defRPr/>
              </a:pPr>
              <a:t>‹#›</a:t>
            </a:fld>
            <a:endParaRPr lang="en-US"/>
          </a:p>
        </p:txBody>
      </p:sp>
    </p:spTree>
    <p:extLst>
      <p:ext uri="{BB962C8B-B14F-4D97-AF65-F5344CB8AC3E}">
        <p14:creationId xmlns:p14="http://schemas.microsoft.com/office/powerpoint/2010/main" val="2087774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172546-4B40-463D-A683-95DDFE6D53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044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11E9AC-EED6-452B-A82B-9FCF001BE0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279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172D5-65B1-4389-BB62-524EF4977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83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9AF60-5DCE-43E0-8D76-BE03ACEDA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86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C017AD6-CEB0-480E-BE78-D16C82B647E8}"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BB5715-54DC-477D-ADD4-6F4DB9C178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7309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45D72B-5912-4403-AFBA-04FC945616B6}"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1A218A-EFEE-43F9-85FE-C2A6D54EE3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8537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59CE9B9-2295-48F6-8ABA-D895E0A2810F}"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457FF3-1B08-474C-BBED-37D091593B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4196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23C04684-056D-4FA8-87AC-DE899E0691B5}"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87A751-C662-473A-9F4C-9DDE29032A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5572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B262FD8A-E96C-41D4-BB0C-8C1ACDC88275}" type="datetimeFigureOut">
              <a:rPr lang="en-US">
                <a:solidFill>
                  <a:srgbClr val="000000"/>
                </a:solidFill>
              </a:rPr>
              <a:pPr/>
              <a:t>4/8/2021</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94CF401-C2DC-4025-BEFD-A30CD72B4D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3046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8386BAD-66AD-4C5A-B000-8DAAE0C4CEF7}" type="datetimeFigureOut">
              <a:rPr lang="en-US">
                <a:solidFill>
                  <a:srgbClr val="000000"/>
                </a:solidFill>
              </a:rPr>
              <a:pPr/>
              <a:t>4/8/2021</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AE3F0F2-EA76-4A5E-B544-827BCD918E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902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6ED952-F51C-4719-AEBA-B0590E573E26}" type="slidenum">
              <a:rPr lang="en-US"/>
              <a:pPr>
                <a:defRPr/>
              </a:pPr>
              <a:t>‹#›</a:t>
            </a:fld>
            <a:endParaRPr lang="en-US"/>
          </a:p>
        </p:txBody>
      </p:sp>
    </p:spTree>
    <p:extLst>
      <p:ext uri="{BB962C8B-B14F-4D97-AF65-F5344CB8AC3E}">
        <p14:creationId xmlns:p14="http://schemas.microsoft.com/office/powerpoint/2010/main" val="170038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0D08AAA-7A34-4655-802D-BF553D4DD088}" type="datetimeFigureOut">
              <a:rPr lang="en-US">
                <a:solidFill>
                  <a:srgbClr val="000000"/>
                </a:solidFill>
              </a:rPr>
              <a:pPr/>
              <a:t>4/8/2021</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990FB1-8716-4BD2-A44D-664D9EFF30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5813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A4C56CB-98C4-4ED6-B117-F6412FEE3574}"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79A83F2-6872-486B-A676-64425BC02A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5428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72D62AE-772E-4294-81F3-2209EDFC2705}"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DDA91D-BE6E-484E-9F69-CB740CC257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203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D68785F-E095-4C3F-9CC6-BA3E548E86C0}"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C0708-8984-48CB-B5FF-9E720FD60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2873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40754F7-EA39-47BE-B6CD-4CF468DD897C}"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301D8A-B46A-4491-9C3B-3CED079CB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666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9CDF942-7416-4179-B96B-B2DA9733A826}"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1C74B0A-8D0A-4DAF-8DB4-6038251657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7509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1CF7D80-2A8A-4244-B475-501FB8F5D599}"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D93AB0-D20A-4F8E-9532-FD6FCC14C1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631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054D996-281F-40B9-AF1D-429C178A52FD}"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DC151F-FFE3-4188-9994-6ED9A83CAA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263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15C2DD-4F0C-425A-8E5B-7E56F7E5ABB8}"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5556E8-F695-4099-8F3D-DC7E3FF347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6575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1726884-B2C8-42CA-8E80-AD73EFD2C08A}" type="datetimeFigureOut">
              <a:rPr lang="en-US">
                <a:solidFill>
                  <a:srgbClr val="000000"/>
                </a:solidFill>
              </a:rPr>
              <a:pPr/>
              <a:t>4/8/2021</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708A28A-5F75-4641-965B-714567E44E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25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1F8D6A-F387-4300-A57F-CD5C6682570F}" type="slidenum">
              <a:rPr lang="en-US"/>
              <a:pPr>
                <a:defRPr/>
              </a:pPr>
              <a:t>‹#›</a:t>
            </a:fld>
            <a:endParaRPr lang="en-US"/>
          </a:p>
        </p:txBody>
      </p:sp>
    </p:spTree>
    <p:extLst>
      <p:ext uri="{BB962C8B-B14F-4D97-AF65-F5344CB8AC3E}">
        <p14:creationId xmlns:p14="http://schemas.microsoft.com/office/powerpoint/2010/main" val="1693257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DD104DB-1AAE-4B42-A1EF-44DC925A0103}" type="datetimeFigureOut">
              <a:rPr lang="en-US">
                <a:solidFill>
                  <a:srgbClr val="000000"/>
                </a:solidFill>
              </a:rPr>
              <a:pPr/>
              <a:t>4/8/2021</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D0E61DF-65A8-44BA-B8DA-3345352006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200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3F5B8FE-C63E-4666-9590-01B399748705}" type="datetimeFigureOut">
              <a:rPr lang="en-US">
                <a:solidFill>
                  <a:srgbClr val="000000"/>
                </a:solidFill>
              </a:rPr>
              <a:pPr/>
              <a:t>4/8/2021</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8CB015E-E128-4444-B57E-F342010835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983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51C97F2-720B-4B09-9810-956E104625BF}"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A3BB7BD-BFA2-4688-BFD1-4A39ABE84A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434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C8243B0-E2FB-4CF8-A6F6-E626C178A461}"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21D881-3936-4E40-B1A7-7DC58931B7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279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3987C33-C8B2-4475-B911-095AE3E1632B}"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EB3D2E-92D2-4C8D-B6E2-2B0774D1C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0090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C8CA043-ADBF-4032-AC46-F7970AA8683E}"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C05E18-37B2-46CC-B544-24D18F2E87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9181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A405EC2-598B-445C-91EA-B86D24F2F1CB}"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CAB3C2-66A6-4562-A9D7-8FF36F6FA0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14264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76A25D3-1D7C-45F9-B2F9-88CE6A3F4ED8}"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FA563-2636-4DB8-B07F-8B9E1A535A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2028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3566E65-FE82-4E5C-BFD3-9DADC2EB9A98}"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00A184-958D-49DE-B996-2825347FE1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3727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9195C27-545D-4BDB-B574-4EA648EDCC53}"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0D12BF-F0EB-4C6B-94EF-E0279A1F74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286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FFD465-10E0-4F4A-9294-4C59E0604949}" type="slidenum">
              <a:rPr lang="en-US"/>
              <a:pPr>
                <a:defRPr/>
              </a:pPr>
              <a:t>‹#›</a:t>
            </a:fld>
            <a:endParaRPr lang="en-US"/>
          </a:p>
        </p:txBody>
      </p:sp>
    </p:spTree>
    <p:extLst>
      <p:ext uri="{BB962C8B-B14F-4D97-AF65-F5344CB8AC3E}">
        <p14:creationId xmlns:p14="http://schemas.microsoft.com/office/powerpoint/2010/main" val="32638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5859206-6907-4923-9921-4539D8D519A8}" type="datetimeFigureOut">
              <a:rPr lang="en-US">
                <a:solidFill>
                  <a:srgbClr val="000000"/>
                </a:solidFill>
              </a:rPr>
              <a:pPr/>
              <a:t>4/8/2021</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108D0A7-6DD8-47BB-B432-6AD640EB79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2301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B2FAA206-D0FA-4DAB-B133-FE02DC25D9AB}" type="datetimeFigureOut">
              <a:rPr lang="en-US">
                <a:solidFill>
                  <a:srgbClr val="000000"/>
                </a:solidFill>
              </a:rPr>
              <a:pPr/>
              <a:t>4/8/2021</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CA42898-FEA1-43AB-88FB-440E0D009E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4516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D5C79A9-C6AF-4665-ADB8-93AD0B1D17AF}" type="datetimeFigureOut">
              <a:rPr lang="en-US">
                <a:solidFill>
                  <a:srgbClr val="000000"/>
                </a:solidFill>
              </a:rPr>
              <a:pPr/>
              <a:t>4/8/2021</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A7F71C-4D44-493E-A792-97D728219E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568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E4F7BA9-E26C-4C97-AC3B-B84E1FE1F660}"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D4ADE0D-BDDB-42BC-8436-B0BD90F07F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3422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15A0C25-C2E4-44EE-8782-034571349E6A}"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CD0BF0B-1B3F-4662-A67B-9E484E2277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9156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09E47BB-71BE-4C37-A0F9-8815000940FB}"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8DCC32-8FBE-4FC1-8D86-8FE2CA992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7953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9570D12-1DC0-4DD8-BFD4-275E78FC42A2}"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34E684-4AF3-4CF5-A35B-FC928230DD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1478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79118E5E-E0CB-4027-9821-80A143DA0311}"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E3FE35-7BCA-491B-A40B-F3CDD2FABB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507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07D974-9188-4E93-A9AC-49C8162C1716}"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9264B2-8ED3-4996-B9DB-6D43ADDE7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0166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E3277FC-6A39-424F-9E38-C59921788E5F}"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112431B-1442-414B-9366-1FCAEF3995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34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EF4F92-F537-4A55-AC6F-A2DF4D577E8E}" type="slidenum">
              <a:rPr lang="en-US"/>
              <a:pPr>
                <a:defRPr/>
              </a:pPr>
              <a:t>‹#›</a:t>
            </a:fld>
            <a:endParaRPr lang="en-US"/>
          </a:p>
        </p:txBody>
      </p:sp>
    </p:spTree>
    <p:extLst>
      <p:ext uri="{BB962C8B-B14F-4D97-AF65-F5344CB8AC3E}">
        <p14:creationId xmlns:p14="http://schemas.microsoft.com/office/powerpoint/2010/main" val="19118092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26365987-997A-4A48-8168-24B0EB2CE353}"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F4B280-657D-48FF-B786-81222C6732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670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95BCC0D-5369-4F02-999D-CF5136AF6433}" type="datetimeFigureOut">
              <a:rPr lang="en-US">
                <a:solidFill>
                  <a:srgbClr val="000000"/>
                </a:solidFill>
              </a:rPr>
              <a:pPr/>
              <a:t>4/8/2021</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8D76D4-FA77-423E-AD7A-2BE4F23DBB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3127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F26319B-E6BC-4C78-8572-5752B50828CA}" type="datetimeFigureOut">
              <a:rPr lang="en-US">
                <a:solidFill>
                  <a:srgbClr val="000000"/>
                </a:solidFill>
              </a:rPr>
              <a:pPr/>
              <a:t>4/8/2021</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4B0351E-BB1D-4EA1-B350-414F011325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24315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3997C1D-A1B3-4000-9AAB-9F5C381C2D7C}" type="datetimeFigureOut">
              <a:rPr lang="en-US">
                <a:solidFill>
                  <a:srgbClr val="000000"/>
                </a:solidFill>
              </a:rPr>
              <a:pPr/>
              <a:t>4/8/2021</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1F5C7CB-B2B1-4EB1-BB7B-8ADA8B8343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3657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CD9A74-C8A3-4774-866F-172A861D20A3}"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314D151-4E7F-4B42-BB91-4036A886F4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452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562F172-1060-4A8E-85B6-1CC238458E0B}" type="datetimeFigureOut">
              <a:rPr lang="en-US">
                <a:solidFill>
                  <a:srgbClr val="000000"/>
                </a:solidFill>
              </a:rPr>
              <a:pPr/>
              <a:t>4/8/2021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073DC1-59E1-4AAB-BFA5-3B0EDCA1C3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037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2B3D2B-0B81-4990-A7E8-C63BE3649F60}"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3EE6CE-5484-4DBB-A1BF-5887D7E790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11358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C42E289-12C3-4159-8B75-03DA36AD473B}" type="datetimeFigureOut">
              <a:rPr lang="en-US">
                <a:solidFill>
                  <a:srgbClr val="000000"/>
                </a:solidFill>
              </a:rPr>
              <a:pPr/>
              <a:t>4/8/2021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00246C-80A3-4631-B7F7-D0429DDC8B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183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BB5715-54DC-477D-ADD4-6F4DB9C178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2429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1A218A-EFEE-43F9-85FE-C2A6D54EE3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09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97787-CCCC-4CA8-A999-22CEE09EE204}" type="slidenum">
              <a:rPr lang="en-US"/>
              <a:pPr>
                <a:defRPr/>
              </a:pPr>
              <a:t>‹#›</a:t>
            </a:fld>
            <a:endParaRPr lang="en-US"/>
          </a:p>
        </p:txBody>
      </p:sp>
    </p:spTree>
    <p:extLst>
      <p:ext uri="{BB962C8B-B14F-4D97-AF65-F5344CB8AC3E}">
        <p14:creationId xmlns:p14="http://schemas.microsoft.com/office/powerpoint/2010/main" val="2915278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457FF3-1B08-474C-BBED-37D091593B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80140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87A751-C662-473A-9F4C-9DDE29032A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1367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94CF401-C2DC-4025-BEFD-A30CD72B4D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710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AE3F0F2-EA76-4A5E-B544-827BCD918E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7235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990FB1-8716-4BD2-A44D-664D9EFF30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7256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79A83F2-6872-486B-A676-64425BC02A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618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DDA91D-BE6E-484E-9F69-CB740CC257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1269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C0708-8984-48CB-B5FF-9E720FD60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01538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301D8A-B46A-4491-9C3B-3CED079CB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338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BFB3F7-22B4-4BE9-8F1F-72A0FBF5B044}" type="datetimeFigureOut">
              <a:rPr lang="en-US"/>
              <a:pPr>
                <a:defRPr/>
              </a:pPr>
              <a:t>4/8/2021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900D77-EA64-487F-B518-9E5AE5679BC8}" type="slidenum">
              <a:rPr lang="en-US"/>
              <a:pPr>
                <a:defRPr/>
              </a:pPr>
              <a:t>‹#›</a:t>
            </a:fld>
            <a:endParaRPr lang="en-US"/>
          </a:p>
        </p:txBody>
      </p:sp>
    </p:spTree>
    <p:extLst>
      <p:ext uri="{BB962C8B-B14F-4D97-AF65-F5344CB8AC3E}">
        <p14:creationId xmlns:p14="http://schemas.microsoft.com/office/powerpoint/2010/main" val="419235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A0287E-2703-48A0-AC93-DDD25AB0E37D}" type="slidenum">
              <a:rPr lang="en-US"/>
              <a:pPr>
                <a:defRPr/>
              </a:pPr>
              <a:t>‹#›</a:t>
            </a:fld>
            <a:endParaRPr lang="en-US"/>
          </a:p>
        </p:txBody>
      </p:sp>
    </p:spTree>
    <p:extLst>
      <p:ext uri="{BB962C8B-B14F-4D97-AF65-F5344CB8AC3E}">
        <p14:creationId xmlns:p14="http://schemas.microsoft.com/office/powerpoint/2010/main" val="174070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1511AC-F82B-4388-AE68-2E72254D98DF}" type="datetimeFigureOut">
              <a:rPr lang="en-US"/>
              <a:pPr>
                <a:defRPr/>
              </a:pPr>
              <a:t>4/8/2021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20A53E-1D48-4CF5-847A-124A7139CC8E}" type="slidenum">
              <a:rPr lang="en-US"/>
              <a:pPr>
                <a:defRPr/>
              </a:pPr>
              <a:t>‹#›</a:t>
            </a:fld>
            <a:endParaRPr lang="en-US"/>
          </a:p>
        </p:txBody>
      </p:sp>
    </p:spTree>
    <p:extLst>
      <p:ext uri="{BB962C8B-B14F-4D97-AF65-F5344CB8AC3E}">
        <p14:creationId xmlns:p14="http://schemas.microsoft.com/office/powerpoint/2010/main" val="147655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448F85E-0B62-434E-9DD2-C624DEEE68EB}" type="datetimeFigureOut">
              <a:rPr lang="en-US"/>
              <a:pPr>
                <a:defRPr/>
              </a:pPr>
              <a:t>4/8/2021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DE6935-ABBE-4324-BEE1-34DA232AB4B8}" type="slidenum">
              <a:rPr lang="en-US"/>
              <a:pPr>
                <a:defRPr/>
              </a:pPr>
              <a:t>‹#›</a:t>
            </a:fld>
            <a:endParaRPr lang="en-US"/>
          </a:p>
        </p:txBody>
      </p:sp>
    </p:spTree>
    <p:extLst>
      <p:ext uri="{BB962C8B-B14F-4D97-AF65-F5344CB8AC3E}">
        <p14:creationId xmlns:p14="http://schemas.microsoft.com/office/powerpoint/2010/main" val="2218975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1"/>
            <a:ext cx="5181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181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952DFA76-99A9-4A16-AD80-DC1F08013FC5}" type="datetimeFigureOut">
              <a:rPr lang="en-US"/>
              <a:pPr>
                <a:defRPr/>
              </a:pPr>
              <a:t>4/8/2021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FF487A2-A9D2-40DF-8A70-ED44DB523A77}" type="slidenum">
              <a:rPr lang="en-US"/>
              <a:pPr>
                <a:defRPr/>
              </a:pPr>
              <a:t>‹#›</a:t>
            </a:fld>
            <a:endParaRPr lang="en-US"/>
          </a:p>
        </p:txBody>
      </p:sp>
    </p:spTree>
    <p:extLst>
      <p:ext uri="{BB962C8B-B14F-4D97-AF65-F5344CB8AC3E}">
        <p14:creationId xmlns:p14="http://schemas.microsoft.com/office/powerpoint/2010/main" val="648079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51601FED-D410-44DB-ADB1-1697452EFC34}" type="datetimeFigureOut">
              <a:rPr lang="en-US"/>
              <a:pPr>
                <a:defRPr/>
              </a:pPr>
              <a:t>4/8/2021</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9B6904B-9888-4744-8614-571644D64E0B}" type="slidenum">
              <a:rPr lang="en-US"/>
              <a:pPr>
                <a:defRPr/>
              </a:pPr>
              <a:t>‹#›</a:t>
            </a:fld>
            <a:endParaRPr lang="en-US"/>
          </a:p>
        </p:txBody>
      </p:sp>
    </p:spTree>
    <p:extLst>
      <p:ext uri="{BB962C8B-B14F-4D97-AF65-F5344CB8AC3E}">
        <p14:creationId xmlns:p14="http://schemas.microsoft.com/office/powerpoint/2010/main" val="29978115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96D87785-AB4B-4FA6-A4D4-1E0D1C6EE010}" type="datetimeFigureOut">
              <a:rPr lang="en-US"/>
              <a:pPr>
                <a:defRPr/>
              </a:pPr>
              <a:t>4/8/2021</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CA7D691-AF2A-4D60-ABBE-EC5131DBEDFB}" type="slidenum">
              <a:rPr lang="en-US"/>
              <a:pPr>
                <a:defRPr/>
              </a:pPr>
              <a:t>‹#›</a:t>
            </a:fld>
            <a:endParaRPr lang="en-US"/>
          </a:p>
        </p:txBody>
      </p:sp>
    </p:spTree>
    <p:extLst>
      <p:ext uri="{BB962C8B-B14F-4D97-AF65-F5344CB8AC3E}">
        <p14:creationId xmlns:p14="http://schemas.microsoft.com/office/powerpoint/2010/main" val="1214536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22A3452-F7CF-42D9-B7B6-AAD256E90910}" type="datetimeFigureOut">
              <a:rPr lang="en-US"/>
              <a:pPr>
                <a:defRPr/>
              </a:pPr>
              <a:t>4/8/2021</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9147A24F-59B6-48E3-8A8E-14B1769BCE71}" type="slidenum">
              <a:rPr lang="en-US"/>
              <a:pPr>
                <a:defRPr/>
              </a:pPr>
              <a:t>‹#›</a:t>
            </a:fld>
            <a:endParaRPr lang="en-US"/>
          </a:p>
        </p:txBody>
      </p:sp>
    </p:spTree>
    <p:extLst>
      <p:ext uri="{BB962C8B-B14F-4D97-AF65-F5344CB8AC3E}">
        <p14:creationId xmlns:p14="http://schemas.microsoft.com/office/powerpoint/2010/main" val="42373933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1677C8C-7B47-4FBC-AD3B-D3DA8FEC2E2F}" type="datetimeFigureOut">
              <a:rPr lang="en-US"/>
              <a:pPr>
                <a:defRPr/>
              </a:pPr>
              <a:t>4/8/2021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3A4C8A9-FB65-49D5-8D35-9F6934C2E25D}" type="slidenum">
              <a:rPr lang="en-US"/>
              <a:pPr>
                <a:defRPr/>
              </a:pPr>
              <a:t>‹#›</a:t>
            </a:fld>
            <a:endParaRPr lang="en-US"/>
          </a:p>
        </p:txBody>
      </p:sp>
    </p:spTree>
    <p:extLst>
      <p:ext uri="{BB962C8B-B14F-4D97-AF65-F5344CB8AC3E}">
        <p14:creationId xmlns:p14="http://schemas.microsoft.com/office/powerpoint/2010/main" val="29092699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1E252DB-C1DB-42A0-980A-E50BEE813864}" type="datetimeFigureOut">
              <a:rPr lang="en-US"/>
              <a:pPr>
                <a:defRPr/>
              </a:pPr>
              <a:t>4/8/2021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7B1CEBA-6669-4D7E-93B4-D757CAE43832}" type="slidenum">
              <a:rPr lang="en-US"/>
              <a:pPr>
                <a:defRPr/>
              </a:pPr>
              <a:t>‹#›</a:t>
            </a:fld>
            <a:endParaRPr lang="en-US"/>
          </a:p>
        </p:txBody>
      </p:sp>
    </p:spTree>
    <p:extLst>
      <p:ext uri="{BB962C8B-B14F-4D97-AF65-F5344CB8AC3E}">
        <p14:creationId xmlns:p14="http://schemas.microsoft.com/office/powerpoint/2010/main" val="5045997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293680-74AD-40E9-9EB7-EBE6105AB606}" type="datetimeFigureOut">
              <a:rPr lang="en-US"/>
              <a:pPr>
                <a:defRPr/>
              </a:pPr>
              <a:t>4/8/2021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829AF8-A8AC-49C8-BE9B-039D9303973F}" type="slidenum">
              <a:rPr lang="en-US"/>
              <a:pPr>
                <a:defRPr/>
              </a:pPr>
              <a:t>‹#›</a:t>
            </a:fld>
            <a:endParaRPr lang="en-US"/>
          </a:p>
        </p:txBody>
      </p:sp>
    </p:spTree>
    <p:extLst>
      <p:ext uri="{BB962C8B-B14F-4D97-AF65-F5344CB8AC3E}">
        <p14:creationId xmlns:p14="http://schemas.microsoft.com/office/powerpoint/2010/main" val="3068994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639"/>
            <a:ext cx="2641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7721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802DCA-0F97-4E06-B624-7506076D158B}" type="datetimeFigureOut">
              <a:rPr lang="en-US"/>
              <a:pPr>
                <a:defRPr/>
              </a:pPr>
              <a:t>4/8/2021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0335A6-0AF9-4B89-B267-8F26B8449D87}" type="slidenum">
              <a:rPr lang="en-US"/>
              <a:pPr>
                <a:defRPr/>
              </a:pPr>
              <a:t>‹#›</a:t>
            </a:fld>
            <a:endParaRPr lang="en-US"/>
          </a:p>
        </p:txBody>
      </p:sp>
    </p:spTree>
    <p:extLst>
      <p:ext uri="{BB962C8B-B14F-4D97-AF65-F5344CB8AC3E}">
        <p14:creationId xmlns:p14="http://schemas.microsoft.com/office/powerpoint/2010/main" val="3756113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10" Type="http://schemas.openxmlformats.org/officeDocument/2006/relationships/image" Target="../media/image5.png"/><Relationship Id="rId4" Type="http://schemas.openxmlformats.org/officeDocument/2006/relationships/slideLayout" Target="../slideLayouts/slideLayout147.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7.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defRPr>
            </a:lvl1pPr>
          </a:lstStyle>
          <a:p>
            <a:pPr fontAlgn="base">
              <a:spcBef>
                <a:spcPct val="0"/>
              </a:spcBef>
              <a:spcAft>
                <a:spcPct val="0"/>
              </a:spcAft>
              <a:defRPr/>
            </a:pPr>
            <a:fld id="{F7F71475-8DC6-4966-9D53-B7B951F33AF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506040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3" name="Picture 29"/>
          <p:cNvPicPr>
            <a:picLocks noChangeAspect="1" noChangeArrowheads="1"/>
          </p:cNvPicPr>
          <p:nvPr/>
        </p:nvPicPr>
        <p:blipFill rotWithShape="1">
          <a:blip r:embed="rId13">
            <a:extLst>
              <a:ext uri="{28A0092B-C50C-407E-A947-70E740481C1C}">
                <a14:useLocalDpi xmlns:a14="http://schemas.microsoft.com/office/drawing/2010/main" val="0"/>
              </a:ext>
            </a:extLst>
          </a:blip>
          <a:srcRect l="14706"/>
          <a:stretch/>
        </p:blipFill>
        <p:spPr bwMode="auto">
          <a:xfrm>
            <a:off x="0" y="1"/>
            <a:ext cx="2946400" cy="685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2"/>
          <p:cNvSpPr/>
          <p:nvPr/>
        </p:nvSpPr>
        <p:spPr>
          <a:xfrm rot="16200000">
            <a:off x="-1103965" y="2131636"/>
            <a:ext cx="6828669" cy="2616200"/>
          </a:xfrm>
          <a:custGeom>
            <a:avLst/>
            <a:gdLst>
              <a:gd name="connsiteX0" fmla="*/ 0 w 9144000"/>
              <a:gd name="connsiteY0" fmla="*/ 0 h 1962150"/>
              <a:gd name="connsiteX1" fmla="*/ 9144000 w 9144000"/>
              <a:gd name="connsiteY1" fmla="*/ 0 h 1962150"/>
              <a:gd name="connsiteX2" fmla="*/ 9144000 w 9144000"/>
              <a:gd name="connsiteY2" fmla="*/ 1962150 h 1962150"/>
              <a:gd name="connsiteX3" fmla="*/ 0 w 9144000"/>
              <a:gd name="connsiteY3" fmla="*/ 1962150 h 1962150"/>
              <a:gd name="connsiteX4" fmla="*/ 0 w 9144000"/>
              <a:gd name="connsiteY4" fmla="*/ 0 h 1962150"/>
              <a:gd name="connsiteX0" fmla="*/ 0 w 9144000"/>
              <a:gd name="connsiteY0" fmla="*/ 0 h 1962150"/>
              <a:gd name="connsiteX1" fmla="*/ 9144000 w 9144000"/>
              <a:gd name="connsiteY1" fmla="*/ 0 h 1962150"/>
              <a:gd name="connsiteX2" fmla="*/ 9144000 w 9144000"/>
              <a:gd name="connsiteY2" fmla="*/ 1962150 h 1962150"/>
              <a:gd name="connsiteX3" fmla="*/ 0 w 9144000"/>
              <a:gd name="connsiteY3" fmla="*/ 1962150 h 1962150"/>
              <a:gd name="connsiteX4" fmla="*/ 0 w 9144000"/>
              <a:gd name="connsiteY4" fmla="*/ 0 h 1962150"/>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65902 h 2028052"/>
              <a:gd name="connsiteX1" fmla="*/ 9144000 w 9144000"/>
              <a:gd name="connsiteY1" fmla="*/ 65902 h 2028052"/>
              <a:gd name="connsiteX2" fmla="*/ 9144000 w 9144000"/>
              <a:gd name="connsiteY2" fmla="*/ 2028052 h 2028052"/>
              <a:gd name="connsiteX3" fmla="*/ 0 w 9144000"/>
              <a:gd name="connsiteY3" fmla="*/ 2028052 h 2028052"/>
              <a:gd name="connsiteX4" fmla="*/ 0 w 9144000"/>
              <a:gd name="connsiteY4" fmla="*/ 65902 h 2028052"/>
              <a:gd name="connsiteX0" fmla="*/ 0 w 9144000"/>
              <a:gd name="connsiteY0" fmla="*/ 0 h 1962150"/>
              <a:gd name="connsiteX1" fmla="*/ 9144000 w 9144000"/>
              <a:gd name="connsiteY1" fmla="*/ 238125 h 1962150"/>
              <a:gd name="connsiteX2" fmla="*/ 9144000 w 9144000"/>
              <a:gd name="connsiteY2" fmla="*/ 1962150 h 1962150"/>
              <a:gd name="connsiteX3" fmla="*/ 0 w 9144000"/>
              <a:gd name="connsiteY3" fmla="*/ 1962150 h 1962150"/>
              <a:gd name="connsiteX4" fmla="*/ 0 w 9144000"/>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962150">
                <a:moveTo>
                  <a:pt x="0" y="0"/>
                </a:moveTo>
                <a:cubicBezTo>
                  <a:pt x="1514475" y="1428750"/>
                  <a:pt x="7248525" y="-190500"/>
                  <a:pt x="9144000" y="238125"/>
                </a:cubicBezTo>
                <a:cubicBezTo>
                  <a:pt x="9115425" y="958850"/>
                  <a:pt x="9144000" y="1308100"/>
                  <a:pt x="9144000" y="1962150"/>
                </a:cubicBezTo>
                <a:lnTo>
                  <a:pt x="0" y="1962150"/>
                </a:lnTo>
                <a:lnTo>
                  <a:pt x="0" y="0"/>
                </a:lnTo>
                <a:close/>
              </a:path>
            </a:pathLst>
          </a:custGeom>
          <a:solidFill>
            <a:schemeClr val="lt1">
              <a:alpha val="1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prstClr val="white"/>
              </a:solidFill>
            </a:endParaRPr>
          </a:p>
        </p:txBody>
      </p:sp>
      <p:sp>
        <p:nvSpPr>
          <p:cNvPr id="13" name="Rectangle 12"/>
          <p:cNvSpPr/>
          <p:nvPr/>
        </p:nvSpPr>
        <p:spPr>
          <a:xfrm rot="16200000">
            <a:off x="-857764" y="2076966"/>
            <a:ext cx="6858000" cy="2704069"/>
          </a:xfrm>
          <a:custGeom>
            <a:avLst/>
            <a:gdLst>
              <a:gd name="connsiteX0" fmla="*/ 0 w 9144000"/>
              <a:gd name="connsiteY0" fmla="*/ 0 h 1962150"/>
              <a:gd name="connsiteX1" fmla="*/ 9144000 w 9144000"/>
              <a:gd name="connsiteY1" fmla="*/ 0 h 1962150"/>
              <a:gd name="connsiteX2" fmla="*/ 9144000 w 9144000"/>
              <a:gd name="connsiteY2" fmla="*/ 1962150 h 1962150"/>
              <a:gd name="connsiteX3" fmla="*/ 0 w 9144000"/>
              <a:gd name="connsiteY3" fmla="*/ 1962150 h 1962150"/>
              <a:gd name="connsiteX4" fmla="*/ 0 w 9144000"/>
              <a:gd name="connsiteY4" fmla="*/ 0 h 1962150"/>
              <a:gd name="connsiteX0" fmla="*/ 0 w 9144000"/>
              <a:gd name="connsiteY0" fmla="*/ 0 h 1962150"/>
              <a:gd name="connsiteX1" fmla="*/ 9144000 w 9144000"/>
              <a:gd name="connsiteY1" fmla="*/ 0 h 1962150"/>
              <a:gd name="connsiteX2" fmla="*/ 9144000 w 9144000"/>
              <a:gd name="connsiteY2" fmla="*/ 1962150 h 1962150"/>
              <a:gd name="connsiteX3" fmla="*/ 0 w 9144000"/>
              <a:gd name="connsiteY3" fmla="*/ 1962150 h 1962150"/>
              <a:gd name="connsiteX4" fmla="*/ 0 w 9144000"/>
              <a:gd name="connsiteY4" fmla="*/ 0 h 1962150"/>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58507 h 2020657"/>
              <a:gd name="connsiteX1" fmla="*/ 9144000 w 9144000"/>
              <a:gd name="connsiteY1" fmla="*/ 58507 h 2020657"/>
              <a:gd name="connsiteX2" fmla="*/ 9144000 w 9144000"/>
              <a:gd name="connsiteY2" fmla="*/ 2020657 h 2020657"/>
              <a:gd name="connsiteX3" fmla="*/ 0 w 9144000"/>
              <a:gd name="connsiteY3" fmla="*/ 2020657 h 2020657"/>
              <a:gd name="connsiteX4" fmla="*/ 0 w 9144000"/>
              <a:gd name="connsiteY4" fmla="*/ 58507 h 2020657"/>
              <a:gd name="connsiteX0" fmla="*/ 0 w 9144000"/>
              <a:gd name="connsiteY0" fmla="*/ 65902 h 2028052"/>
              <a:gd name="connsiteX1" fmla="*/ 9144000 w 9144000"/>
              <a:gd name="connsiteY1" fmla="*/ 65902 h 2028052"/>
              <a:gd name="connsiteX2" fmla="*/ 9144000 w 9144000"/>
              <a:gd name="connsiteY2" fmla="*/ 2028052 h 2028052"/>
              <a:gd name="connsiteX3" fmla="*/ 0 w 9144000"/>
              <a:gd name="connsiteY3" fmla="*/ 2028052 h 2028052"/>
              <a:gd name="connsiteX4" fmla="*/ 0 w 9144000"/>
              <a:gd name="connsiteY4" fmla="*/ 65902 h 202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028052">
                <a:moveTo>
                  <a:pt x="0" y="65902"/>
                </a:moveTo>
                <a:cubicBezTo>
                  <a:pt x="1514475" y="1494652"/>
                  <a:pt x="7248525" y="-362723"/>
                  <a:pt x="9144000" y="65902"/>
                </a:cubicBezTo>
                <a:cubicBezTo>
                  <a:pt x="9115425" y="786627"/>
                  <a:pt x="9144000" y="1374002"/>
                  <a:pt x="9144000" y="2028052"/>
                </a:cubicBezTo>
                <a:lnTo>
                  <a:pt x="0" y="2028052"/>
                </a:lnTo>
                <a:lnTo>
                  <a:pt x="0" y="65902"/>
                </a:lnTo>
                <a:close/>
              </a:path>
            </a:pathLst>
          </a:custGeom>
          <a:gradFill>
            <a:gsLst>
              <a:gs pos="0">
                <a:schemeClr val="accent1">
                  <a:tint val="66000"/>
                  <a:satMod val="160000"/>
                  <a:alpha val="0"/>
                </a:schemeClr>
              </a:gs>
              <a:gs pos="35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320800" y="274637"/>
            <a:ext cx="10668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20800" y="1600202"/>
            <a:ext cx="106680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bg1"/>
                </a:solidFill>
              </a:defRPr>
            </a:lvl1pPr>
          </a:lstStyle>
          <a:p>
            <a:fld id="{32AB0727-DF78-4CBC-9EBB-32BF1A8181E0}" type="datetimeFigureOut">
              <a:rPr lang="en-US" smtClean="0">
                <a:solidFill>
                  <a:prstClr val="white"/>
                </a:solidFill>
              </a:rPr>
              <a:pPr/>
              <a:t>4/8/2021</a:t>
            </a:fld>
            <a:endParaRPr lang="en-US">
              <a:solidFill>
                <a:prstClr val="white"/>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bg1"/>
                </a:solidFill>
              </a:defRPr>
            </a:lvl1pPr>
          </a:lstStyle>
          <a:p>
            <a:fld id="{38BA19B3-E487-4E27-80E5-B44A63F06CF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0756354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0DFE1-DDD2-45D7-A117-D3DE361F6783}" type="datetimeFigureOut">
              <a:rPr lang="en-US" smtClean="0">
                <a:solidFill>
                  <a:prstClr val="black">
                    <a:tint val="75000"/>
                  </a:prstClr>
                </a:solidFill>
              </a:rPr>
              <a:pPr/>
              <a:t>4/8/2021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0698A-D1E6-459B-8691-691C689147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11584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99FF"/>
            </a:gs>
            <a:gs pos="50000">
              <a:schemeClr val="accent2"/>
            </a:gs>
            <a:gs pos="100000">
              <a:srgbClr val="6699FF"/>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9902A437-AD57-40F1-99AC-7D3E82C7E50D}" type="slidenum">
              <a:rPr lang="en-US" altLang="en-US">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1872497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CFEE0-8E9E-614F-981A-200717BEA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C993C7-2D77-2741-A9CE-A9E57BDBF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377F2-957A-2A40-92C2-B2624BCC7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5FAD5536-AC9E-984B-A3FD-5B80F4151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B057E-D344-A548-AEFC-0664230E9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A6F9E-B439-204B-852B-A22788B394FA}" type="slidenum">
              <a:rPr lang="en-US" smtClean="0"/>
              <a:t>‹#›</a:t>
            </a:fld>
            <a:endParaRPr lang="en-US"/>
          </a:p>
        </p:txBody>
      </p:sp>
    </p:spTree>
    <p:extLst>
      <p:ext uri="{BB962C8B-B14F-4D97-AF65-F5344CB8AC3E}">
        <p14:creationId xmlns:p14="http://schemas.microsoft.com/office/powerpoint/2010/main" val="152093924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F40614-C435-454E-86EA-CB81C7A913ED}"/>
              </a:ext>
            </a:extLst>
          </p:cNvPr>
          <p:cNvSpPr>
            <a:spLocks noGrp="1"/>
          </p:cNvSpPr>
          <p:nvPr>
            <p:ph type="title"/>
          </p:nvPr>
        </p:nvSpPr>
        <p:spPr>
          <a:xfrm>
            <a:off x="838200" y="365125"/>
            <a:ext cx="885444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579D47F-B944-3749-AFFF-5FE134DE2FF4}"/>
              </a:ext>
            </a:extLst>
          </p:cNvPr>
          <p:cNvSpPr>
            <a:spLocks noGrp="1"/>
          </p:cNvSpPr>
          <p:nvPr>
            <p:ph type="body" idx="1"/>
          </p:nvPr>
        </p:nvSpPr>
        <p:spPr>
          <a:xfrm>
            <a:off x="838200" y="1825625"/>
            <a:ext cx="885444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682030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Lst>
  <p:txStyles>
    <p:titleStyle>
      <a:lvl1pPr algn="l" defTabSz="914400" rtl="0" eaLnBrk="1" latinLnBrk="0" hangingPunct="1">
        <a:lnSpc>
          <a:spcPct val="90000"/>
        </a:lnSpc>
        <a:spcBef>
          <a:spcPct val="0"/>
        </a:spcBef>
        <a:buNone/>
        <a:defRPr sz="4000" b="1"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16ED1-86CB-4425-B282-6FD1E6EBA2F8}" type="datetimeFigureOut">
              <a:rPr lang="en-US" smtClean="0"/>
              <a:t>4/8/2021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D5DF0-B6D7-4D97-ABBD-EA3C0C48BABE}" type="slidenum">
              <a:rPr lang="en-US" smtClean="0"/>
              <a:t>‹#›</a:t>
            </a:fld>
            <a:endParaRPr lang="en-US"/>
          </a:p>
        </p:txBody>
      </p:sp>
    </p:spTree>
    <p:extLst>
      <p:ext uri="{BB962C8B-B14F-4D97-AF65-F5344CB8AC3E}">
        <p14:creationId xmlns:p14="http://schemas.microsoft.com/office/powerpoint/2010/main" val="56743932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chemeClr val="tx1"/>
                </a:solidFil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chemeClr val="tx1"/>
                </a:solidFill>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chemeClr val="tx1"/>
                </a:solidFill>
              </a:defRPr>
            </a:lvl1pPr>
          </a:lstStyle>
          <a:p>
            <a:pPr fontAlgn="base">
              <a:spcBef>
                <a:spcPct val="0"/>
              </a:spcBef>
              <a:spcAft>
                <a:spcPct val="0"/>
              </a:spcAft>
              <a:defRPr/>
            </a:pPr>
            <a:fld id="{D220DA6C-A5AA-4626-A8C1-394F073650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5693492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CFEE0-8E9E-614F-981A-200717BEA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C993C7-2D77-2741-A9CE-A9E57BDBF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377F2-957A-2A40-92C2-B2624BCC7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E89D7-BA3B-E64C-83B1-47EFDF3D095A}" type="datetimeFigureOut">
              <a:rPr lang="en-US" smtClean="0"/>
              <a:t>4/8/2021</a:t>
            </a:fld>
            <a:endParaRPr lang="en-US"/>
          </a:p>
        </p:txBody>
      </p:sp>
      <p:sp>
        <p:nvSpPr>
          <p:cNvPr id="5" name="Footer Placeholder 4">
            <a:extLst>
              <a:ext uri="{FF2B5EF4-FFF2-40B4-BE49-F238E27FC236}">
                <a16:creationId xmlns:a16="http://schemas.microsoft.com/office/drawing/2014/main" id="{5FAD5536-AC9E-984B-A3FD-5B80F4151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B057E-D344-A548-AEFC-0664230E9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A6F9E-B439-204B-852B-A22788B394FA}" type="slidenum">
              <a:rPr lang="en-US" smtClean="0"/>
              <a:t>‹#›</a:t>
            </a:fld>
            <a:endParaRPr lang="en-US"/>
          </a:p>
        </p:txBody>
      </p:sp>
    </p:spTree>
    <p:extLst>
      <p:ext uri="{BB962C8B-B14F-4D97-AF65-F5344CB8AC3E}">
        <p14:creationId xmlns:p14="http://schemas.microsoft.com/office/powerpoint/2010/main" val="196951912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0E426-8722-4FB9-BDE7-9FAD612C4041}" type="datetimeFigureOut">
              <a:rPr lang="en-US" smtClean="0"/>
              <a:t>4/8/2021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07DC8-C233-4192-A4BF-A93EB1087F33}" type="slidenum">
              <a:rPr lang="en-US" smtClean="0"/>
              <a:t>‹#›</a:t>
            </a:fld>
            <a:endParaRPr lang="en-US"/>
          </a:p>
        </p:txBody>
      </p:sp>
    </p:spTree>
    <p:extLst>
      <p:ext uri="{BB962C8B-B14F-4D97-AF65-F5344CB8AC3E}">
        <p14:creationId xmlns:p14="http://schemas.microsoft.com/office/powerpoint/2010/main" val="124414724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27443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27443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chemeClr val="tx1"/>
                </a:solidFill>
                <a:latin typeface="+mn-lt"/>
              </a:defRPr>
            </a:lvl1pPr>
          </a:lstStyle>
          <a:p>
            <a:pPr fontAlgn="base">
              <a:spcBef>
                <a:spcPct val="0"/>
              </a:spcBef>
              <a:spcAft>
                <a:spcPct val="0"/>
              </a:spcAft>
              <a:defRPr/>
            </a:pPr>
            <a:fld id="{E74115E0-5CC1-4E59-A6FD-F1CF1F18A7E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46645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chemeClr val="tx1"/>
                </a:solidFill>
              </a:defRPr>
            </a:lvl1pPr>
          </a:lstStyle>
          <a:p>
            <a:pPr fontAlgn="base">
              <a:spcBef>
                <a:spcPct val="0"/>
              </a:spcBef>
              <a:spcAft>
                <a:spcPct val="0"/>
              </a:spcAft>
              <a:defRPr/>
            </a:pPr>
            <a:endParaRPr lang="en-US">
              <a:solidFill>
                <a:srgbClr val="000000"/>
              </a:solidFill>
            </a:endParaRPr>
          </a:p>
        </p:txBody>
      </p:sp>
      <p:sp>
        <p:nvSpPr>
          <p:cNvPr id="3338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chemeClr val="tx1"/>
                </a:solidFill>
              </a:defRPr>
            </a:lvl1pPr>
          </a:lstStyle>
          <a:p>
            <a:pPr fontAlgn="base">
              <a:spcBef>
                <a:spcPct val="0"/>
              </a:spcBef>
              <a:spcAft>
                <a:spcPct val="0"/>
              </a:spcAft>
              <a:defRPr/>
            </a:pPr>
            <a:endParaRPr lang="en-US">
              <a:solidFill>
                <a:srgbClr val="000000"/>
              </a:solidFill>
            </a:endParaRPr>
          </a:p>
        </p:txBody>
      </p:sp>
      <p:sp>
        <p:nvSpPr>
          <p:cNvPr id="3338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chemeClr val="tx1"/>
                </a:solidFill>
              </a:defRPr>
            </a:lvl1pPr>
          </a:lstStyle>
          <a:p>
            <a:pPr fontAlgn="base">
              <a:spcBef>
                <a:spcPct val="0"/>
              </a:spcBef>
              <a:spcAft>
                <a:spcPct val="0"/>
              </a:spcAft>
              <a:defRPr/>
            </a:pPr>
            <a:fld id="{A8725B63-AA7D-489A-A21F-92599A2315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261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0" y="0"/>
            <a:ext cx="12192000" cy="6858000"/>
          </a:xfrm>
          <a:prstGeom prst="rect">
            <a:avLst/>
          </a:prstGeom>
          <a:gradFill rotWithShape="1">
            <a:gsLst>
              <a:gs pos="0">
                <a:srgbClr val="000066"/>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a:solidFill>
                <a:srgbClr val="FFFF00"/>
              </a:solidFill>
              <a:latin typeface="Times New Roman" pitchFamily="18" charset="0"/>
            </a:endParaRPr>
          </a:p>
        </p:txBody>
      </p:sp>
      <p:sp>
        <p:nvSpPr>
          <p:cNvPr id="330755" name="Rectangle 3"/>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0756" name="Rectangle 4"/>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0757"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pitchFamily="34" charset="0"/>
              </a:defRPr>
            </a:lvl1pPr>
          </a:lstStyle>
          <a:p>
            <a:pPr fontAlgn="base">
              <a:spcBef>
                <a:spcPct val="0"/>
              </a:spcBef>
              <a:spcAft>
                <a:spcPct val="0"/>
              </a:spcAft>
            </a:pPr>
            <a:fld id="{02BCCF17-B7BE-488C-A83C-EC2269B90558}" type="datetimeFigureOut">
              <a:rPr lang="en-US" smtClean="0">
                <a:solidFill>
                  <a:srgbClr val="000000"/>
                </a:solidFill>
              </a:rPr>
              <a:pPr fontAlgn="base">
                <a:spcBef>
                  <a:spcPct val="0"/>
                </a:spcBef>
                <a:spcAft>
                  <a:spcPct val="0"/>
                </a:spcAft>
              </a:pPr>
              <a:t>4/8/2021</a:t>
            </a:fld>
            <a:endParaRPr lang="en-US">
              <a:solidFill>
                <a:srgbClr val="000000"/>
              </a:solidFill>
            </a:endParaRPr>
          </a:p>
        </p:txBody>
      </p:sp>
      <p:sp>
        <p:nvSpPr>
          <p:cNvPr id="330758"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pitchFamily="34" charset="0"/>
              </a:defRPr>
            </a:lvl1pPr>
          </a:lstStyle>
          <a:p>
            <a:pPr fontAlgn="base">
              <a:spcBef>
                <a:spcPct val="0"/>
              </a:spcBef>
              <a:spcAft>
                <a:spcPct val="0"/>
              </a:spcAft>
            </a:pPr>
            <a:endParaRPr lang="en-US">
              <a:solidFill>
                <a:srgbClr val="000000"/>
              </a:solidFill>
            </a:endParaRPr>
          </a:p>
        </p:txBody>
      </p:sp>
      <p:sp>
        <p:nvSpPr>
          <p:cNvPr id="330759"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pitchFamily="34" charset="0"/>
              </a:defRPr>
            </a:lvl1pPr>
          </a:lstStyle>
          <a:p>
            <a:pPr fontAlgn="base">
              <a:spcBef>
                <a:spcPct val="0"/>
              </a:spcBef>
              <a:spcAft>
                <a:spcPct val="0"/>
              </a:spcAft>
            </a:pPr>
            <a:fld id="{4259A980-8229-42DC-90E4-DD6DB90CD288}"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330760" name="AutoShape 8"/>
          <p:cNvSpPr>
            <a:spLocks noChangeArrowheads="1"/>
          </p:cNvSpPr>
          <p:nvPr/>
        </p:nvSpPr>
        <p:spPr bwMode="auto">
          <a:xfrm>
            <a:off x="203200" y="228600"/>
            <a:ext cx="11785600" cy="6400800"/>
          </a:xfrm>
          <a:prstGeom prst="plaque">
            <a:avLst>
              <a:gd name="adj" fmla="val 8282"/>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a:solidFill>
                <a:srgbClr val="FFFF00"/>
              </a:solidFill>
              <a:latin typeface="Times New Roman" pitchFamily="18" charset="0"/>
            </a:endParaRPr>
          </a:p>
        </p:txBody>
      </p:sp>
    </p:spTree>
    <p:extLst>
      <p:ext uri="{BB962C8B-B14F-4D97-AF65-F5344CB8AC3E}">
        <p14:creationId xmlns:p14="http://schemas.microsoft.com/office/powerpoint/2010/main" val="24499636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Virtue" pitchFamily="2" charset="0"/>
        </a:defRPr>
      </a:lvl2pPr>
      <a:lvl3pPr algn="ctr" rtl="0" fontAlgn="base">
        <a:spcBef>
          <a:spcPct val="0"/>
        </a:spcBef>
        <a:spcAft>
          <a:spcPct val="0"/>
        </a:spcAft>
        <a:defRPr sz="4400">
          <a:solidFill>
            <a:schemeClr val="bg1"/>
          </a:solidFill>
          <a:latin typeface="Virtue" pitchFamily="2" charset="0"/>
        </a:defRPr>
      </a:lvl3pPr>
      <a:lvl4pPr algn="ctr" rtl="0" fontAlgn="base">
        <a:spcBef>
          <a:spcPct val="0"/>
        </a:spcBef>
        <a:spcAft>
          <a:spcPct val="0"/>
        </a:spcAft>
        <a:defRPr sz="4400">
          <a:solidFill>
            <a:schemeClr val="bg1"/>
          </a:solidFill>
          <a:latin typeface="Virtue" pitchFamily="2" charset="0"/>
        </a:defRPr>
      </a:lvl4pPr>
      <a:lvl5pPr algn="ctr" rtl="0" fontAlgn="base">
        <a:spcBef>
          <a:spcPct val="0"/>
        </a:spcBef>
        <a:spcAft>
          <a:spcPct val="0"/>
        </a:spcAft>
        <a:defRPr sz="4400">
          <a:solidFill>
            <a:schemeClr val="bg1"/>
          </a:solidFill>
          <a:latin typeface="Virtue" pitchFamily="2" charset="0"/>
        </a:defRPr>
      </a:lvl5pPr>
      <a:lvl6pPr marL="457200" algn="ctr" rtl="0" fontAlgn="base">
        <a:spcBef>
          <a:spcPct val="0"/>
        </a:spcBef>
        <a:spcAft>
          <a:spcPct val="0"/>
        </a:spcAft>
        <a:defRPr sz="4400">
          <a:solidFill>
            <a:schemeClr val="bg1"/>
          </a:solidFill>
          <a:latin typeface="Virtue" pitchFamily="2" charset="0"/>
        </a:defRPr>
      </a:lvl6pPr>
      <a:lvl7pPr marL="914400" algn="ctr" rtl="0" fontAlgn="base">
        <a:spcBef>
          <a:spcPct val="0"/>
        </a:spcBef>
        <a:spcAft>
          <a:spcPct val="0"/>
        </a:spcAft>
        <a:defRPr sz="4400">
          <a:solidFill>
            <a:schemeClr val="bg1"/>
          </a:solidFill>
          <a:latin typeface="Virtue" pitchFamily="2" charset="0"/>
        </a:defRPr>
      </a:lvl7pPr>
      <a:lvl8pPr marL="1371600" algn="ctr" rtl="0" fontAlgn="base">
        <a:spcBef>
          <a:spcPct val="0"/>
        </a:spcBef>
        <a:spcAft>
          <a:spcPct val="0"/>
        </a:spcAft>
        <a:defRPr sz="4400">
          <a:solidFill>
            <a:schemeClr val="bg1"/>
          </a:solidFill>
          <a:latin typeface="Virtue" pitchFamily="2" charset="0"/>
        </a:defRPr>
      </a:lvl8pPr>
      <a:lvl9pPr marL="1828800" algn="ctr" rtl="0" fontAlgn="base">
        <a:spcBef>
          <a:spcPct val="0"/>
        </a:spcBef>
        <a:spcAft>
          <a:spcPct val="0"/>
        </a:spcAft>
        <a:defRPr sz="4400">
          <a:solidFill>
            <a:schemeClr val="bg1"/>
          </a:solidFill>
          <a:latin typeface="Virtue" pitchFamily="2" charset="0"/>
        </a:defRPr>
      </a:lvl9pPr>
    </p:titleStyle>
    <p:body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a:solidFill>
            <a:schemeClr val="bg1"/>
          </a:solidFill>
          <a:latin typeface="+mn-lt"/>
        </a:defRPr>
      </a:lvl4pPr>
      <a:lvl5pPr marL="2057400" indent="-228600" algn="l" rtl="0" fontAlgn="base">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0931"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fontAlgn="base">
              <a:spcBef>
                <a:spcPct val="0"/>
              </a:spcBef>
              <a:spcAft>
                <a:spcPct val="0"/>
              </a:spcAft>
            </a:pPr>
            <a:fld id="{2EE683FE-B651-46E5-A870-5B6A634C63C0}" type="datetimeFigureOut">
              <a:rPr lang="en-US" smtClean="0">
                <a:solidFill>
                  <a:srgbClr val="000000"/>
                </a:solidFill>
              </a:rPr>
              <a:pPr fontAlgn="base">
                <a:spcBef>
                  <a:spcPct val="0"/>
                </a:spcBef>
                <a:spcAft>
                  <a:spcPct val="0"/>
                </a:spcAft>
              </a:pPr>
              <a:t>4/8/2021</a:t>
            </a:fld>
            <a:endParaRPr lang="en-US">
              <a:solidFill>
                <a:srgbClr val="000000"/>
              </a:solidFill>
            </a:endParaRPr>
          </a:p>
        </p:txBody>
      </p:sp>
      <p:sp>
        <p:nvSpPr>
          <p:cNvPr id="380933"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fontAlgn="base">
              <a:spcBef>
                <a:spcPct val="0"/>
              </a:spcBef>
              <a:spcAft>
                <a:spcPct val="0"/>
              </a:spcAft>
            </a:pPr>
            <a:endParaRPr lang="en-US">
              <a:solidFill>
                <a:srgbClr val="000000"/>
              </a:solidFill>
            </a:endParaRPr>
          </a:p>
        </p:txBody>
      </p:sp>
      <p:sp>
        <p:nvSpPr>
          <p:cNvPr id="380934"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AB73B849-70AA-4901-9E1B-0CC3331282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342085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4371"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372"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fontAlgn="base">
              <a:spcBef>
                <a:spcPct val="0"/>
              </a:spcBef>
              <a:spcAft>
                <a:spcPct val="0"/>
              </a:spcAft>
            </a:pPr>
            <a:fld id="{F6353FB2-808D-4CA2-B83A-5900DFF87D0F}" type="datetimeFigureOut">
              <a:rPr lang="en-US" smtClean="0">
                <a:solidFill>
                  <a:srgbClr val="000000"/>
                </a:solidFill>
              </a:rPr>
              <a:pPr fontAlgn="base">
                <a:spcBef>
                  <a:spcPct val="0"/>
                </a:spcBef>
                <a:spcAft>
                  <a:spcPct val="0"/>
                </a:spcAft>
              </a:pPr>
              <a:t>4/8/2021</a:t>
            </a:fld>
            <a:endParaRPr lang="en-US">
              <a:solidFill>
                <a:srgbClr val="000000"/>
              </a:solidFill>
            </a:endParaRPr>
          </a:p>
        </p:txBody>
      </p:sp>
      <p:sp>
        <p:nvSpPr>
          <p:cNvPr id="314373"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fontAlgn="base">
              <a:spcBef>
                <a:spcPct val="0"/>
              </a:spcBef>
              <a:spcAft>
                <a:spcPct val="0"/>
              </a:spcAft>
            </a:pPr>
            <a:endParaRPr lang="en-US">
              <a:solidFill>
                <a:srgbClr val="000000"/>
              </a:solidFill>
            </a:endParaRPr>
          </a:p>
        </p:txBody>
      </p:sp>
      <p:sp>
        <p:nvSpPr>
          <p:cNvPr id="314374"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B53072F5-38C6-435C-BA5E-5EEAEB3AE568}"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924960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fontAlgn="base">
              <a:spcBef>
                <a:spcPct val="0"/>
              </a:spcBef>
              <a:spcAft>
                <a:spcPct val="0"/>
              </a:spcAft>
            </a:pPr>
            <a:fld id="{0E792246-BE9B-4ADB-9E87-32905BE5DDE3}" type="datetimeFigureOut">
              <a:rPr lang="en-US" smtClean="0">
                <a:solidFill>
                  <a:srgbClr val="000000"/>
                </a:solidFill>
              </a:rPr>
              <a:pPr fontAlgn="base">
                <a:spcBef>
                  <a:spcPct val="0"/>
                </a:spcBef>
                <a:spcAft>
                  <a:spcPct val="0"/>
                </a:spcAft>
              </a:pPr>
              <a:t>4/8/2021</a:t>
            </a:fld>
            <a:endParaRPr lang="en-US">
              <a:solidFill>
                <a:srgbClr val="000000"/>
              </a:solidFill>
            </a:endParaRPr>
          </a:p>
        </p:txBody>
      </p:sp>
      <p:sp>
        <p:nvSpPr>
          <p:cNvPr id="39731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fontAlgn="base">
              <a:spcBef>
                <a:spcPct val="0"/>
              </a:spcBef>
              <a:spcAft>
                <a:spcPct val="0"/>
              </a:spcAft>
            </a:pPr>
            <a:endParaRPr lang="en-US">
              <a:solidFill>
                <a:srgbClr val="000000"/>
              </a:solidFill>
            </a:endParaRPr>
          </a:p>
        </p:txBody>
      </p:sp>
      <p:sp>
        <p:nvSpPr>
          <p:cNvPr id="39731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pPr fontAlgn="base">
              <a:spcBef>
                <a:spcPct val="0"/>
              </a:spcBef>
              <a:spcAft>
                <a:spcPct val="0"/>
              </a:spcAft>
            </a:pPr>
            <a:fld id="{AA858644-B2EC-4587-9D83-2AF1B871DC0F}"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887360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0" y="0"/>
            <a:ext cx="12192000" cy="6858000"/>
          </a:xfrm>
          <a:prstGeom prst="rect">
            <a:avLst/>
          </a:prstGeom>
          <a:gradFill rotWithShape="1">
            <a:gsLst>
              <a:gs pos="0">
                <a:srgbClr val="000066"/>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a:solidFill>
                <a:srgbClr val="FFFF00"/>
              </a:solidFill>
              <a:latin typeface="Times New Roman" pitchFamily="18" charset="0"/>
            </a:endParaRPr>
          </a:p>
        </p:txBody>
      </p:sp>
      <p:sp>
        <p:nvSpPr>
          <p:cNvPr id="330755" name="Rectangle 3"/>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0756" name="Rectangle 4"/>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0757"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Arial" pitchFamily="34" charset="0"/>
              </a:defRPr>
            </a:lvl1pPr>
          </a:lstStyle>
          <a:p>
            <a:pPr fontAlgn="base">
              <a:spcBef>
                <a:spcPct val="0"/>
              </a:spcBef>
              <a:spcAft>
                <a:spcPct val="0"/>
              </a:spcAft>
            </a:pPr>
            <a:endParaRPr lang="en-US">
              <a:solidFill>
                <a:srgbClr val="000000"/>
              </a:solidFill>
            </a:endParaRPr>
          </a:p>
        </p:txBody>
      </p:sp>
      <p:sp>
        <p:nvSpPr>
          <p:cNvPr id="330758"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Arial" pitchFamily="34" charset="0"/>
              </a:defRPr>
            </a:lvl1pPr>
          </a:lstStyle>
          <a:p>
            <a:pPr fontAlgn="base">
              <a:spcBef>
                <a:spcPct val="0"/>
              </a:spcBef>
              <a:spcAft>
                <a:spcPct val="0"/>
              </a:spcAft>
            </a:pPr>
            <a:endParaRPr lang="en-US">
              <a:solidFill>
                <a:srgbClr val="000000"/>
              </a:solidFill>
            </a:endParaRPr>
          </a:p>
        </p:txBody>
      </p:sp>
      <p:sp>
        <p:nvSpPr>
          <p:cNvPr id="330759"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pitchFamily="34" charset="0"/>
              </a:defRPr>
            </a:lvl1pPr>
          </a:lstStyle>
          <a:p>
            <a:pPr fontAlgn="base">
              <a:spcBef>
                <a:spcPct val="0"/>
              </a:spcBef>
              <a:spcAft>
                <a:spcPct val="0"/>
              </a:spcAft>
            </a:pPr>
            <a:fld id="{4259A980-8229-42DC-90E4-DD6DB90CD288}"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330760" name="AutoShape 8"/>
          <p:cNvSpPr>
            <a:spLocks noChangeArrowheads="1"/>
          </p:cNvSpPr>
          <p:nvPr/>
        </p:nvSpPr>
        <p:spPr bwMode="auto">
          <a:xfrm>
            <a:off x="203200" y="228600"/>
            <a:ext cx="11785600" cy="6400800"/>
          </a:xfrm>
          <a:prstGeom prst="plaque">
            <a:avLst>
              <a:gd name="adj" fmla="val 8282"/>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a:solidFill>
                <a:srgbClr val="FFFF00"/>
              </a:solidFill>
              <a:latin typeface="Times New Roman" pitchFamily="18" charset="0"/>
            </a:endParaRPr>
          </a:p>
        </p:txBody>
      </p:sp>
    </p:spTree>
    <p:extLst>
      <p:ext uri="{BB962C8B-B14F-4D97-AF65-F5344CB8AC3E}">
        <p14:creationId xmlns:p14="http://schemas.microsoft.com/office/powerpoint/2010/main" val="30104184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Virtue" pitchFamily="2" charset="0"/>
        </a:defRPr>
      </a:lvl2pPr>
      <a:lvl3pPr algn="ctr" rtl="0" fontAlgn="base">
        <a:spcBef>
          <a:spcPct val="0"/>
        </a:spcBef>
        <a:spcAft>
          <a:spcPct val="0"/>
        </a:spcAft>
        <a:defRPr sz="4400">
          <a:solidFill>
            <a:schemeClr val="bg1"/>
          </a:solidFill>
          <a:latin typeface="Virtue" pitchFamily="2" charset="0"/>
        </a:defRPr>
      </a:lvl3pPr>
      <a:lvl4pPr algn="ctr" rtl="0" fontAlgn="base">
        <a:spcBef>
          <a:spcPct val="0"/>
        </a:spcBef>
        <a:spcAft>
          <a:spcPct val="0"/>
        </a:spcAft>
        <a:defRPr sz="4400">
          <a:solidFill>
            <a:schemeClr val="bg1"/>
          </a:solidFill>
          <a:latin typeface="Virtue" pitchFamily="2" charset="0"/>
        </a:defRPr>
      </a:lvl4pPr>
      <a:lvl5pPr algn="ctr" rtl="0" fontAlgn="base">
        <a:spcBef>
          <a:spcPct val="0"/>
        </a:spcBef>
        <a:spcAft>
          <a:spcPct val="0"/>
        </a:spcAft>
        <a:defRPr sz="4400">
          <a:solidFill>
            <a:schemeClr val="bg1"/>
          </a:solidFill>
          <a:latin typeface="Virtue" pitchFamily="2" charset="0"/>
        </a:defRPr>
      </a:lvl5pPr>
      <a:lvl6pPr marL="457200" algn="ctr" rtl="0" fontAlgn="base">
        <a:spcBef>
          <a:spcPct val="0"/>
        </a:spcBef>
        <a:spcAft>
          <a:spcPct val="0"/>
        </a:spcAft>
        <a:defRPr sz="4400">
          <a:solidFill>
            <a:schemeClr val="bg1"/>
          </a:solidFill>
          <a:latin typeface="Virtue" pitchFamily="2" charset="0"/>
        </a:defRPr>
      </a:lvl6pPr>
      <a:lvl7pPr marL="914400" algn="ctr" rtl="0" fontAlgn="base">
        <a:spcBef>
          <a:spcPct val="0"/>
        </a:spcBef>
        <a:spcAft>
          <a:spcPct val="0"/>
        </a:spcAft>
        <a:defRPr sz="4400">
          <a:solidFill>
            <a:schemeClr val="bg1"/>
          </a:solidFill>
          <a:latin typeface="Virtue" pitchFamily="2" charset="0"/>
        </a:defRPr>
      </a:lvl7pPr>
      <a:lvl8pPr marL="1371600" algn="ctr" rtl="0" fontAlgn="base">
        <a:spcBef>
          <a:spcPct val="0"/>
        </a:spcBef>
        <a:spcAft>
          <a:spcPct val="0"/>
        </a:spcAft>
        <a:defRPr sz="4400">
          <a:solidFill>
            <a:schemeClr val="bg1"/>
          </a:solidFill>
          <a:latin typeface="Virtue" pitchFamily="2" charset="0"/>
        </a:defRPr>
      </a:lvl8pPr>
      <a:lvl9pPr marL="1828800" algn="ctr" rtl="0" fontAlgn="base">
        <a:spcBef>
          <a:spcPct val="0"/>
        </a:spcBef>
        <a:spcAft>
          <a:spcPct val="0"/>
        </a:spcAft>
        <a:defRPr sz="4400">
          <a:solidFill>
            <a:schemeClr val="bg1"/>
          </a:solidFill>
          <a:latin typeface="Virtue" pitchFamily="2" charset="0"/>
        </a:defRPr>
      </a:lvl9pPr>
    </p:titleStyle>
    <p:body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a:solidFill>
            <a:schemeClr val="bg1"/>
          </a:solidFill>
          <a:latin typeface="+mn-lt"/>
        </a:defRPr>
      </a:lvl4pPr>
      <a:lvl5pPr marL="2057400" indent="-228600" algn="l" rtl="0" fontAlgn="base">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321538" name="Picture 6" descr="horiz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fontAlgn="auto">
              <a:spcBef>
                <a:spcPts val="0"/>
              </a:spcBef>
              <a:spcAft>
                <a:spcPts val="0"/>
              </a:spcAft>
              <a:defRPr sz="1000" b="0" strike="noStrike" spc="60" baseline="0" smtClean="0">
                <a:solidFill>
                  <a:srgbClr val="FFFFFF"/>
                </a:solidFill>
                <a:latin typeface="+mn-lt"/>
              </a:defRPr>
            </a:lvl1pPr>
          </a:lstStyle>
          <a:p>
            <a:pPr>
              <a:defRPr/>
            </a:pPr>
            <a:fld id="{6ABBB31B-B658-4A45-8ACB-851C55A9691E}" type="datetimeFigureOut">
              <a:rPr lang="en-US"/>
              <a:pPr>
                <a:defRPr/>
              </a:pPr>
              <a:t>4/8/2021</a:t>
            </a:fld>
            <a:endParaRPr lang="en-US"/>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fontAlgn="auto">
              <a:spcBef>
                <a:spcPts val="0"/>
              </a:spcBef>
              <a:spcAft>
                <a:spcPts val="0"/>
              </a:spcAft>
              <a:defRPr sz="1000" b="0" cap="all" spc="60" baseline="0">
                <a:solidFill>
                  <a:srgbClr val="FFFFFF"/>
                </a:solidFill>
                <a:latin typeface="+mn-lt"/>
              </a:defRPr>
            </a:lvl1pPr>
          </a:lstStyle>
          <a:p>
            <a:pPr>
              <a:defRPr/>
            </a:pPr>
            <a:endParaRPr lang="en-US"/>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fontAlgn="auto">
              <a:spcBef>
                <a:spcPts val="0"/>
              </a:spcBef>
              <a:spcAft>
                <a:spcPts val="0"/>
              </a:spcAft>
              <a:defRPr sz="1100" b="0" baseline="0" smtClean="0">
                <a:solidFill>
                  <a:srgbClr val="FFFFFF"/>
                </a:solidFill>
                <a:latin typeface="+mn-lt"/>
              </a:defRPr>
            </a:lvl1pPr>
          </a:lstStyle>
          <a:p>
            <a:pPr>
              <a:defRPr/>
            </a:pPr>
            <a:fld id="{6EE1006E-ADDD-4B79-BE1D-4FC88802DB4F}" type="slidenum">
              <a:rPr lang="en-US"/>
              <a:pPr>
                <a:defRPr/>
              </a:pPr>
              <a:t>‹#›</a:t>
            </a:fld>
            <a:endParaRPr lang="en-US"/>
          </a:p>
        </p:txBody>
      </p:sp>
    </p:spTree>
    <p:extLst>
      <p:ext uri="{BB962C8B-B14F-4D97-AF65-F5344CB8AC3E}">
        <p14:creationId xmlns:p14="http://schemas.microsoft.com/office/powerpoint/2010/main" val="1760555379"/>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fontAlgn="base">
        <a:spcBef>
          <a:spcPct val="0"/>
        </a:spcBef>
        <a:spcAft>
          <a:spcPct val="0"/>
        </a:spcAft>
        <a:defRPr sz="3000">
          <a:solidFill>
            <a:schemeClr val="tx1"/>
          </a:solidFill>
          <a:latin typeface="+mj-lt"/>
          <a:ea typeface="+mj-ea"/>
          <a:cs typeface="+mj-cs"/>
        </a:defRPr>
      </a:lvl1pPr>
      <a:lvl2pPr algn="l" rtl="0" fontAlgn="base">
        <a:spcBef>
          <a:spcPct val="0"/>
        </a:spcBef>
        <a:spcAft>
          <a:spcPct val="0"/>
        </a:spcAft>
        <a:defRPr sz="3000">
          <a:solidFill>
            <a:schemeClr val="tx1"/>
          </a:solidFill>
          <a:latin typeface="Arial Narrow" pitchFamily="34" charset="0"/>
        </a:defRPr>
      </a:lvl2pPr>
      <a:lvl3pPr algn="l" rtl="0" fontAlgn="base">
        <a:spcBef>
          <a:spcPct val="0"/>
        </a:spcBef>
        <a:spcAft>
          <a:spcPct val="0"/>
        </a:spcAft>
        <a:defRPr sz="3000">
          <a:solidFill>
            <a:schemeClr val="tx1"/>
          </a:solidFill>
          <a:latin typeface="Arial Narrow" pitchFamily="34" charset="0"/>
        </a:defRPr>
      </a:lvl3pPr>
      <a:lvl4pPr algn="l" rtl="0" fontAlgn="base">
        <a:spcBef>
          <a:spcPct val="0"/>
        </a:spcBef>
        <a:spcAft>
          <a:spcPct val="0"/>
        </a:spcAft>
        <a:defRPr sz="3000">
          <a:solidFill>
            <a:schemeClr val="tx1"/>
          </a:solidFill>
          <a:latin typeface="Arial Narrow" pitchFamily="34" charset="0"/>
        </a:defRPr>
      </a:lvl4pPr>
      <a:lvl5pPr algn="l" rtl="0" fontAlgn="base">
        <a:spcBef>
          <a:spcPct val="0"/>
        </a:spcBef>
        <a:spcAft>
          <a:spcPct val="0"/>
        </a:spcAft>
        <a:defRPr sz="3000">
          <a:solidFill>
            <a:schemeClr val="tx1"/>
          </a:solidFill>
          <a:latin typeface="Arial Narrow" pitchFamily="34" charset="0"/>
        </a:defRPr>
      </a:lvl5pPr>
      <a:lvl6pPr marL="457200" algn="l" rtl="0" fontAlgn="base">
        <a:spcBef>
          <a:spcPct val="0"/>
        </a:spcBef>
        <a:spcAft>
          <a:spcPct val="0"/>
        </a:spcAft>
        <a:defRPr sz="3000">
          <a:solidFill>
            <a:schemeClr val="tx1"/>
          </a:solidFill>
          <a:latin typeface="Arial Narrow" pitchFamily="34" charset="0"/>
        </a:defRPr>
      </a:lvl6pPr>
      <a:lvl7pPr marL="914400" algn="l" rtl="0" fontAlgn="base">
        <a:spcBef>
          <a:spcPct val="0"/>
        </a:spcBef>
        <a:spcAft>
          <a:spcPct val="0"/>
        </a:spcAft>
        <a:defRPr sz="3000">
          <a:solidFill>
            <a:schemeClr val="tx1"/>
          </a:solidFill>
          <a:latin typeface="Arial Narrow" pitchFamily="34" charset="0"/>
        </a:defRPr>
      </a:lvl7pPr>
      <a:lvl8pPr marL="1371600" algn="l" rtl="0" fontAlgn="base">
        <a:spcBef>
          <a:spcPct val="0"/>
        </a:spcBef>
        <a:spcAft>
          <a:spcPct val="0"/>
        </a:spcAft>
        <a:defRPr sz="3000">
          <a:solidFill>
            <a:schemeClr val="tx1"/>
          </a:solidFill>
          <a:latin typeface="Arial Narrow" pitchFamily="34" charset="0"/>
        </a:defRPr>
      </a:lvl8pPr>
      <a:lvl9pPr marL="1828800" algn="l" rtl="0" fontAlgn="base">
        <a:spcBef>
          <a:spcPct val="0"/>
        </a:spcBef>
        <a:spcAft>
          <a:spcPct val="0"/>
        </a:spcAft>
        <a:defRPr sz="3000">
          <a:solidFill>
            <a:schemeClr val="tx1"/>
          </a:solidFill>
          <a:latin typeface="Arial Narrow" pitchFamily="34" charset="0"/>
        </a:defRPr>
      </a:lvl9pPr>
    </p:titleStyle>
    <p:bodyStyle>
      <a:lvl1pPr marL="342900" indent="-342900" algn="l" rtl="0" fontAlgn="base">
        <a:spcBef>
          <a:spcPct val="20000"/>
        </a:spcBef>
        <a:spcAft>
          <a:spcPts val="600"/>
        </a:spcAft>
        <a:buClr>
          <a:schemeClr val="tx2"/>
        </a:buClr>
        <a:buFont typeface="Arial" pitchFamily="34" charset="0"/>
        <a:buChar char="•"/>
        <a:defRPr sz="1700">
          <a:solidFill>
            <a:schemeClr val="tx1"/>
          </a:solidFill>
          <a:latin typeface="+mn-lt"/>
          <a:ea typeface="+mn-ea"/>
          <a:cs typeface="+mn-cs"/>
        </a:defRPr>
      </a:lvl1pPr>
      <a:lvl2pPr marL="742950" indent="-285750" algn="l" rtl="0" fontAlgn="base">
        <a:spcBef>
          <a:spcPct val="20000"/>
        </a:spcBef>
        <a:spcAft>
          <a:spcPts val="600"/>
        </a:spcAft>
        <a:buClr>
          <a:schemeClr val="tx2"/>
        </a:buClr>
        <a:buFont typeface="Arial" pitchFamily="34" charset="0"/>
        <a:buChar char="•"/>
        <a:defRPr sz="1700">
          <a:solidFill>
            <a:schemeClr val="tx1"/>
          </a:solidFill>
          <a:latin typeface="+mn-lt"/>
        </a:defRPr>
      </a:lvl2pPr>
      <a:lvl3pPr marL="1143000" indent="-228600" algn="l" rtl="0" fontAlgn="base">
        <a:spcBef>
          <a:spcPct val="20000"/>
        </a:spcBef>
        <a:spcAft>
          <a:spcPts val="600"/>
        </a:spcAft>
        <a:buClr>
          <a:schemeClr val="tx2"/>
        </a:buClr>
        <a:buFont typeface="Arial" pitchFamily="34" charset="0"/>
        <a:buChar char="•"/>
        <a:defRPr sz="1700">
          <a:solidFill>
            <a:schemeClr val="tx1"/>
          </a:solidFill>
          <a:latin typeface="+mn-lt"/>
        </a:defRPr>
      </a:lvl3pPr>
      <a:lvl4pPr marL="1600200" indent="-228600" algn="l" rtl="0" fontAlgn="base">
        <a:spcBef>
          <a:spcPct val="20000"/>
        </a:spcBef>
        <a:spcAft>
          <a:spcPts val="600"/>
        </a:spcAft>
        <a:buClr>
          <a:schemeClr val="tx2"/>
        </a:buClr>
        <a:buFont typeface="Arial" pitchFamily="34" charset="0"/>
        <a:buChar char="•"/>
        <a:defRPr sz="1700">
          <a:solidFill>
            <a:schemeClr val="tx1"/>
          </a:solidFill>
          <a:latin typeface="+mn-lt"/>
        </a:defRPr>
      </a:lvl4pPr>
      <a:lvl5pPr marL="2057400" indent="-228600" algn="l" rtl="0" fontAlgn="base">
        <a:spcBef>
          <a:spcPct val="20000"/>
        </a:spcBef>
        <a:spcAft>
          <a:spcPts val="600"/>
        </a:spcAft>
        <a:buClr>
          <a:schemeClr val="tx2"/>
        </a:buClr>
        <a:buFont typeface="Arial" pitchFamily="34" charset="0"/>
        <a:buChar char="•"/>
        <a:defRPr sz="1700">
          <a:solidFill>
            <a:schemeClr val="tx1"/>
          </a:solidFill>
          <a:latin typeface="+mn-lt"/>
        </a:defRPr>
      </a:lvl5pPr>
      <a:lvl6pPr marL="2514600" indent="-228600" algn="l" rtl="0" fontAlgn="base">
        <a:spcBef>
          <a:spcPct val="20000"/>
        </a:spcBef>
        <a:spcAft>
          <a:spcPts val="600"/>
        </a:spcAft>
        <a:buClr>
          <a:schemeClr val="tx2"/>
        </a:buClr>
        <a:buFont typeface="Arial" pitchFamily="34" charset="0"/>
        <a:buChar char="•"/>
        <a:defRPr sz="1700">
          <a:solidFill>
            <a:schemeClr val="tx1"/>
          </a:solidFill>
          <a:latin typeface="+mn-lt"/>
        </a:defRPr>
      </a:lvl6pPr>
      <a:lvl7pPr marL="2971800" indent="-228600" algn="l" rtl="0" fontAlgn="base">
        <a:spcBef>
          <a:spcPct val="20000"/>
        </a:spcBef>
        <a:spcAft>
          <a:spcPts val="600"/>
        </a:spcAft>
        <a:buClr>
          <a:schemeClr val="tx2"/>
        </a:buClr>
        <a:buFont typeface="Arial" pitchFamily="34" charset="0"/>
        <a:buChar char="•"/>
        <a:defRPr sz="1700">
          <a:solidFill>
            <a:schemeClr val="tx1"/>
          </a:solidFill>
          <a:latin typeface="+mn-lt"/>
        </a:defRPr>
      </a:lvl7pPr>
      <a:lvl8pPr marL="3429000" indent="-228600" algn="l" rtl="0" fontAlgn="base">
        <a:spcBef>
          <a:spcPct val="20000"/>
        </a:spcBef>
        <a:spcAft>
          <a:spcPts val="600"/>
        </a:spcAft>
        <a:buClr>
          <a:schemeClr val="tx2"/>
        </a:buClr>
        <a:buFont typeface="Arial" pitchFamily="34" charset="0"/>
        <a:buChar char="•"/>
        <a:defRPr sz="1700">
          <a:solidFill>
            <a:schemeClr val="tx1"/>
          </a:solidFill>
          <a:latin typeface="+mn-lt"/>
        </a:defRPr>
      </a:lvl8pPr>
      <a:lvl9pPr marL="3886200" indent="-228600" algn="l" rtl="0" fontAlgn="base">
        <a:spcBef>
          <a:spcPct val="20000"/>
        </a:spcBef>
        <a:spcAft>
          <a:spcPts val="600"/>
        </a:spcAft>
        <a:buClr>
          <a:schemeClr val="tx2"/>
        </a:buClr>
        <a:buFont typeface="Arial" pitchFamily="34" charset="0"/>
        <a:buChar char="•"/>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Users\Michael\Desktop\Revolutionary%20Generosity%20Sermon%20Series\01-Revolutionary%20Generosity_(Overview)\HolyBible_0B2004.wmv" TargetMode="External"/><Relationship Id="rId1" Type="http://schemas.microsoft.com/office/2007/relationships/media" Target="file:///C:\Users\Michael\Desktop\Revolutionary%20Generosity%20Sermon%20Series\01-Revolutionary%20Generosity_(Overview)\HolyBible_0B2004.wmv" TargetMode="External"/><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4.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8BA18-37CB-4C35-89DB-6E17FCC03EBD}"/>
              </a:ext>
            </a:extLst>
          </p:cNvPr>
          <p:cNvPicPr>
            <a:picLocks noChangeAspect="1"/>
          </p:cNvPicPr>
          <p:nvPr/>
        </p:nvPicPr>
        <p:blipFill>
          <a:blip r:embed="rId2"/>
          <a:stretch>
            <a:fillRect/>
          </a:stretch>
        </p:blipFill>
        <p:spPr>
          <a:xfrm>
            <a:off x="592" y="0"/>
            <a:ext cx="12190815" cy="6858000"/>
          </a:xfrm>
          <a:prstGeom prst="rect">
            <a:avLst/>
          </a:prstGeom>
        </p:spPr>
      </p:pic>
    </p:spTree>
    <p:extLst>
      <p:ext uri="{BB962C8B-B14F-4D97-AF65-F5344CB8AC3E}">
        <p14:creationId xmlns:p14="http://schemas.microsoft.com/office/powerpoint/2010/main" val="367736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A4E2-9ED5-1844-B0FA-2A0393F500B8}"/>
              </a:ext>
            </a:extLst>
          </p:cNvPr>
          <p:cNvSpPr>
            <a:spLocks noGrp="1"/>
          </p:cNvSpPr>
          <p:nvPr>
            <p:ph type="ctrTitle"/>
          </p:nvPr>
        </p:nvSpPr>
        <p:spPr>
          <a:xfrm>
            <a:off x="914400" y="1152525"/>
            <a:ext cx="8919148" cy="2357437"/>
          </a:xfrm>
        </p:spPr>
        <p:txBody>
          <a:bodyPr>
            <a:noAutofit/>
          </a:bodyPr>
          <a:lstStyle/>
          <a:p>
            <a:r>
              <a:rPr lang="en-US" sz="7200" dirty="0">
                <a:effectLst>
                  <a:outerShdw blurRad="38100" dist="38100" dir="2700000" algn="tl">
                    <a:srgbClr val="000000">
                      <a:alpha val="43137"/>
                    </a:srgbClr>
                  </a:outerShdw>
                </a:effectLst>
              </a:rPr>
              <a:t>Stewardship is </a:t>
            </a:r>
            <a:r>
              <a:rPr lang="en-US" sz="7200" i="1" dirty="0">
                <a:effectLst>
                  <a:outerShdw blurRad="38100" dist="38100" dir="2700000" algn="tl">
                    <a:srgbClr val="000000">
                      <a:alpha val="43137"/>
                    </a:srgbClr>
                  </a:outerShdw>
                </a:effectLst>
              </a:rPr>
              <a:t>not</a:t>
            </a:r>
            <a:r>
              <a:rPr lang="en-US" sz="7200" dirty="0">
                <a:effectLst>
                  <a:outerShdw blurRad="38100" dist="38100" dir="2700000" algn="tl">
                    <a:srgbClr val="000000">
                      <a:alpha val="43137"/>
                    </a:srgbClr>
                  </a:outerShdw>
                </a:effectLst>
              </a:rPr>
              <a:t> transactional</a:t>
            </a:r>
          </a:p>
        </p:txBody>
      </p:sp>
      <p:sp>
        <p:nvSpPr>
          <p:cNvPr id="3" name="TextBox 2">
            <a:extLst>
              <a:ext uri="{FF2B5EF4-FFF2-40B4-BE49-F238E27FC236}">
                <a16:creationId xmlns:a16="http://schemas.microsoft.com/office/drawing/2014/main" id="{95696282-A45F-4A87-A85D-D59D5EAE4F4A}"/>
              </a:ext>
            </a:extLst>
          </p:cNvPr>
          <p:cNvSpPr txBox="1"/>
          <p:nvPr/>
        </p:nvSpPr>
        <p:spPr>
          <a:xfrm>
            <a:off x="5387547" y="3855308"/>
            <a:ext cx="425072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Noto Sans" panose="020B0502040504020204"/>
                <a:ea typeface="+mn-ea"/>
                <a:cs typeface="+mn-cs"/>
              </a:rPr>
              <a:t>About Money Only</a:t>
            </a:r>
          </a:p>
        </p:txBody>
      </p:sp>
    </p:spTree>
    <p:extLst>
      <p:ext uri="{BB962C8B-B14F-4D97-AF65-F5344CB8AC3E}">
        <p14:creationId xmlns:p14="http://schemas.microsoft.com/office/powerpoint/2010/main" val="417523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D58466-8B46-4B7D-970E-314BED8DE3E5}"/>
              </a:ext>
            </a:extLst>
          </p:cNvPr>
          <p:cNvSpPr txBox="1"/>
          <p:nvPr/>
        </p:nvSpPr>
        <p:spPr>
          <a:xfrm>
            <a:off x="3965513" y="3855308"/>
            <a:ext cx="571941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Noto Sans" panose="020B0502040504020204"/>
                <a:ea typeface="+mn-ea"/>
                <a:cs typeface="+mn-cs"/>
              </a:rPr>
              <a:t>Wholistic: Balanced Salvific</a:t>
            </a:r>
          </a:p>
        </p:txBody>
      </p:sp>
      <p:sp>
        <p:nvSpPr>
          <p:cNvPr id="6" name="Title 1">
            <a:extLst>
              <a:ext uri="{FF2B5EF4-FFF2-40B4-BE49-F238E27FC236}">
                <a16:creationId xmlns:a16="http://schemas.microsoft.com/office/drawing/2014/main" id="{5DDE5C6A-C80B-4FCD-A421-840B215457DF}"/>
              </a:ext>
            </a:extLst>
          </p:cNvPr>
          <p:cNvSpPr txBox="1">
            <a:spLocks/>
          </p:cNvSpPr>
          <p:nvPr/>
        </p:nvSpPr>
        <p:spPr>
          <a:xfrm>
            <a:off x="914400" y="1752601"/>
            <a:ext cx="8919148" cy="2209799"/>
          </a:xfrm>
          <a:prstGeom prst="rect">
            <a:avLst/>
          </a:prstGeom>
        </p:spPr>
        <p:txBody>
          <a:bodyPr anchor="ctr">
            <a:noAutofit/>
          </a:bodyPr>
          <a:lstStyle>
            <a:lvl1pPr algn="r" rtl="0" eaLnBrk="0" fontAlgn="base" hangingPunct="0">
              <a:lnSpc>
                <a:spcPct val="90000"/>
              </a:lnSpc>
              <a:spcBef>
                <a:spcPct val="0"/>
              </a:spcBef>
              <a:spcAft>
                <a:spcPct val="0"/>
              </a:spcAft>
              <a:defRPr sz="6000" b="1" i="0" kern="1200">
                <a:solidFill>
                  <a:schemeClr val="accent5">
                    <a:lumMod val="75000"/>
                  </a:schemeClr>
                </a:solidFill>
                <a:latin typeface="Noto Sans" panose="020B0502040504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D86018"/>
                </a:solidFill>
                <a:effectLst>
                  <a:outerShdw blurRad="38100" dist="38100" dir="2700000" algn="tl">
                    <a:srgbClr val="000000">
                      <a:alpha val="43137"/>
                    </a:srgbClr>
                  </a:outerShdw>
                </a:effectLst>
                <a:uLnTx/>
                <a:uFillTx/>
                <a:latin typeface="Noto Sans" panose="020B0502040504020204" pitchFamily="34" charset="0"/>
                <a:ea typeface="+mj-ea"/>
                <a:cs typeface="+mj-cs"/>
              </a:rPr>
              <a:t>transformational</a:t>
            </a:r>
            <a:endParaRPr kumimoji="0" lang="en-US" sz="7200" b="1" i="0" u="none" strike="noStrike" kern="1200" cap="none" spc="0" normalizeH="0" baseline="0" noProof="0" dirty="0">
              <a:ln>
                <a:noFill/>
              </a:ln>
              <a:solidFill>
                <a:srgbClr val="7D2248">
                  <a:lumMod val="75000"/>
                </a:srgbClr>
              </a:solidFill>
              <a:effectLst>
                <a:outerShdw blurRad="38100" dist="38100" dir="2700000" algn="tl">
                  <a:srgbClr val="000000">
                    <a:alpha val="43137"/>
                  </a:srgbClr>
                </a:outerShdw>
              </a:effectLst>
              <a:uLnTx/>
              <a:uFillTx/>
              <a:latin typeface="Noto Sans" panose="020B0502040504020204" pitchFamily="34" charset="0"/>
              <a:ea typeface="+mj-ea"/>
              <a:cs typeface="+mj-cs"/>
            </a:endParaRPr>
          </a:p>
        </p:txBody>
      </p:sp>
      <p:sp>
        <p:nvSpPr>
          <p:cNvPr id="7" name="TextBox 6">
            <a:extLst>
              <a:ext uri="{FF2B5EF4-FFF2-40B4-BE49-F238E27FC236}">
                <a16:creationId xmlns:a16="http://schemas.microsoft.com/office/drawing/2014/main" id="{1B2EC56F-FD6A-4535-88D2-B87D13892C75}"/>
              </a:ext>
            </a:extLst>
          </p:cNvPr>
          <p:cNvSpPr txBox="1"/>
          <p:nvPr/>
        </p:nvSpPr>
        <p:spPr>
          <a:xfrm>
            <a:off x="2209800" y="1209640"/>
            <a:ext cx="609783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7D2248">
                    <a:lumMod val="75000"/>
                  </a:srgbClr>
                </a:solidFill>
                <a:effectLst>
                  <a:outerShdw blurRad="38100" dist="38100" dir="2700000" algn="tl">
                    <a:srgbClr val="000000">
                      <a:alpha val="43137"/>
                    </a:srgbClr>
                  </a:outerShdw>
                </a:effectLst>
                <a:uLnTx/>
                <a:uFillTx/>
                <a:latin typeface="Noto Sans" panose="020B0502040504020204" pitchFamily="34" charset="0"/>
                <a:ea typeface="+mn-ea"/>
                <a:cs typeface="+mn-cs"/>
              </a:rPr>
              <a:t>Stewardship is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9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0FAA-9B38-4562-9820-D8674C6FC919}"/>
              </a:ext>
            </a:extLst>
          </p:cNvPr>
          <p:cNvSpPr>
            <a:spLocks noGrp="1"/>
          </p:cNvSpPr>
          <p:nvPr>
            <p:ph type="title"/>
          </p:nvPr>
        </p:nvSpPr>
        <p:spPr/>
        <p:txBody>
          <a:bodyPr>
            <a:noAutofit/>
          </a:bodyPr>
          <a:lstStyle/>
          <a:p>
            <a:pPr algn="ctr">
              <a:spcBef>
                <a:spcPts val="1000"/>
              </a:spcBef>
            </a:pPr>
            <a:r>
              <a:rPr lang="en-US" sz="6600" b="1" dirty="0">
                <a:solidFill>
                  <a:prstClr val="black"/>
                </a:solidFill>
                <a:latin typeface="Noto Sans" panose="020B0502040504090204" pitchFamily="34" charset="0"/>
                <a:ea typeface="Noto Sans" panose="020B0502040504090204" pitchFamily="34" charset="0"/>
                <a:cs typeface="+mn-cs"/>
              </a:rPr>
              <a:t>What is Stewardship?</a:t>
            </a:r>
            <a:endParaRPr lang="en-US" sz="3200" dirty="0">
              <a:latin typeface="Noto Sans" panose="020B0502040504090204" pitchFamily="34" charset="0"/>
              <a:ea typeface="Noto Sans" panose="020B0502040504090204" pitchFamily="34" charset="0"/>
            </a:endParaRPr>
          </a:p>
        </p:txBody>
      </p:sp>
      <p:sp>
        <p:nvSpPr>
          <p:cNvPr id="3" name="Content Placeholder 2">
            <a:extLst>
              <a:ext uri="{FF2B5EF4-FFF2-40B4-BE49-F238E27FC236}">
                <a16:creationId xmlns:a16="http://schemas.microsoft.com/office/drawing/2014/main" id="{5F726FEB-CFE7-4565-8CAC-C69E0CE48571}"/>
              </a:ext>
            </a:extLst>
          </p:cNvPr>
          <p:cNvSpPr>
            <a:spLocks noGrp="1"/>
          </p:cNvSpPr>
          <p:nvPr>
            <p:ph idx="1"/>
          </p:nvPr>
        </p:nvSpPr>
        <p:spPr/>
        <p:txBody>
          <a:bodyPr>
            <a:normAutofit lnSpcReduction="10000"/>
          </a:bodyPr>
          <a:lstStyle/>
          <a:p>
            <a:pPr marL="0" indent="0" algn="ctr">
              <a:buNone/>
            </a:pPr>
            <a:r>
              <a:rPr lang="en-US" sz="4000" dirty="0" err="1">
                <a:latin typeface="Noto Sans" panose="020B0502040504090204" pitchFamily="34" charset="0"/>
                <a:ea typeface="Noto Sans" panose="020B0502040504090204" pitchFamily="34" charset="0"/>
              </a:rPr>
              <a:t>Wholistically</a:t>
            </a:r>
            <a:r>
              <a:rPr lang="en-US" sz="4000" dirty="0">
                <a:latin typeface="Noto Sans" panose="020B0502040504090204" pitchFamily="34" charset="0"/>
                <a:ea typeface="Noto Sans" panose="020B0502040504090204" pitchFamily="34" charset="0"/>
              </a:rPr>
              <a:t> it is </a:t>
            </a:r>
          </a:p>
          <a:p>
            <a:endParaRPr lang="en-US" dirty="0">
              <a:latin typeface="Noto Sans" panose="020B0502040504090204" pitchFamily="34" charset="0"/>
              <a:ea typeface="Noto Sans" panose="020B0502040504090204" pitchFamily="34" charset="0"/>
            </a:endParaRPr>
          </a:p>
          <a:p>
            <a:pPr marL="0" indent="0" algn="ctr">
              <a:buNone/>
            </a:pPr>
            <a:endParaRPr lang="en-US" sz="8000" b="1" dirty="0">
              <a:effectLst>
                <a:outerShdw blurRad="38100" dist="38100" dir="2700000" algn="tl">
                  <a:srgbClr val="000000">
                    <a:alpha val="43137"/>
                  </a:srgbClr>
                </a:outerShdw>
              </a:effectLst>
              <a:latin typeface="Noto Sans" panose="020B0502040504090204" pitchFamily="34" charset="0"/>
              <a:ea typeface="Noto Sans" panose="020B0502040504090204" pitchFamily="34" charset="0"/>
            </a:endParaRPr>
          </a:p>
          <a:p>
            <a:pPr marL="0" indent="0" algn="ctr">
              <a:buNone/>
            </a:pPr>
            <a:r>
              <a:rPr lang="en-US" sz="8000" b="1" dirty="0">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Life Management </a:t>
            </a:r>
          </a:p>
          <a:p>
            <a:pPr marL="0" indent="0">
              <a:buNone/>
            </a:pPr>
            <a:endParaRPr lang="en-US" dirty="0">
              <a:latin typeface="Noto Sans" panose="020B0502040504090204" pitchFamily="34" charset="0"/>
              <a:ea typeface="Noto Sans" panose="020B0502040504090204" pitchFamily="34" charset="0"/>
            </a:endParaRPr>
          </a:p>
          <a:p>
            <a:pPr marL="0" indent="0" algn="ctr">
              <a:buNone/>
            </a:pPr>
            <a:r>
              <a:rPr lang="en-US" sz="4000" dirty="0">
                <a:latin typeface="Noto Sans" panose="020B0502040504090204" pitchFamily="34" charset="0"/>
                <a:ea typeface="Noto Sans" panose="020B0502040504090204" pitchFamily="34" charset="0"/>
              </a:rPr>
              <a:t>in every area</a:t>
            </a:r>
          </a:p>
        </p:txBody>
      </p:sp>
      <p:sp>
        <p:nvSpPr>
          <p:cNvPr id="5" name="TextBox 4">
            <a:extLst>
              <a:ext uri="{FF2B5EF4-FFF2-40B4-BE49-F238E27FC236}">
                <a16:creationId xmlns:a16="http://schemas.microsoft.com/office/drawing/2014/main" id="{3B60ADD5-19C0-4EFE-8700-32B983F09BB2}"/>
              </a:ext>
            </a:extLst>
          </p:cNvPr>
          <p:cNvSpPr txBox="1"/>
          <p:nvPr/>
        </p:nvSpPr>
        <p:spPr>
          <a:xfrm>
            <a:off x="3047260" y="2831055"/>
            <a:ext cx="6094520" cy="120032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Noto Sans" panose="020B0502040504090204" pitchFamily="34" charset="0"/>
                <a:ea typeface="Noto Sans" panose="020B0502040504090204" pitchFamily="34" charset="0"/>
                <a:cs typeface="+mn-cs"/>
              </a:rPr>
              <a:t>Whole</a:t>
            </a:r>
          </a:p>
        </p:txBody>
      </p:sp>
    </p:spTree>
    <p:extLst>
      <p:ext uri="{BB962C8B-B14F-4D97-AF65-F5344CB8AC3E}">
        <p14:creationId xmlns:p14="http://schemas.microsoft.com/office/powerpoint/2010/main" val="3677039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59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8BA18-37CB-4C35-89DB-6E17FCC03EBD}"/>
              </a:ext>
            </a:extLst>
          </p:cNvPr>
          <p:cNvPicPr>
            <a:picLocks noChangeAspect="1"/>
          </p:cNvPicPr>
          <p:nvPr/>
        </p:nvPicPr>
        <p:blipFill>
          <a:blip r:embed="rId2"/>
          <a:stretch>
            <a:fillRect/>
          </a:stretch>
        </p:blipFill>
        <p:spPr>
          <a:xfrm>
            <a:off x="592" y="0"/>
            <a:ext cx="12190815" cy="6858000"/>
          </a:xfrm>
          <a:prstGeom prst="rect">
            <a:avLst/>
          </a:prstGeom>
        </p:spPr>
      </p:pic>
      <p:sp>
        <p:nvSpPr>
          <p:cNvPr id="581638" name="Text Box 6"/>
          <p:cNvSpPr txBox="1">
            <a:spLocks noChangeArrowheads="1"/>
          </p:cNvSpPr>
          <p:nvPr/>
        </p:nvSpPr>
        <p:spPr bwMode="auto">
          <a:xfrm>
            <a:off x="1295400" y="3886200"/>
            <a:ext cx="9144000" cy="1905000"/>
          </a:xfrm>
          <a:prstGeom prst="rect">
            <a:avLst/>
          </a:prstGeom>
          <a:solidFill>
            <a:srgbClr val="0000FF">
              <a:alpha val="24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algn="ctr" eaLnBrk="1" fontAlgn="base" hangingPunct="1">
              <a:spcBef>
                <a:spcPct val="50000"/>
              </a:spcBef>
              <a:spcAft>
                <a:spcPct val="0"/>
              </a:spcAft>
            </a:pPr>
            <a:r>
              <a:rPr lang="en-US" sz="5400" dirty="0">
                <a:solidFill>
                  <a:schemeClr val="bg1"/>
                </a:solidFill>
                <a:effectLst>
                  <a:outerShdw blurRad="38100" dist="38100" dir="2700000" algn="tl">
                    <a:srgbClr val="000000"/>
                  </a:outerShdw>
                </a:effectLst>
                <a:latin typeface="Noto Sans" panose="020B0502040504090204" pitchFamily="34" charset="0"/>
                <a:ea typeface="Noto Sans" panose="020B0502040504090204" pitchFamily="34" charset="0"/>
              </a:rPr>
              <a:t>Sermon Title:</a:t>
            </a:r>
            <a:br>
              <a:rPr lang="en-US" sz="5400" dirty="0">
                <a:solidFill>
                  <a:schemeClr val="bg1"/>
                </a:solidFill>
                <a:effectLst>
                  <a:outerShdw blurRad="38100" dist="38100" dir="2700000" algn="tl">
                    <a:srgbClr val="000000"/>
                  </a:outerShdw>
                </a:effectLst>
                <a:latin typeface="Noto Sans" panose="020B0502040504090204" pitchFamily="34" charset="0"/>
                <a:ea typeface="Noto Sans" panose="020B0502040504090204" pitchFamily="34" charset="0"/>
              </a:rPr>
            </a:br>
            <a:r>
              <a:rPr lang="en-US" sz="5400" dirty="0">
                <a:solidFill>
                  <a:schemeClr val="bg1"/>
                </a:solidFill>
                <a:effectLst>
                  <a:outerShdw blurRad="38100" dist="38100" dir="2700000" algn="tl">
                    <a:srgbClr val="000000"/>
                  </a:outerShdw>
                </a:effectLst>
                <a:latin typeface="Noto Sans" panose="020B0502040504090204" pitchFamily="34" charset="0"/>
                <a:ea typeface="Noto Sans" panose="020B0502040504090204" pitchFamily="34" charset="0"/>
              </a:rPr>
              <a:t>Revolutionary Generosity!</a:t>
            </a:r>
          </a:p>
        </p:txBody>
      </p:sp>
    </p:spTree>
    <p:extLst>
      <p:ext uri="{BB962C8B-B14F-4D97-AF65-F5344CB8AC3E}">
        <p14:creationId xmlns:p14="http://schemas.microsoft.com/office/powerpoint/2010/main" val="32654948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58163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descr="B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2659" name="Rectangle 3"/>
          <p:cNvSpPr>
            <a:spLocks noChangeArrowheads="1"/>
          </p:cNvSpPr>
          <p:nvPr/>
        </p:nvSpPr>
        <p:spPr bwMode="auto">
          <a:xfrm>
            <a:off x="1524000" y="1524001"/>
            <a:ext cx="914400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en-US" sz="13100" b="1">
                <a:solidFill>
                  <a:srgbClr val="00FFCC"/>
                </a:solidFill>
                <a:effectLst>
                  <a:outerShdw blurRad="38100" dist="38100" dir="2700000" algn="tl">
                    <a:srgbClr val="000000"/>
                  </a:outerShdw>
                </a:effectLst>
                <a:cs typeface="Times New Roman" pitchFamily="18" charset="0"/>
              </a:rPr>
              <a:t>Let Us Pray!</a:t>
            </a:r>
            <a:r>
              <a:rPr lang="en-US" sz="13100" b="1">
                <a:solidFill>
                  <a:srgbClr val="FFFF00"/>
                </a:solidFill>
                <a:effectLst>
                  <a:outerShdw blurRad="38100" dist="38100" dir="2700000" algn="tl">
                    <a:srgbClr val="000000"/>
                  </a:outerShdw>
                </a:effectLst>
                <a:cs typeface="Times New Roman" pitchFamily="18" charset="0"/>
              </a:rPr>
              <a:t> </a:t>
            </a:r>
          </a:p>
        </p:txBody>
      </p:sp>
    </p:spTree>
    <p:extLst>
      <p:ext uri="{BB962C8B-B14F-4D97-AF65-F5344CB8AC3E}">
        <p14:creationId xmlns:p14="http://schemas.microsoft.com/office/powerpoint/2010/main" val="1424847881"/>
      </p:ext>
    </p:extLst>
  </p:cSld>
  <p:clrMapOvr>
    <a:masterClrMapping/>
  </p:clrMapOvr>
  <p:transition spd="slow" advTm="4000">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2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3"/>
          <p:cNvSpPr>
            <a:spLocks noGrp="1" noChangeArrowheads="1"/>
          </p:cNvSpPr>
          <p:nvPr>
            <p:ph type="ctrTitle"/>
          </p:nvPr>
        </p:nvSpPr>
        <p:spPr>
          <a:xfrm>
            <a:off x="1828800" y="1524001"/>
            <a:ext cx="8458200" cy="1470025"/>
          </a:xfrm>
          <a:effectLst>
            <a:outerShdw dist="35921" dir="2700000" algn="ctr" rotWithShape="0">
              <a:schemeClr val="tx1"/>
            </a:outerShdw>
          </a:effectLst>
        </p:spPr>
        <p:txBody>
          <a:bodyPr/>
          <a:lstStyle/>
          <a:p>
            <a:r>
              <a:rPr lang="en-US" sz="6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p>
        </p:txBody>
      </p:sp>
      <p:sp>
        <p:nvSpPr>
          <p:cNvPr id="331780" name="Rectangle 4"/>
          <p:cNvSpPr>
            <a:spLocks noGrp="1" noChangeArrowheads="1"/>
          </p:cNvSpPr>
          <p:nvPr>
            <p:ph type="subTitle" idx="1"/>
          </p:nvPr>
        </p:nvSpPr>
        <p:spPr>
          <a:xfrm>
            <a:off x="1752600" y="3581400"/>
            <a:ext cx="8686800" cy="1752600"/>
          </a:xfrm>
          <a:effectLst>
            <a:outerShdw dist="35921" dir="2700000" algn="ctr" rotWithShape="0">
              <a:schemeClr val="tx1">
                <a:alpha val="50000"/>
              </a:schemeClr>
            </a:outerShdw>
          </a:effectLst>
        </p:spPr>
        <p:txBody>
          <a:bodyPr/>
          <a:lstStyle/>
          <a:p>
            <a:pPr>
              <a:lnSpc>
                <a:spcPct val="90000"/>
              </a:lnSpc>
            </a:pPr>
            <a:r>
              <a:rPr lang="en-US" sz="4000" b="1" i="1" dirty="0">
                <a:effectLst>
                  <a:outerShdw blurRad="38100" dist="38100" dir="2700000" algn="tl">
                    <a:srgbClr val="C0C0C0"/>
                  </a:outerShdw>
                </a:effectLst>
                <a:latin typeface="Noto Sans" panose="020B0502040504090204" pitchFamily="34" charset="0"/>
                <a:ea typeface="Noto Sans" panose="020B0502040504090204" pitchFamily="34" charset="0"/>
              </a:rPr>
              <a:t>“It’s not just about money”</a:t>
            </a:r>
          </a:p>
          <a:p>
            <a:pPr>
              <a:lnSpc>
                <a:spcPct val="90000"/>
              </a:lnSpc>
            </a:pPr>
            <a:endParaRPr lang="en-US"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endParaRPr>
          </a:p>
          <a:p>
            <a:pPr>
              <a:lnSpc>
                <a:spcPct val="90000"/>
              </a:lnSpc>
            </a:pPr>
            <a:r>
              <a:rPr lang="en-US" sz="3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Matthew 6:19-34</a:t>
            </a:r>
          </a:p>
        </p:txBody>
      </p:sp>
    </p:spTree>
    <p:extLst>
      <p:ext uri="{BB962C8B-B14F-4D97-AF65-F5344CB8AC3E}">
        <p14:creationId xmlns:p14="http://schemas.microsoft.com/office/powerpoint/2010/main" val="3539964689"/>
      </p:ext>
    </p:extLst>
  </p:cSld>
  <p:clrMapOvr>
    <a:masterClrMapping/>
  </p:clrMapOvr>
  <p:transition spd="med">
    <p:newsfla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p>
        </p:txBody>
      </p:sp>
      <p:sp>
        <p:nvSpPr>
          <p:cNvPr id="345091" name="Rectangle 3"/>
          <p:cNvSpPr>
            <a:spLocks noGrp="1" noChangeArrowheads="1"/>
          </p:cNvSpPr>
          <p:nvPr>
            <p:ph type="body" idx="1"/>
          </p:nvPr>
        </p:nvSpPr>
        <p:spPr/>
        <p:txBody>
          <a:bodyPr/>
          <a:lstStyle/>
          <a:p>
            <a:pPr marL="0" indent="0" algn="ctr">
              <a:buNone/>
            </a:pPr>
            <a:endParaRPr lang="en-US" sz="7200" b="1" dirty="0">
              <a:effectLst>
                <a:outerShdw blurRad="38100" dist="38100" dir="2700000" algn="tl">
                  <a:srgbClr val="C0C0C0"/>
                </a:outerShdw>
              </a:effectLst>
              <a:latin typeface="Noto Sans" panose="020B0502040504090204" pitchFamily="34" charset="0"/>
              <a:ea typeface="Noto Sans" panose="020B0502040504090204" pitchFamily="34" charset="0"/>
            </a:endParaRPr>
          </a:p>
          <a:p>
            <a:pPr marL="0" indent="0" algn="ctr">
              <a:buNone/>
            </a:pPr>
            <a:r>
              <a:rPr lang="en-US" sz="7200" b="1" dirty="0">
                <a:effectLst>
                  <a:outerShdw blurRad="38100" dist="38100" dir="2700000" algn="tl">
                    <a:srgbClr val="C0C0C0"/>
                  </a:outerShdw>
                </a:effectLst>
                <a:latin typeface="Noto Sans" panose="020B0502040504090204" pitchFamily="34" charset="0"/>
                <a:ea typeface="Noto Sans" panose="020B0502040504090204" pitchFamily="34" charset="0"/>
              </a:rPr>
              <a:t>Definitions</a:t>
            </a:r>
          </a:p>
        </p:txBody>
      </p:sp>
    </p:spTree>
    <p:extLst>
      <p:ext uri="{BB962C8B-B14F-4D97-AF65-F5344CB8AC3E}">
        <p14:creationId xmlns:p14="http://schemas.microsoft.com/office/powerpoint/2010/main" val="207110449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effectLst>
            <a:outerShdw dist="35921" dir="2700000" algn="ctr" rotWithShape="0">
              <a:schemeClr val="tx1"/>
            </a:outerShdw>
          </a:effectLst>
        </p:spPr>
        <p:txBody>
          <a:bodyPr/>
          <a:lstStyle/>
          <a:p>
            <a:r>
              <a:rPr lang="en-US" sz="6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t>
            </a:r>
          </a:p>
        </p:txBody>
      </p:sp>
      <p:sp>
        <p:nvSpPr>
          <p:cNvPr id="332803" name="Rectangle 3"/>
          <p:cNvSpPr>
            <a:spLocks noGrp="1" noChangeArrowheads="1"/>
          </p:cNvSpPr>
          <p:nvPr>
            <p:ph type="body" idx="1"/>
          </p:nvPr>
        </p:nvSpPr>
        <p:spPr>
          <a:effectLst>
            <a:outerShdw dist="35921" dir="2700000" algn="ctr" rotWithShape="0">
              <a:schemeClr val="tx1"/>
            </a:outerShdw>
          </a:effectLst>
        </p:spPr>
        <p:txBody>
          <a:bodyPr/>
          <a:lstStyle/>
          <a:p>
            <a:pPr>
              <a:buFont typeface="Wingdings" pitchFamily="2" charset="2"/>
              <a:buChar char="Ø"/>
            </a:pPr>
            <a:r>
              <a:rPr lang="en-US" sz="4000" b="1" dirty="0">
                <a:effectLst>
                  <a:outerShdw blurRad="38100" dist="38100" dir="2700000" algn="tl">
                    <a:srgbClr val="C0C0C0"/>
                  </a:outerShdw>
                </a:effectLst>
                <a:latin typeface="Noto Sans" panose="020B0502040504090204" pitchFamily="34" charset="0"/>
                <a:ea typeface="Noto Sans" panose="020B0502040504090204" pitchFamily="34" charset="0"/>
              </a:rPr>
              <a:t>A complete and forcible overthrow and replacement of an established system</a:t>
            </a:r>
          </a:p>
          <a:p>
            <a:pPr>
              <a:buFont typeface="Wingdings" pitchFamily="2" charset="2"/>
              <a:buChar char="Ø"/>
            </a:pPr>
            <a:endParaRPr lang="en-US" sz="4000" b="1" dirty="0">
              <a:effectLst>
                <a:outerShdw blurRad="38100" dist="38100" dir="2700000" algn="tl">
                  <a:srgbClr val="C0C0C0"/>
                </a:outerShdw>
              </a:effectLst>
              <a:latin typeface="Noto Sans" panose="020B0502040504090204" pitchFamily="34" charset="0"/>
              <a:ea typeface="Noto Sans" panose="020B0502040504090204" pitchFamily="34" charset="0"/>
            </a:endParaRPr>
          </a:p>
          <a:p>
            <a:pPr>
              <a:buFont typeface="Wingdings" pitchFamily="2" charset="2"/>
              <a:buChar char="Ø"/>
            </a:pPr>
            <a:r>
              <a:rPr lang="en-US" sz="4000" b="1" dirty="0">
                <a:effectLst>
                  <a:outerShdw blurRad="38100" dist="38100" dir="2700000" algn="tl">
                    <a:srgbClr val="C0C0C0"/>
                  </a:outerShdw>
                </a:effectLst>
                <a:latin typeface="Noto Sans" panose="020B0502040504090204" pitchFamily="34" charset="0"/>
                <a:ea typeface="Noto Sans" panose="020B0502040504090204" pitchFamily="34" charset="0"/>
              </a:rPr>
              <a:t>A sudden, complete, or radical change in something</a:t>
            </a:r>
          </a:p>
        </p:txBody>
      </p:sp>
    </p:spTree>
    <p:extLst>
      <p:ext uri="{BB962C8B-B14F-4D97-AF65-F5344CB8AC3E}">
        <p14:creationId xmlns:p14="http://schemas.microsoft.com/office/powerpoint/2010/main" val="3751696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Effect transition="in" filter="fade">
                                      <p:cBhvr>
                                        <p:cTn id="7" dur="1000"/>
                                        <p:tgtEl>
                                          <p:spTgt spid="332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2803">
                                            <p:txEl>
                                              <p:pRg st="2" end="2"/>
                                            </p:txEl>
                                          </p:spTgt>
                                        </p:tgtEl>
                                        <p:attrNameLst>
                                          <p:attrName>style.visibility</p:attrName>
                                        </p:attrNameLst>
                                      </p:cBhvr>
                                      <p:to>
                                        <p:strVal val="visible"/>
                                      </p:to>
                                    </p:set>
                                    <p:animEffect transition="in" filter="fade">
                                      <p:cBhvr>
                                        <p:cTn id="12" dur="1000"/>
                                        <p:tgtEl>
                                          <p:spTgt spid="332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effectLst>
            <a:outerShdw dist="35921" dir="2700000" algn="ctr" rotWithShape="0">
              <a:schemeClr val="tx1"/>
            </a:outerShdw>
          </a:effectLst>
        </p:spPr>
        <p:txBody>
          <a:bodyPr/>
          <a:lstStyle/>
          <a:p>
            <a:r>
              <a:rPr lang="en-US" sz="60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“REVOLT”</a:t>
            </a:r>
          </a:p>
        </p:txBody>
      </p:sp>
      <p:sp>
        <p:nvSpPr>
          <p:cNvPr id="333827" name="Rectangle 3"/>
          <p:cNvSpPr>
            <a:spLocks noGrp="1" noChangeArrowheads="1"/>
          </p:cNvSpPr>
          <p:nvPr>
            <p:ph type="body" idx="1"/>
          </p:nvPr>
        </p:nvSpPr>
        <p:spPr>
          <a:effectLst>
            <a:outerShdw dist="35921" dir="2700000" algn="ctr" rotWithShape="0">
              <a:schemeClr val="tx1"/>
            </a:outerShdw>
          </a:effectLst>
        </p:spPr>
        <p:txBody>
          <a:bodyPr/>
          <a:lstStyle/>
          <a:p>
            <a:pPr>
              <a:buFont typeface="Wingdings" pitchFamily="2" charset="2"/>
              <a:buChar char="Ø"/>
            </a:pPr>
            <a:r>
              <a:rPr lang="en-US" sz="4000" b="1" dirty="0">
                <a:effectLst>
                  <a:outerShdw blurRad="38100" dist="38100" dir="2700000" algn="tl">
                    <a:srgbClr val="C0C0C0"/>
                  </a:outerShdw>
                </a:effectLst>
                <a:latin typeface="Noto Sans" panose="020B0502040504090204" pitchFamily="34" charset="0"/>
                <a:ea typeface="Noto Sans" panose="020B0502040504090204" pitchFamily="34" charset="0"/>
              </a:rPr>
              <a:t>To break away from or use against</a:t>
            </a:r>
          </a:p>
          <a:p>
            <a:pPr>
              <a:buFont typeface="Wingdings" pitchFamily="2" charset="2"/>
              <a:buChar char="Ø"/>
            </a:pPr>
            <a:endParaRPr lang="en-US" sz="4000" b="1" dirty="0">
              <a:effectLst>
                <a:outerShdw blurRad="38100" dist="38100" dir="2700000" algn="tl">
                  <a:srgbClr val="C0C0C0"/>
                </a:outerShdw>
              </a:effectLst>
              <a:latin typeface="Noto Sans" panose="020B0502040504090204" pitchFamily="34" charset="0"/>
              <a:ea typeface="Noto Sans" panose="020B0502040504090204" pitchFamily="34" charset="0"/>
            </a:endParaRPr>
          </a:p>
          <a:p>
            <a:pPr>
              <a:buFont typeface="Wingdings" pitchFamily="2" charset="2"/>
              <a:buChar char="Ø"/>
            </a:pPr>
            <a:r>
              <a:rPr lang="en-US" sz="4000" b="1" dirty="0">
                <a:effectLst>
                  <a:outerShdw blurRad="38100" dist="38100" dir="2700000" algn="tl">
                    <a:srgbClr val="C0C0C0"/>
                  </a:outerShdw>
                </a:effectLst>
                <a:latin typeface="Noto Sans" panose="020B0502040504090204" pitchFamily="34" charset="0"/>
                <a:ea typeface="Noto Sans" panose="020B0502040504090204" pitchFamily="34" charset="0"/>
              </a:rPr>
              <a:t>To refuse to accept or be subjected to some condition</a:t>
            </a:r>
          </a:p>
        </p:txBody>
      </p:sp>
    </p:spTree>
    <p:extLst>
      <p:ext uri="{BB962C8B-B14F-4D97-AF65-F5344CB8AC3E}">
        <p14:creationId xmlns:p14="http://schemas.microsoft.com/office/powerpoint/2010/main" val="22090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827">
                                            <p:txEl>
                                              <p:pRg st="0" end="0"/>
                                            </p:txEl>
                                          </p:spTgt>
                                        </p:tgtEl>
                                        <p:attrNameLst>
                                          <p:attrName>style.visibility</p:attrName>
                                        </p:attrNameLst>
                                      </p:cBhvr>
                                      <p:to>
                                        <p:strVal val="visible"/>
                                      </p:to>
                                    </p:set>
                                    <p:animEffect transition="in" filter="fade">
                                      <p:cBhvr>
                                        <p:cTn id="7" dur="1000"/>
                                        <p:tgtEl>
                                          <p:spTgt spid="333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3827">
                                            <p:txEl>
                                              <p:pRg st="2" end="2"/>
                                            </p:txEl>
                                          </p:spTgt>
                                        </p:tgtEl>
                                        <p:attrNameLst>
                                          <p:attrName>style.visibility</p:attrName>
                                        </p:attrNameLst>
                                      </p:cBhvr>
                                      <p:to>
                                        <p:strVal val="visible"/>
                                      </p:to>
                                    </p:set>
                                    <p:animEffect transition="in" filter="fade">
                                      <p:cBhvr>
                                        <p:cTn id="12" dur="1000"/>
                                        <p:tgtEl>
                                          <p:spTgt spid="333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2FF837-391A-0A45-9AFA-4EAF68FBD26D}"/>
              </a:ext>
            </a:extLst>
          </p:cNvPr>
          <p:cNvSpPr/>
          <p:nvPr/>
        </p:nvSpPr>
        <p:spPr>
          <a:xfrm>
            <a:off x="-218861" y="-152400"/>
            <a:ext cx="12420600" cy="7086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24BE2D-63D5-D849-9202-B7D851ED8214}"/>
              </a:ext>
            </a:extLst>
          </p:cNvPr>
          <p:cNvSpPr/>
          <p:nvPr/>
        </p:nvSpPr>
        <p:spPr>
          <a:xfrm>
            <a:off x="-2209800" y="3926290"/>
            <a:ext cx="1752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F5E3403-1058-E34D-8119-5C936669DB7A}"/>
              </a:ext>
            </a:extLst>
          </p:cNvPr>
          <p:cNvPicPr>
            <a:picLocks noChangeAspect="1"/>
          </p:cNvPicPr>
          <p:nvPr/>
        </p:nvPicPr>
        <p:blipFill>
          <a:blip r:embed="rId3"/>
          <a:srcRect/>
          <a:stretch/>
        </p:blipFill>
        <p:spPr>
          <a:xfrm>
            <a:off x="2209800" y="1764646"/>
            <a:ext cx="7301681" cy="3328707"/>
          </a:xfrm>
          <a:prstGeom prst="rect">
            <a:avLst/>
          </a:prstGeom>
        </p:spPr>
      </p:pic>
    </p:spTree>
    <p:extLst>
      <p:ext uri="{BB962C8B-B14F-4D97-AF65-F5344CB8AC3E}">
        <p14:creationId xmlns:p14="http://schemas.microsoft.com/office/powerpoint/2010/main" val="1515730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EC88218-78A5-44E1-A815-805385350B1A}"/>
              </a:ext>
            </a:extLst>
          </p:cNvPr>
          <p:cNvSpPr txBox="1">
            <a:spLocks noChangeArrowheads="1"/>
          </p:cNvSpPr>
          <p:nvPr/>
        </p:nvSpPr>
        <p:spPr bwMode="auto">
          <a:xfrm>
            <a:off x="1676400" y="381000"/>
            <a:ext cx="8839200" cy="11430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rPr>
              <a:t>“</a:t>
            </a:r>
            <a:r>
              <a:rPr kumimoji="0" lang="en-US" sz="4000" b="1" i="0" u="sng" strike="noStrike" kern="0" cap="none" spc="0" normalizeH="0" baseline="0" noProof="0" dirty="0">
                <a:ln>
                  <a:noFill/>
                </a:ln>
                <a:solidFill>
                  <a:srgbClr val="FFFF00"/>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rPr>
              <a:t>REVOLUTIONARY GENEROSITY</a:t>
            </a:r>
            <a:r>
              <a:rPr kumimoji="0" lang="en-US" sz="3600" b="1" i="0" u="none" strike="noStrike" kern="0" cap="none" spc="0" normalizeH="0" baseline="0" noProof="0" dirty="0">
                <a:ln>
                  <a:noFill/>
                </a:ln>
                <a:solidFill>
                  <a:srgbClr val="FFFF00"/>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rPr>
              <a:t>”</a:t>
            </a:r>
          </a:p>
        </p:txBody>
      </p:sp>
      <p:sp>
        <p:nvSpPr>
          <p:cNvPr id="8" name="Rectangle 5">
            <a:extLst>
              <a:ext uri="{FF2B5EF4-FFF2-40B4-BE49-F238E27FC236}">
                <a16:creationId xmlns:a16="http://schemas.microsoft.com/office/drawing/2014/main" id="{FE45D8B8-C9E0-40C0-AEFE-36CF46FED61C}"/>
              </a:ext>
            </a:extLst>
          </p:cNvPr>
          <p:cNvSpPr txBox="1">
            <a:spLocks noChangeArrowheads="1"/>
          </p:cNvSpPr>
          <p:nvPr/>
        </p:nvSpPr>
        <p:spPr bwMode="auto">
          <a:xfrm>
            <a:off x="1676400" y="1524000"/>
            <a:ext cx="8839200" cy="16764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0" cap="none" spc="0" normalizeH="0" baseline="0" noProof="0" dirty="0">
                <a:ln>
                  <a:noFill/>
                </a:ln>
                <a:solidFill>
                  <a:srgbClr val="00CCFF"/>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rPr>
              <a:t>“Is the breaking away from and overthrow of a lifestyle that is centered on accumulation and </a:t>
            </a:r>
            <a:r>
              <a:rPr kumimoji="0" lang="en-US" sz="3600" b="1" i="1" u="sng" strike="noStrike" kern="0" cap="none" spc="0" normalizeH="0" baseline="0" noProof="0" dirty="0">
                <a:ln>
                  <a:noFill/>
                </a:ln>
                <a:solidFill>
                  <a:srgbClr val="00CCFF"/>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rPr>
              <a:t>self absorption</a:t>
            </a:r>
            <a:r>
              <a:rPr kumimoji="0" lang="en-US" sz="3600" b="1" i="1" u="none" strike="noStrike" kern="0" cap="none" spc="0" normalizeH="0" baseline="0" noProof="0" dirty="0">
                <a:ln>
                  <a:noFill/>
                </a:ln>
                <a:solidFill>
                  <a:srgbClr val="00CCFF"/>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rPr>
              <a:t>.”</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sz="3600" b="1" i="1" u="none" strike="noStrike" kern="0" cap="none" spc="0" normalizeH="0" baseline="0" noProof="0" dirty="0">
              <a:ln>
                <a:noFill/>
              </a:ln>
              <a:solidFill>
                <a:srgbClr val="FFFF00"/>
              </a:solidFill>
              <a:effectLst>
                <a:outerShdw blurRad="38100" dist="38100" dir="2700000" algn="tl">
                  <a:srgbClr val="C0C0C0"/>
                </a:outerShdw>
              </a:effectLst>
              <a:uLnTx/>
              <a:uFillTx/>
              <a:latin typeface="Times New Roman"/>
              <a:ea typeface="+mn-ea"/>
              <a:cs typeface="+mn-cs"/>
            </a:endParaRPr>
          </a:p>
        </p:txBody>
      </p:sp>
      <p:sp>
        <p:nvSpPr>
          <p:cNvPr id="9" name="Rectangle 6">
            <a:extLst>
              <a:ext uri="{FF2B5EF4-FFF2-40B4-BE49-F238E27FC236}">
                <a16:creationId xmlns:a16="http://schemas.microsoft.com/office/drawing/2014/main" id="{E2B6BAEA-091A-49B8-9911-F4213BB884E2}"/>
              </a:ext>
            </a:extLst>
          </p:cNvPr>
          <p:cNvSpPr>
            <a:spLocks noChangeArrowheads="1"/>
          </p:cNvSpPr>
          <p:nvPr/>
        </p:nvSpPr>
        <p:spPr bwMode="auto">
          <a:xfrm>
            <a:off x="1676400" y="3810000"/>
            <a:ext cx="8839200" cy="16764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marR="0" lvl="0" indent="-342900" algn="ctr" defTabSz="914400" eaLnBrk="1" fontAlgn="base" latinLnBrk="0" hangingPunct="1">
              <a:lnSpc>
                <a:spcPct val="100000"/>
              </a:lnSpc>
              <a:spcBef>
                <a:spcPct val="20000"/>
              </a:spcBef>
              <a:spcAft>
                <a:spcPct val="0"/>
              </a:spcAft>
              <a:buClrTx/>
              <a:buSzTx/>
              <a:buFontTx/>
              <a:buNone/>
              <a:tabLst/>
              <a:defRPr/>
            </a:pPr>
            <a:r>
              <a:rPr kumimoji="0" lang="en-US" sz="3600" b="1" i="1" u="none" strike="noStrike" kern="0" cap="none" spc="0" normalizeH="0" baseline="0" noProof="0" dirty="0">
                <a:ln>
                  <a:noFill/>
                </a:ln>
                <a:solidFill>
                  <a:srgbClr val="00CCFF"/>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rPr>
              <a:t>“It is rising against the falsely created insatiable need for more and refusing to be subjected to the fear of not having enough to be truly happy.”</a:t>
            </a:r>
          </a:p>
        </p:txBody>
      </p:sp>
    </p:spTree>
    <p:extLst>
      <p:ext uri="{BB962C8B-B14F-4D97-AF65-F5344CB8AC3E}">
        <p14:creationId xmlns:p14="http://schemas.microsoft.com/office/powerpoint/2010/main" val="1497954106"/>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
        <p:nvSpPr>
          <p:cNvPr id="3" name="Content Placeholder 2"/>
          <p:cNvSpPr>
            <a:spLocks noGrp="1"/>
          </p:cNvSpPr>
          <p:nvPr>
            <p:ph idx="1"/>
          </p:nvPr>
        </p:nvSpPr>
        <p:spPr/>
        <p:txBody>
          <a:bodyPr/>
          <a:lstStyle/>
          <a:p>
            <a:r>
              <a:rPr lang="en-US" sz="4000" dirty="0">
                <a:latin typeface="Noto Sans" panose="020B0502040504090204" pitchFamily="34" charset="0"/>
                <a:ea typeface="Noto Sans" panose="020B0502040504090204" pitchFamily="34" charset="0"/>
              </a:rPr>
              <a:t>There is a vast difference between habit and happenstance. One is focused, the other is fuzzy.</a:t>
            </a:r>
          </a:p>
          <a:p>
            <a:pPr marL="0" indent="0">
              <a:buNone/>
            </a:pPr>
            <a:r>
              <a:rPr lang="en-US" sz="4000" dirty="0">
                <a:latin typeface="Noto Sans" panose="020B0502040504090204" pitchFamily="34" charset="0"/>
                <a:ea typeface="Noto Sans" panose="020B0502040504090204" pitchFamily="34" charset="0"/>
              </a:rPr>
              <a:t> </a:t>
            </a:r>
          </a:p>
          <a:p>
            <a:r>
              <a:rPr lang="en-US" sz="4000" dirty="0">
                <a:latin typeface="Noto Sans" panose="020B0502040504090204" pitchFamily="34" charset="0"/>
                <a:ea typeface="Noto Sans" panose="020B0502040504090204" pitchFamily="34" charset="0"/>
              </a:rPr>
              <a:t>The Bible does not call us to live out our faith randomly, but to live it deliberately.	</a:t>
            </a:r>
            <a:r>
              <a:rPr lang="en-US" sz="4000" dirty="0"/>
              <a:t>	     </a:t>
            </a:r>
          </a:p>
          <a:p>
            <a:pPr marL="0" indent="0" algn="r">
              <a:buNone/>
            </a:pPr>
            <a:r>
              <a:rPr lang="en-US" dirty="0">
                <a:latin typeface="Noto Sans" panose="020B0502040504090204" pitchFamily="34" charset="0"/>
                <a:ea typeface="Noto Sans" panose="020B0502040504090204" pitchFamily="34" charset="0"/>
              </a:rPr>
              <a:t>-John C. Maxwell</a:t>
            </a:r>
          </a:p>
          <a:p>
            <a:endParaRPr lang="en-US" dirty="0"/>
          </a:p>
        </p:txBody>
      </p:sp>
      <p:sp>
        <p:nvSpPr>
          <p:cNvPr id="5" name="Slide Number Placeholder 4"/>
          <p:cNvSpPr>
            <a:spLocks noGrp="1"/>
          </p:cNvSpPr>
          <p:nvPr>
            <p:ph type="sldNum" sz="quarter" idx="12"/>
          </p:nvPr>
        </p:nvSpPr>
        <p:spPr/>
        <p:txBody>
          <a:bodyPr/>
          <a:lstStyle/>
          <a:p>
            <a:fld id="{2B1A218A-EFEE-43F9-85FE-C2A6D54EE3F4}"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289671518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
        <p:nvSpPr>
          <p:cNvPr id="3" name="Content Placeholder 2"/>
          <p:cNvSpPr>
            <a:spLocks noGrp="1"/>
          </p:cNvSpPr>
          <p:nvPr>
            <p:ph idx="1"/>
          </p:nvPr>
        </p:nvSpPr>
        <p:spPr/>
        <p:txBody>
          <a:bodyPr/>
          <a:lstStyle/>
          <a:p>
            <a:r>
              <a:rPr lang="en-US" sz="4000" dirty="0">
                <a:latin typeface="Noto Sans" panose="020B0502040504090204" pitchFamily="34" charset="0"/>
                <a:ea typeface="Noto Sans" panose="020B0502040504090204" pitchFamily="34" charset="0"/>
              </a:rPr>
              <a:t>Jesus was not random In His practice of generosity.</a:t>
            </a:r>
          </a:p>
          <a:p>
            <a:pPr marL="0" indent="0">
              <a:buNone/>
            </a:pPr>
            <a:endParaRPr lang="en-US" sz="4000" dirty="0">
              <a:latin typeface="Noto Sans" panose="020B0502040504090204" pitchFamily="34" charset="0"/>
              <a:ea typeface="Noto Sans" panose="020B0502040504090204" pitchFamily="34" charset="0"/>
            </a:endParaRPr>
          </a:p>
          <a:p>
            <a:r>
              <a:rPr lang="en-US" sz="4000" dirty="0">
                <a:latin typeface="Noto Sans" panose="020B0502040504090204" pitchFamily="34" charset="0"/>
                <a:ea typeface="Noto Sans" panose="020B0502040504090204" pitchFamily="34" charset="0"/>
              </a:rPr>
              <a:t>He was Intentional, focused and purposeful-just as we should be.</a:t>
            </a:r>
          </a:p>
          <a:p>
            <a:pPr marL="0" indent="0" algn="r">
              <a:buNone/>
            </a:pPr>
            <a:r>
              <a:rPr lang="en-US" dirty="0">
                <a:solidFill>
                  <a:srgbClr val="FFFFFF"/>
                </a:solidFill>
                <a:latin typeface="Noto Sans" panose="020B0502040504090204" pitchFamily="34" charset="0"/>
                <a:ea typeface="Noto Sans" panose="020B0502040504090204" pitchFamily="34" charset="0"/>
              </a:rPr>
              <a:t>-John C. Maxwell</a:t>
            </a:r>
          </a:p>
        </p:txBody>
      </p:sp>
      <p:sp>
        <p:nvSpPr>
          <p:cNvPr id="4" name="Slide Number Placeholder 3"/>
          <p:cNvSpPr>
            <a:spLocks noGrp="1"/>
          </p:cNvSpPr>
          <p:nvPr>
            <p:ph type="sldNum" sz="quarter" idx="12"/>
          </p:nvPr>
        </p:nvSpPr>
        <p:spPr/>
        <p:txBody>
          <a:bodyPr/>
          <a:lstStyle/>
          <a:p>
            <a:fld id="{2B1A218A-EFEE-43F9-85FE-C2A6D54EE3F4}"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23158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body" idx="1"/>
          </p:nvPr>
        </p:nvSpPr>
        <p:spPr/>
        <p:txBody>
          <a:bodyPr/>
          <a:lstStyle/>
          <a:p>
            <a:pPr>
              <a:buFontTx/>
              <a:buNone/>
            </a:pPr>
            <a:r>
              <a:rPr lang="en-US" sz="48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I. Revolutionary Generosity demands that we make a change in our perspective. That we gain a fresh vision of the nature of generosity: how it </a:t>
            </a:r>
            <a:r>
              <a:rPr lang="en-US" sz="4800" b="1" u="sng"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acts</a:t>
            </a:r>
            <a:r>
              <a:rPr lang="en-US" sz="48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r>
              <a:rPr lang="en-US" sz="4800" b="1" u="sng"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looks</a:t>
            </a:r>
            <a:r>
              <a:rPr lang="en-US" sz="48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and </a:t>
            </a:r>
            <a:r>
              <a:rPr lang="en-US" sz="4800" b="1" u="sng"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feels</a:t>
            </a:r>
            <a:r>
              <a:rPr lang="en-US" sz="48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in the context of our current reality.</a:t>
            </a:r>
          </a:p>
        </p:txBody>
      </p:sp>
      <p:sp>
        <p:nvSpPr>
          <p:cNvPr id="5" name="Title 1">
            <a:extLst>
              <a:ext uri="{FF2B5EF4-FFF2-40B4-BE49-F238E27FC236}">
                <a16:creationId xmlns:a16="http://schemas.microsoft.com/office/drawing/2014/main" id="{0AA9071F-73D8-4700-AD21-023F75A949F0}"/>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275621532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idx="1"/>
          </p:nvPr>
        </p:nvSpPr>
        <p:spPr>
          <a:xfrm>
            <a:off x="1981200" y="1600200"/>
            <a:ext cx="8229600" cy="1295400"/>
          </a:xfrm>
        </p:spPr>
        <p:txBody>
          <a:bodyPr/>
          <a:lstStyle/>
          <a:p>
            <a:r>
              <a:rPr lang="en-US" sz="3600" b="1" dirty="0">
                <a:latin typeface="Noto Sans" panose="020B0502040504090204" pitchFamily="34" charset="0"/>
                <a:ea typeface="Noto Sans" panose="020B0502040504090204" pitchFamily="34" charset="0"/>
              </a:rPr>
              <a:t>How Generosity Acts, Looks, and Feels</a:t>
            </a:r>
            <a:r>
              <a:rPr lang="en-US" sz="3600" dirty="0">
                <a:latin typeface="Noto Sans" panose="020B0502040504090204" pitchFamily="34" charset="0"/>
                <a:ea typeface="Noto Sans" panose="020B0502040504090204" pitchFamily="34" charset="0"/>
              </a:rPr>
              <a:t> </a:t>
            </a:r>
          </a:p>
          <a:p>
            <a:r>
              <a:rPr lang="en-US" sz="3600" b="1" dirty="0">
                <a:latin typeface="Noto Sans" panose="020B0502040504090204" pitchFamily="34" charset="0"/>
                <a:ea typeface="Noto Sans" panose="020B0502040504090204" pitchFamily="34" charset="0"/>
              </a:rPr>
              <a:t>Our Current Reality</a:t>
            </a:r>
          </a:p>
        </p:txBody>
      </p:sp>
      <p:sp>
        <p:nvSpPr>
          <p:cNvPr id="5" name="Title 1">
            <a:extLst>
              <a:ext uri="{FF2B5EF4-FFF2-40B4-BE49-F238E27FC236}">
                <a16:creationId xmlns:a16="http://schemas.microsoft.com/office/drawing/2014/main" id="{60430E7D-272E-41BB-8332-70D616BBA9C0}"/>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2981512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9427">
                                            <p:txEl>
                                              <p:pRg st="0" end="0"/>
                                            </p:txEl>
                                          </p:spTgt>
                                        </p:tgtEl>
                                        <p:attrNameLst>
                                          <p:attrName>style.visibility</p:attrName>
                                        </p:attrNameLst>
                                      </p:cBhvr>
                                      <p:to>
                                        <p:strVal val="visible"/>
                                      </p:to>
                                    </p:set>
                                    <p:anim calcmode="lin" valueType="num">
                                      <p:cBhvr>
                                        <p:cTn id="7" dur="1000" fill="hold"/>
                                        <p:tgtEl>
                                          <p:spTgt spid="3594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5942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5942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59427">
                                            <p:txEl>
                                              <p:pRg st="1" end="1"/>
                                            </p:txEl>
                                          </p:spTgt>
                                        </p:tgtEl>
                                        <p:attrNameLst>
                                          <p:attrName>style.visibility</p:attrName>
                                        </p:attrNameLst>
                                      </p:cBhvr>
                                      <p:to>
                                        <p:strVal val="visible"/>
                                      </p:to>
                                    </p:set>
                                    <p:anim calcmode="lin" valueType="num">
                                      <p:cBhvr>
                                        <p:cTn id="14" dur="1000" fill="hold"/>
                                        <p:tgtEl>
                                          <p:spTgt spid="359427">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59427">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594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214A30-87C6-46C1-9446-708AF189A020}"/>
              </a:ext>
            </a:extLst>
          </p:cNvPr>
          <p:cNvPicPr>
            <a:picLocks noChangeAspect="1"/>
          </p:cNvPicPr>
          <p:nvPr/>
        </p:nvPicPr>
        <p:blipFill>
          <a:blip r:embed="rId3"/>
          <a:stretch>
            <a:fillRect/>
          </a:stretch>
        </p:blipFill>
        <p:spPr>
          <a:xfrm>
            <a:off x="1524000" y="10707"/>
            <a:ext cx="9144000" cy="6836586"/>
          </a:xfrm>
          <a:prstGeom prst="rect">
            <a:avLst/>
          </a:prstGeom>
        </p:spPr>
      </p:pic>
      <p:sp>
        <p:nvSpPr>
          <p:cNvPr id="4" name="Rectangle 4"/>
          <p:cNvSpPr>
            <a:spLocks noChangeArrowheads="1"/>
          </p:cNvSpPr>
          <p:nvPr/>
        </p:nvSpPr>
        <p:spPr bwMode="auto">
          <a:xfrm>
            <a:off x="1714500" y="1752600"/>
            <a:ext cx="8763000" cy="2917722"/>
          </a:xfrm>
          <a:prstGeom prst="rect">
            <a:avLst/>
          </a:prstGeom>
          <a:solidFill>
            <a:srgbClr val="0070C0"/>
          </a:solidFill>
          <a:ln>
            <a:noFill/>
          </a:ln>
          <a:effectLst/>
        </p:spPr>
        <p:txBody>
          <a:bodyPr wrap="square">
            <a:spAutoFit/>
          </a:bodyPr>
          <a:lstStyle/>
          <a:p>
            <a:pPr algn="ctr" fontAlgn="base">
              <a:spcBef>
                <a:spcPct val="20000"/>
              </a:spcBef>
              <a:spcAft>
                <a:spcPct val="0"/>
              </a:spcAft>
            </a:pPr>
            <a:r>
              <a:rPr lang="en-US" sz="5400" b="1" dirty="0">
                <a:solidFill>
                  <a:srgbClr val="FFFFFF"/>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Revolutionary Generosity</a:t>
            </a:r>
          </a:p>
          <a:p>
            <a:pPr algn="ctr" fontAlgn="base">
              <a:spcBef>
                <a:spcPct val="20000"/>
              </a:spcBef>
              <a:spcAft>
                <a:spcPct val="0"/>
              </a:spcAft>
            </a:pPr>
            <a:r>
              <a:rPr lang="en-US" sz="5400" b="1" dirty="0">
                <a:solidFill>
                  <a:srgbClr val="FFFFFF"/>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means being</a:t>
            </a:r>
          </a:p>
          <a:p>
            <a:pPr algn="ctr" fontAlgn="base">
              <a:spcBef>
                <a:spcPct val="20000"/>
              </a:spcBef>
              <a:spcAft>
                <a:spcPct val="0"/>
              </a:spcAft>
            </a:pPr>
            <a:r>
              <a:rPr lang="en-US" sz="5400" b="1" i="1" u="sng"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Interactive Christians</a:t>
            </a:r>
          </a:p>
        </p:txBody>
      </p:sp>
      <p:pic>
        <p:nvPicPr>
          <p:cNvPr id="6" name="Picture 5" descr="A picture containing food&#10;&#10;Description automatically generated">
            <a:extLst>
              <a:ext uri="{FF2B5EF4-FFF2-40B4-BE49-F238E27FC236}">
                <a16:creationId xmlns:a16="http://schemas.microsoft.com/office/drawing/2014/main" id="{40532826-B0CD-44F7-981C-2AD873B480E2}"/>
              </a:ext>
            </a:extLst>
          </p:cNvPr>
          <p:cNvPicPr>
            <a:picLocks noChangeAspect="1"/>
          </p:cNvPicPr>
          <p:nvPr/>
        </p:nvPicPr>
        <p:blipFill>
          <a:blip r:embed="rId4"/>
          <a:stretch>
            <a:fillRect/>
          </a:stretch>
        </p:blipFill>
        <p:spPr>
          <a:xfrm>
            <a:off x="1600200" y="4495800"/>
            <a:ext cx="1569070" cy="1569070"/>
          </a:xfrm>
          <a:prstGeom prst="rect">
            <a:avLst/>
          </a:prstGeom>
        </p:spPr>
      </p:pic>
    </p:spTree>
    <p:extLst>
      <p:ext uri="{BB962C8B-B14F-4D97-AF65-F5344CB8AC3E}">
        <p14:creationId xmlns:p14="http://schemas.microsoft.com/office/powerpoint/2010/main" val="382233955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idx="1"/>
          </p:nvPr>
        </p:nvSpPr>
        <p:spPr>
          <a:xfrm>
            <a:off x="1981200" y="1600200"/>
            <a:ext cx="8229600" cy="1295400"/>
          </a:xfrm>
        </p:spPr>
        <p:txBody>
          <a:bodyPr/>
          <a:lstStyle/>
          <a:p>
            <a:r>
              <a:rPr lang="en-US" sz="3600" b="1" dirty="0">
                <a:latin typeface="Noto Sans" panose="020B0502040504090204" pitchFamily="34" charset="0"/>
                <a:ea typeface="Noto Sans" panose="020B0502040504090204" pitchFamily="34" charset="0"/>
              </a:rPr>
              <a:t>How Generosity Acts, Looks, and Feels</a:t>
            </a:r>
            <a:r>
              <a:rPr lang="en-US" sz="3600" dirty="0">
                <a:latin typeface="Noto Sans" panose="020B0502040504090204" pitchFamily="34" charset="0"/>
                <a:ea typeface="Noto Sans" panose="020B0502040504090204" pitchFamily="34" charset="0"/>
              </a:rPr>
              <a:t> </a:t>
            </a:r>
          </a:p>
          <a:p>
            <a:r>
              <a:rPr lang="en-US" sz="3600" b="1" dirty="0">
                <a:latin typeface="Noto Sans" panose="020B0502040504090204" pitchFamily="34" charset="0"/>
                <a:ea typeface="Noto Sans" panose="020B0502040504090204" pitchFamily="34" charset="0"/>
              </a:rPr>
              <a:t>Our Current Reality</a:t>
            </a:r>
          </a:p>
        </p:txBody>
      </p:sp>
      <p:sp>
        <p:nvSpPr>
          <p:cNvPr id="5" name="Title 1">
            <a:extLst>
              <a:ext uri="{FF2B5EF4-FFF2-40B4-BE49-F238E27FC236}">
                <a16:creationId xmlns:a16="http://schemas.microsoft.com/office/drawing/2014/main" id="{60430E7D-272E-41BB-8332-70D616BBA9C0}"/>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83179721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idx="1"/>
          </p:nvPr>
        </p:nvSpPr>
        <p:spPr>
          <a:xfrm>
            <a:off x="1981200" y="1600200"/>
            <a:ext cx="8229600" cy="1295400"/>
          </a:xfrm>
        </p:spPr>
        <p:txBody>
          <a:bodyPr/>
          <a:lstStyle/>
          <a:p>
            <a:r>
              <a:rPr lang="en-US" sz="3600" b="1" dirty="0">
                <a:latin typeface="Noto Sans" panose="020B0502040504090204" pitchFamily="34" charset="0"/>
                <a:ea typeface="Noto Sans" panose="020B0502040504090204" pitchFamily="34" charset="0"/>
              </a:rPr>
              <a:t>How Generosity Acts, Looks, and Feels</a:t>
            </a:r>
            <a:r>
              <a:rPr lang="en-US" sz="3600" dirty="0">
                <a:latin typeface="Noto Sans" panose="020B0502040504090204" pitchFamily="34" charset="0"/>
                <a:ea typeface="Noto Sans" panose="020B0502040504090204" pitchFamily="34" charset="0"/>
              </a:rPr>
              <a:t> </a:t>
            </a:r>
          </a:p>
          <a:p>
            <a:r>
              <a:rPr lang="en-US" sz="3600" b="1" dirty="0">
                <a:latin typeface="Noto Sans" panose="020B0502040504090204" pitchFamily="34" charset="0"/>
                <a:ea typeface="Noto Sans" panose="020B0502040504090204" pitchFamily="34" charset="0"/>
              </a:rPr>
              <a:t>Our Current Reality</a:t>
            </a:r>
          </a:p>
        </p:txBody>
      </p:sp>
      <p:sp>
        <p:nvSpPr>
          <p:cNvPr id="5" name="Title 1">
            <a:extLst>
              <a:ext uri="{FF2B5EF4-FFF2-40B4-BE49-F238E27FC236}">
                <a16:creationId xmlns:a16="http://schemas.microsoft.com/office/drawing/2014/main" id="{60430E7D-272E-41BB-8332-70D616BBA9C0}"/>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
        <p:nvSpPr>
          <p:cNvPr id="4" name="Rectangle 4">
            <a:extLst>
              <a:ext uri="{FF2B5EF4-FFF2-40B4-BE49-F238E27FC236}">
                <a16:creationId xmlns:a16="http://schemas.microsoft.com/office/drawing/2014/main" id="{0C74B58C-9B4D-42F3-82A1-BC42AA4CEE02}"/>
              </a:ext>
            </a:extLst>
          </p:cNvPr>
          <p:cNvSpPr>
            <a:spLocks noChangeArrowheads="1"/>
          </p:cNvSpPr>
          <p:nvPr/>
        </p:nvSpPr>
        <p:spPr bwMode="auto">
          <a:xfrm>
            <a:off x="1981200" y="3001963"/>
            <a:ext cx="792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20000"/>
              </a:spcBef>
              <a:spcAft>
                <a:spcPct val="0"/>
              </a:spcAft>
              <a:buFontTx/>
              <a:buChar char="•"/>
            </a:pPr>
            <a:r>
              <a:rPr lang="en-US" sz="3200" b="1" dirty="0">
                <a:solidFill>
                  <a:srgbClr val="FFFFFF"/>
                </a:solidFill>
                <a:latin typeface="Noto Sans" panose="020B0502040504090204" pitchFamily="34" charset="0"/>
                <a:ea typeface="Noto Sans" panose="020B0502040504090204" pitchFamily="34" charset="0"/>
              </a:rPr>
              <a:t>“WWJD?”</a:t>
            </a:r>
          </a:p>
        </p:txBody>
      </p:sp>
    </p:spTree>
    <p:extLst>
      <p:ext uri="{BB962C8B-B14F-4D97-AF65-F5344CB8AC3E}">
        <p14:creationId xmlns:p14="http://schemas.microsoft.com/office/powerpoint/2010/main" val="337871752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6290" name="Picture 2" descr="black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2971800"/>
            <a:ext cx="9144000" cy="12268200"/>
          </a:xfrm>
          <a:prstGeom prst="rect">
            <a:avLst/>
          </a:prstGeom>
          <a:noFill/>
          <a:extLst>
            <a:ext uri="{909E8E84-426E-40DD-AFC4-6F175D3DCCD1}">
              <a14:hiddenFill xmlns:a14="http://schemas.microsoft.com/office/drawing/2010/main">
                <a:solidFill>
                  <a:srgbClr val="FFFFFF"/>
                </a:solidFill>
              </a14:hiddenFill>
            </a:ext>
          </a:extLst>
        </p:spPr>
      </p:pic>
      <p:pic>
        <p:nvPicPr>
          <p:cNvPr id="396291" name="Picture 3" descr="picture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9144000" cy="937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502798"/>
      </p:ext>
    </p:extLst>
  </p:cSld>
  <p:clrMapOvr>
    <a:masterClrMapping/>
  </p:clrMapOvr>
  <p:transition spd="slow" advTm="7000">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black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2971800"/>
            <a:ext cx="9144000"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808919"/>
      </p:ext>
    </p:extLst>
  </p:cSld>
  <p:clrMapOvr>
    <a:masterClrMapping/>
  </p:clrMapOvr>
  <p:transition spd="slow" advTm="7000">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0E0E56-D719-49C1-87AD-9487B9B74FD9}"/>
              </a:ext>
            </a:extLst>
          </p:cNvPr>
          <p:cNvSpPr txBox="1">
            <a:spLocks/>
          </p:cNvSpPr>
          <p:nvPr/>
        </p:nvSpPr>
        <p:spPr>
          <a:xfrm>
            <a:off x="381000" y="-152400"/>
            <a:ext cx="9677400" cy="480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kern="1200">
                <a:solidFill>
                  <a:schemeClr val="bg1"/>
                </a:solidFill>
                <a:effectLst>
                  <a:reflection blurRad="6350" stA="55000" endA="300" endPos="45500" dir="5400000" sy="-100000" algn="bl" rotWithShape="0"/>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Noto Sans" panose="020B0502040504090204" pitchFamily="34" charset="0"/>
                <a:ea typeface="Noto Sans" panose="020B0502040504090204" pitchFamily="34" charset="0"/>
              </a:rPr>
              <a:t>Revolutionary</a:t>
            </a:r>
            <a:r>
              <a:rPr kumimoji="0" lang="en-US" sz="6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a:ea typeface="+mj-ea"/>
                <a:cs typeface="+mj-cs"/>
              </a:rPr>
              <a:t> </a:t>
            </a:r>
            <a:r>
              <a:rPr kumimoji="0" lang="en-US" sz="6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Noto Sans" panose="020B0502040504090204" pitchFamily="34" charset="0"/>
                <a:ea typeface="Noto Sans" panose="020B0502040504090204" pitchFamily="34" charset="0"/>
              </a:rPr>
              <a:t>Generosity</a:t>
            </a:r>
            <a:br>
              <a:rPr kumimoji="0" lang="en-US" sz="6600" b="1" i="0" u="none" strike="noStrike" kern="1200" cap="none" spc="0" normalizeH="0" baseline="0" noProof="0" dirty="0">
                <a:ln>
                  <a:noFill/>
                </a:ln>
                <a:solidFill>
                  <a:schemeClr val="tx1"/>
                </a:solidFill>
                <a:effectLst>
                  <a:outerShdw blurRad="38100" dist="38100" dir="2700000" algn="tl">
                    <a:srgbClr val="000000">
                      <a:alpha val="43137"/>
                    </a:srgbClr>
                  </a:outerShdw>
                  <a:reflection blurRad="6350" stA="55000" endA="300" endPos="45500" dir="5400000" sy="-100000" algn="bl" rotWithShape="0"/>
                </a:effectLst>
                <a:uLnTx/>
                <a:uFillTx/>
                <a:latin typeface="Calibri"/>
                <a:ea typeface="+mj-ea"/>
                <a:cs typeface="+mj-cs"/>
              </a:rPr>
            </a:br>
            <a:r>
              <a:rPr kumimoji="0" lang="en-US" sz="6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Noto Sans" panose="020B0502040504090204" pitchFamily="34" charset="0"/>
                <a:ea typeface="Noto Sans" panose="020B0502040504090204" pitchFamily="34" charset="0"/>
              </a:rPr>
              <a:t>Sermon Series </a:t>
            </a:r>
            <a:b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reflection blurRad="6350" stA="55000" endA="300" endPos="45500" dir="5400000" sy="-100000" algn="bl" rotWithShape="0"/>
                </a:effectLst>
                <a:uLnTx/>
                <a:uFillTx/>
                <a:latin typeface="Noto Sans" panose="020B0502040504090204" pitchFamily="34" charset="0"/>
                <a:ea typeface="Noto Sans" panose="020B0502040504090204" pitchFamily="34" charset="0"/>
              </a:rPr>
            </a:br>
            <a:r>
              <a:rPr kumimoji="0" lang="en-US" sz="5400" b="1" i="0" u="none" strike="noStrike" kern="1200" cap="none" spc="0" normalizeH="0" baseline="0" noProof="0" dirty="0">
                <a:ln>
                  <a:noFill/>
                </a:ln>
                <a:solidFill>
                  <a:srgbClr val="000099"/>
                </a:solidFill>
                <a:effectLst/>
                <a:uLnTx/>
                <a:uFillTx/>
                <a:latin typeface="Noto Sans" panose="020B0502040504090204" pitchFamily="34" charset="0"/>
                <a:ea typeface="Noto Sans" panose="020B0502040504090204" pitchFamily="34" charset="0"/>
              </a:rPr>
              <a:t>RG Message:</a:t>
            </a:r>
            <a:br>
              <a:rPr kumimoji="0" lang="en-US" sz="5400" b="1" i="0" u="none" strike="noStrike" kern="1200" cap="none" spc="0" normalizeH="0" baseline="0" noProof="0" dirty="0">
                <a:ln>
                  <a:noFill/>
                </a:ln>
                <a:solidFill>
                  <a:srgbClr val="000099"/>
                </a:solidFill>
                <a:effectLst/>
                <a:uLnTx/>
                <a:uFillTx/>
                <a:latin typeface="Noto Sans" panose="020B0502040504090204" pitchFamily="34" charset="0"/>
                <a:ea typeface="Noto Sans" panose="020B0502040504090204" pitchFamily="34" charset="0"/>
              </a:rPr>
            </a:br>
            <a:r>
              <a:rPr kumimoji="0" lang="en-US" sz="5400" b="1" i="0" u="none" strike="noStrike" kern="1200" cap="none" spc="0" normalizeH="0" baseline="0" noProof="0" dirty="0">
                <a:ln>
                  <a:noFill/>
                </a:ln>
                <a:solidFill>
                  <a:srgbClr val="FF0000"/>
                </a:solidFill>
                <a:effectLst>
                  <a:glow rad="101600">
                    <a:schemeClr val="accent1">
                      <a:satMod val="175000"/>
                      <a:alpha val="40000"/>
                    </a:schemeClr>
                  </a:glow>
                  <a:outerShdw blurRad="38100" dist="38100" dir="2700000" algn="tl">
                    <a:srgbClr val="000000">
                      <a:alpha val="43137"/>
                    </a:srgbClr>
                  </a:outerShdw>
                  <a:reflection blurRad="6350" stA="55000" endA="300" endPos="45500" dir="5400000" sy="-100000" algn="bl" rotWithShape="0"/>
                </a:effectLst>
                <a:uLnTx/>
                <a:uFillTx/>
                <a:latin typeface="Noto Sans" panose="020B0502040504090204" pitchFamily="34" charset="0"/>
                <a:ea typeface="Noto Sans" panose="020B0502040504090204" pitchFamily="34" charset="0"/>
              </a:rPr>
              <a:t>“Revolutionary Generosity”</a:t>
            </a:r>
            <a:endParaRPr kumimoji="0" lang="en-US" sz="4400" b="1" i="0" u="none" strike="noStrike" kern="1200" cap="none" spc="0" normalizeH="0" baseline="0" noProof="0" dirty="0">
              <a:ln>
                <a:noFill/>
              </a:ln>
              <a:solidFill>
                <a:srgbClr val="FF0000"/>
              </a:solidFill>
              <a:effectLst>
                <a:glow rad="101600">
                  <a:schemeClr val="accent1">
                    <a:satMod val="175000"/>
                    <a:alpha val="40000"/>
                  </a:schemeClr>
                </a:glow>
                <a:outerShdw blurRad="38100" dist="38100" dir="2700000" algn="tl">
                  <a:srgbClr val="000000">
                    <a:alpha val="43137"/>
                  </a:srgbClr>
                </a:outerShdw>
                <a:reflection blurRad="6350" stA="55000" endA="300" endPos="45500" dir="5400000" sy="-100000" algn="bl" rotWithShape="0"/>
              </a:effectLst>
              <a:uLnTx/>
              <a:uFillTx/>
              <a:latin typeface="Noto Sans" panose="020B0502040504090204" pitchFamily="34" charset="0"/>
              <a:ea typeface="Noto Sans" panose="020B0502040504090204" pitchFamily="34" charset="0"/>
            </a:endParaRPr>
          </a:p>
        </p:txBody>
      </p:sp>
      <p:sp>
        <p:nvSpPr>
          <p:cNvPr id="5" name="Subtitle 2">
            <a:extLst>
              <a:ext uri="{FF2B5EF4-FFF2-40B4-BE49-F238E27FC236}">
                <a16:creationId xmlns:a16="http://schemas.microsoft.com/office/drawing/2014/main" id="{03584013-C18D-4E85-A411-BD5CB4CFA3D4}"/>
              </a:ext>
            </a:extLst>
          </p:cNvPr>
          <p:cNvSpPr txBox="1">
            <a:spLocks/>
          </p:cNvSpPr>
          <p:nvPr/>
        </p:nvSpPr>
        <p:spPr>
          <a:xfrm>
            <a:off x="1885950" y="4712465"/>
            <a:ext cx="6667500" cy="123113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2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Noto Sans" panose="020B0502040504090204" pitchFamily="34" charset="0"/>
                <a:ea typeface="Noto Sans" panose="020B0502040504090204" pitchFamily="34" charset="0"/>
              </a:rPr>
              <a:t>Elder Michael A. Harpe</a:t>
            </a:r>
            <a:br>
              <a:rPr kumimoji="0" lang="en-US" sz="24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Noto Sans" panose="020B0502040504090204" pitchFamily="34" charset="0"/>
                <a:ea typeface="Noto Sans" panose="020B0502040504090204" pitchFamily="34" charset="0"/>
              </a:rPr>
            </a:br>
            <a:r>
              <a:rPr kumimoji="0" lang="en-US" sz="2400" b="1"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Noto Sans" panose="020B0502040504090204" pitchFamily="34" charset="0"/>
                <a:ea typeface="Noto Sans" panose="020B0502040504090204" pitchFamily="34" charset="0"/>
              </a:rPr>
              <a:t>North American Division, Stewardship Director</a:t>
            </a:r>
          </a:p>
        </p:txBody>
      </p:sp>
    </p:spTree>
    <p:extLst>
      <p:ext uri="{BB962C8B-B14F-4D97-AF65-F5344CB8AC3E}">
        <p14:creationId xmlns:p14="http://schemas.microsoft.com/office/powerpoint/2010/main" val="2768805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idx="1"/>
          </p:nvPr>
        </p:nvSpPr>
        <p:spPr>
          <a:xfrm>
            <a:off x="1981200" y="1600200"/>
            <a:ext cx="8229600" cy="1295400"/>
          </a:xfrm>
        </p:spPr>
        <p:txBody>
          <a:bodyPr/>
          <a:lstStyle/>
          <a:p>
            <a:r>
              <a:rPr lang="en-US" sz="3600" b="1" dirty="0">
                <a:latin typeface="Noto Sans" panose="020B0502040504090204" pitchFamily="34" charset="0"/>
                <a:ea typeface="Noto Sans" panose="020B0502040504090204" pitchFamily="34" charset="0"/>
              </a:rPr>
              <a:t>How Generosity Acts, Looks, and Feels</a:t>
            </a:r>
            <a:r>
              <a:rPr lang="en-US" sz="3600" dirty="0">
                <a:latin typeface="Noto Sans" panose="020B0502040504090204" pitchFamily="34" charset="0"/>
                <a:ea typeface="Noto Sans" panose="020B0502040504090204" pitchFamily="34" charset="0"/>
              </a:rPr>
              <a:t> </a:t>
            </a:r>
          </a:p>
          <a:p>
            <a:r>
              <a:rPr lang="en-US" sz="3600" b="1" dirty="0">
                <a:latin typeface="Noto Sans" panose="020B0502040504090204" pitchFamily="34" charset="0"/>
                <a:ea typeface="Noto Sans" panose="020B0502040504090204" pitchFamily="34" charset="0"/>
              </a:rPr>
              <a:t>Our Current Reality</a:t>
            </a:r>
          </a:p>
        </p:txBody>
      </p:sp>
      <p:sp>
        <p:nvSpPr>
          <p:cNvPr id="5" name="Title 1">
            <a:extLst>
              <a:ext uri="{FF2B5EF4-FFF2-40B4-BE49-F238E27FC236}">
                <a16:creationId xmlns:a16="http://schemas.microsoft.com/office/drawing/2014/main" id="{60430E7D-272E-41BB-8332-70D616BBA9C0}"/>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
        <p:nvSpPr>
          <p:cNvPr id="4" name="Rectangle 4">
            <a:extLst>
              <a:ext uri="{FF2B5EF4-FFF2-40B4-BE49-F238E27FC236}">
                <a16:creationId xmlns:a16="http://schemas.microsoft.com/office/drawing/2014/main" id="{0C74B58C-9B4D-42F3-82A1-BC42AA4CEE02}"/>
              </a:ext>
            </a:extLst>
          </p:cNvPr>
          <p:cNvSpPr>
            <a:spLocks noChangeArrowheads="1"/>
          </p:cNvSpPr>
          <p:nvPr/>
        </p:nvSpPr>
        <p:spPr bwMode="auto">
          <a:xfrm>
            <a:off x="1981200" y="3001963"/>
            <a:ext cx="792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uLnTx/>
                <a:uFillTx/>
                <a:latin typeface="Noto Sans" panose="020B0502040504090204" pitchFamily="34" charset="0"/>
                <a:ea typeface="Noto Sans" panose="020B0502040504090204" pitchFamily="34" charset="0"/>
                <a:cs typeface="+mn-cs"/>
              </a:rPr>
              <a:t>“WWJD?”</a:t>
            </a:r>
          </a:p>
        </p:txBody>
      </p:sp>
    </p:spTree>
    <p:extLst>
      <p:ext uri="{BB962C8B-B14F-4D97-AF65-F5344CB8AC3E}">
        <p14:creationId xmlns:p14="http://schemas.microsoft.com/office/powerpoint/2010/main" val="182544397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9" name="Rectangle 3"/>
          <p:cNvSpPr>
            <a:spLocks noGrp="1" noChangeArrowheads="1"/>
          </p:cNvSpPr>
          <p:nvPr>
            <p:ph type="body" idx="1"/>
          </p:nvPr>
        </p:nvSpPr>
        <p:spPr>
          <a:xfrm>
            <a:off x="457200" y="2133600"/>
            <a:ext cx="11353800" cy="4191000"/>
          </a:xfrm>
          <a:effectLst>
            <a:outerShdw dist="35921" dir="2700000" algn="ctr" rotWithShape="0">
              <a:schemeClr val="tx1"/>
            </a:outerShdw>
          </a:effectLst>
        </p:spPr>
        <p:txBody>
          <a:bodyPr/>
          <a:lstStyle/>
          <a:p>
            <a:pPr>
              <a:buFontTx/>
              <a:buNone/>
            </a:pPr>
            <a:r>
              <a:rPr lang="en-US" sz="6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 II. …is Trusting God’s Sovereignty &amp; Ownership</a:t>
            </a:r>
            <a:endParaRPr lang="en-US" sz="6600" b="1" dirty="0">
              <a:solidFill>
                <a:schemeClr val="accent1"/>
              </a:solidFill>
              <a:effectLst>
                <a:outerShdw blurRad="38100" dist="38100" dir="2700000" algn="tl">
                  <a:srgbClr val="C0C0C0"/>
                </a:outerShdw>
              </a:effectLst>
              <a:latin typeface="Noto Sans" panose="020B0502040504090204" pitchFamily="34" charset="0"/>
              <a:ea typeface="Noto Sans" panose="020B0502040504090204" pitchFamily="34" charset="0"/>
            </a:endParaRPr>
          </a:p>
        </p:txBody>
      </p:sp>
      <p:sp>
        <p:nvSpPr>
          <p:cNvPr id="7" name="Title 1">
            <a:extLst>
              <a:ext uri="{FF2B5EF4-FFF2-40B4-BE49-F238E27FC236}">
                <a16:creationId xmlns:a16="http://schemas.microsoft.com/office/drawing/2014/main" id="{217C4533-1555-4CFD-95DE-EC690C38C68C}"/>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42711621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 calcmode="lin" valueType="num">
                                      <p:cBhvr>
                                        <p:cTn id="7" dur="1000" fill="hold"/>
                                        <p:tgtEl>
                                          <p:spTgt spid="3368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368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36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descr="V043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71500"/>
            <a:ext cx="10820400" cy="81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569603"/>
      </p:ext>
    </p:extLst>
  </p:cSld>
  <p:clrMapOvr>
    <a:masterClrMapping/>
  </p:clrMapOvr>
  <p:transition spd="slow" advTm="13000">
    <p:newsflash/>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olyBible_0B2004.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61375" y="76200"/>
            <a:ext cx="1127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76400" y="5782270"/>
            <a:ext cx="8839200" cy="923330"/>
          </a:xfrm>
          <a:prstGeom prst="rect">
            <a:avLst/>
          </a:prstGeom>
          <a:noFill/>
        </p:spPr>
        <p:txBody>
          <a:bodyPr wrap="square" rtlCol="0">
            <a:spAutoFit/>
          </a:bodyPr>
          <a:lstStyle/>
          <a:p>
            <a:pPr algn="ctr" fontAlgn="base">
              <a:spcBef>
                <a:spcPct val="0"/>
              </a:spcBef>
              <a:spcAft>
                <a:spcPct val="0"/>
              </a:spcAft>
            </a:pPr>
            <a:r>
              <a:rPr lang="en-US" sz="5400" b="1" kern="0" dirty="0">
                <a:solidFill>
                  <a:srgbClr val="BBE0E3"/>
                </a:solidFill>
                <a:effectLst>
                  <a:outerShdw blurRad="38100" dist="38100" dir="2700000" algn="tl">
                    <a:srgbClr val="C0C0C0"/>
                  </a:outerShdw>
                </a:effectLst>
                <a:latin typeface="Virtue"/>
              </a:rPr>
              <a:t>Let’s turn to Matt. 6:25-33</a:t>
            </a:r>
            <a:endParaRPr lang="en-US" sz="5400" b="1" dirty="0">
              <a:solidFill>
                <a:srgbClr val="FFFF00"/>
              </a:solidFill>
              <a:latin typeface="Times New Roman" pitchFamily="18" charset="0"/>
            </a:endParaRPr>
          </a:p>
        </p:txBody>
      </p:sp>
    </p:spTree>
    <p:extLst>
      <p:ext uri="{BB962C8B-B14F-4D97-AF65-F5344CB8AC3E}">
        <p14:creationId xmlns:p14="http://schemas.microsoft.com/office/powerpoint/2010/main" val="464756281"/>
      </p:ext>
    </p:extLst>
  </p:cSld>
  <p:clrMapOvr>
    <a:masterClrMapping/>
  </p:clrMapOvr>
  <p:transition spd="med" advTm="4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1"/>
          </p:nvPr>
        </p:nvSpPr>
        <p:spPr>
          <a:xfrm>
            <a:off x="1981200" y="1371600"/>
            <a:ext cx="8229600" cy="1752600"/>
          </a:xfrm>
          <a:effectLst>
            <a:outerShdw dist="35921" dir="2700000" algn="ctr" rotWithShape="0">
              <a:schemeClr val="tx1"/>
            </a:outerShdw>
          </a:effectLst>
        </p:spPr>
        <p:txBody>
          <a:bodyPr/>
          <a:lstStyle/>
          <a:p>
            <a:pPr>
              <a:buFontTx/>
              <a:buNone/>
            </a:pPr>
            <a:r>
              <a:rPr lang="en-US" sz="3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II.	…is Trusting God’s Sovereignty &amp; 	Ownership</a:t>
            </a:r>
          </a:p>
          <a:p>
            <a:pPr>
              <a:buFontTx/>
              <a:buNone/>
            </a:pPr>
            <a:r>
              <a:rPr lang="en-US" sz="3600" b="1" dirty="0">
                <a:solidFill>
                  <a:schemeClr val="accent1"/>
                </a:solidFill>
                <a:effectLst>
                  <a:outerShdw blurRad="38100" dist="38100" dir="2700000" algn="tl">
                    <a:srgbClr val="C0C0C0"/>
                  </a:outerShdw>
                </a:effectLst>
              </a:rPr>
              <a:t>	</a:t>
            </a:r>
          </a:p>
          <a:p>
            <a:pPr algn="just">
              <a:buFontTx/>
              <a:buNone/>
            </a:pPr>
            <a:r>
              <a:rPr lang="en-US" sz="3600" b="1" dirty="0">
                <a:solidFill>
                  <a:schemeClr val="accent1"/>
                </a:solidFill>
                <a:effectLst>
                  <a:outerShdw blurRad="38100" dist="38100" dir="2700000" algn="tl">
                    <a:srgbClr val="C0C0C0"/>
                  </a:outerShdw>
                </a:effectLst>
              </a:rPr>
              <a:t>	</a:t>
            </a:r>
            <a:r>
              <a:rPr lang="en-US" sz="3600" b="1" dirty="0">
                <a:effectLst>
                  <a:outerShdw blurRad="38100" dist="38100" dir="2700000" algn="tl">
                    <a:srgbClr val="C0C0C0"/>
                  </a:outerShdw>
                </a:effectLst>
              </a:rPr>
              <a:t>Matt. 6:25 </a:t>
            </a:r>
            <a:r>
              <a:rPr lang="en-US" sz="3600" b="1" dirty="0">
                <a:solidFill>
                  <a:srgbClr val="FF0000"/>
                </a:solidFill>
                <a:effectLst>
                  <a:outerShdw blurRad="38100" dist="38100" dir="2700000" algn="tl">
                    <a:srgbClr val="C0C0C0"/>
                  </a:outerShdw>
                </a:effectLst>
              </a:rPr>
              <a:t>Therefore I say unto you, Take no thought for your life, what ye shall eat, or what ye shall drink; nor yet for your body, what ye shall put on. Is not the life more than meat, and the body than raiment?</a:t>
            </a:r>
          </a:p>
        </p:txBody>
      </p:sp>
      <p:sp>
        <p:nvSpPr>
          <p:cNvPr id="5" name="Title 1">
            <a:extLst>
              <a:ext uri="{FF2B5EF4-FFF2-40B4-BE49-F238E27FC236}">
                <a16:creationId xmlns:a16="http://schemas.microsoft.com/office/drawing/2014/main" id="{E066B9D5-8986-4F63-93CF-6B50FCF8ABC4}"/>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269726136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1"/>
          </p:nvPr>
        </p:nvSpPr>
        <p:spPr>
          <a:xfrm>
            <a:off x="1981200" y="1371600"/>
            <a:ext cx="8229600" cy="1752600"/>
          </a:xfrm>
          <a:effectLst>
            <a:outerShdw dist="35921" dir="2700000" algn="ctr" rotWithShape="0">
              <a:schemeClr val="tx1"/>
            </a:outerShdw>
          </a:effectLst>
        </p:spPr>
        <p:txBody>
          <a:bodyPr/>
          <a:lstStyle/>
          <a:p>
            <a:pPr lvl="0">
              <a:buNone/>
            </a:pPr>
            <a:r>
              <a:rPr lang="en-US" sz="3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II.	…is Trusting God’s Sovereignty &amp; 	Ownership</a:t>
            </a:r>
          </a:p>
          <a:p>
            <a:pPr>
              <a:buFontTx/>
              <a:buNone/>
            </a:pPr>
            <a:r>
              <a:rPr lang="en-US" sz="3600" b="1" dirty="0">
                <a:solidFill>
                  <a:schemeClr val="accent1"/>
                </a:solidFill>
                <a:effectLst>
                  <a:outerShdw blurRad="38100" dist="38100" dir="2700000" algn="tl">
                    <a:srgbClr val="C0C0C0"/>
                  </a:outerShdw>
                </a:effectLst>
              </a:rPr>
              <a:t>	</a:t>
            </a:r>
          </a:p>
          <a:p>
            <a:pPr algn="just">
              <a:buFontTx/>
              <a:buNone/>
            </a:pPr>
            <a:r>
              <a:rPr lang="en-US" sz="3600" b="1" dirty="0">
                <a:solidFill>
                  <a:schemeClr val="accent1"/>
                </a:solidFill>
                <a:effectLst>
                  <a:outerShdw blurRad="38100" dist="38100" dir="2700000" algn="tl">
                    <a:srgbClr val="C0C0C0"/>
                  </a:outerShdw>
                </a:effectLst>
              </a:rPr>
              <a:t>	Matt. 6:30 </a:t>
            </a:r>
            <a:r>
              <a:rPr lang="en-US" sz="3600" b="1" dirty="0">
                <a:solidFill>
                  <a:srgbClr val="FF0000"/>
                </a:solidFill>
                <a:effectLst>
                  <a:outerShdw blurRad="38100" dist="38100" dir="2700000" algn="tl">
                    <a:srgbClr val="C0C0C0"/>
                  </a:outerShdw>
                </a:effectLst>
              </a:rPr>
              <a:t>Wherefore, if God so clothe the grass of the field, which to day is, and tomorrow is cast into the oven, shall he not much more clothe you, O ye of little faith?</a:t>
            </a:r>
          </a:p>
        </p:txBody>
      </p:sp>
      <p:sp>
        <p:nvSpPr>
          <p:cNvPr id="5" name="Title 1">
            <a:extLst>
              <a:ext uri="{FF2B5EF4-FFF2-40B4-BE49-F238E27FC236}">
                <a16:creationId xmlns:a16="http://schemas.microsoft.com/office/drawing/2014/main" id="{3CDD3530-84BC-4D3C-9A06-24FEF5028329}"/>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2595601027"/>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1"/>
          </p:nvPr>
        </p:nvSpPr>
        <p:spPr>
          <a:xfrm>
            <a:off x="1981200" y="1371600"/>
            <a:ext cx="8229600" cy="1752600"/>
          </a:xfrm>
          <a:effectLst>
            <a:outerShdw dist="35921" dir="2700000" algn="ctr" rotWithShape="0">
              <a:schemeClr val="tx1"/>
            </a:outerShdw>
          </a:effectLst>
        </p:spPr>
        <p:txBody>
          <a:bodyPr/>
          <a:lstStyle/>
          <a:p>
            <a:pPr lvl="0">
              <a:buNone/>
            </a:pPr>
            <a:r>
              <a:rPr lang="en-US" sz="3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II.	…is Trusting God’s Sovereignty &amp; 	Ownership</a:t>
            </a:r>
          </a:p>
          <a:p>
            <a:pPr>
              <a:buFontTx/>
              <a:buNone/>
            </a:pPr>
            <a:r>
              <a:rPr lang="en-US" sz="3600" b="1" dirty="0">
                <a:solidFill>
                  <a:schemeClr val="accent1"/>
                </a:solidFill>
                <a:effectLst>
                  <a:outerShdw blurRad="38100" dist="38100" dir="2700000" algn="tl">
                    <a:srgbClr val="C0C0C0"/>
                  </a:outerShdw>
                </a:effectLst>
              </a:rPr>
              <a:t>	</a:t>
            </a:r>
          </a:p>
          <a:p>
            <a:pPr algn="just">
              <a:buFontTx/>
              <a:buNone/>
            </a:pPr>
            <a:r>
              <a:rPr lang="en-US" sz="3600" b="1" dirty="0">
                <a:solidFill>
                  <a:schemeClr val="accent1"/>
                </a:solidFill>
                <a:effectLst>
                  <a:outerShdw blurRad="38100" dist="38100" dir="2700000" algn="tl">
                    <a:srgbClr val="C0C0C0"/>
                  </a:outerShdw>
                </a:effectLst>
              </a:rPr>
              <a:t>	</a:t>
            </a:r>
            <a:r>
              <a:rPr lang="en-US" sz="3600" b="1" dirty="0">
                <a:effectLst>
                  <a:outerShdw blurRad="38100" dist="38100" dir="2700000" algn="tl">
                    <a:srgbClr val="C0C0C0"/>
                  </a:outerShdw>
                </a:effectLst>
              </a:rPr>
              <a:t>Matt. 6:31 </a:t>
            </a:r>
            <a:r>
              <a:rPr lang="en-US" sz="3600" b="1" dirty="0">
                <a:solidFill>
                  <a:srgbClr val="FF0000"/>
                </a:solidFill>
                <a:effectLst>
                  <a:outerShdw blurRad="38100" dist="38100" dir="2700000" algn="tl">
                    <a:srgbClr val="C0C0C0"/>
                  </a:outerShdw>
                </a:effectLst>
              </a:rPr>
              <a:t>Therefore take no thought, saying, What shall we eat? or, What shall we drink? or, Wherewithal shall we be clothed?</a:t>
            </a:r>
          </a:p>
        </p:txBody>
      </p:sp>
      <p:sp>
        <p:nvSpPr>
          <p:cNvPr id="5" name="Title 1">
            <a:extLst>
              <a:ext uri="{FF2B5EF4-FFF2-40B4-BE49-F238E27FC236}">
                <a16:creationId xmlns:a16="http://schemas.microsoft.com/office/drawing/2014/main" id="{9683D39A-1393-48F3-A6E3-F992C6D7A4DC}"/>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1055843176"/>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1"/>
          </p:nvPr>
        </p:nvSpPr>
        <p:spPr>
          <a:xfrm>
            <a:off x="1981200" y="1371600"/>
            <a:ext cx="8229600" cy="1752600"/>
          </a:xfrm>
          <a:effectLst>
            <a:outerShdw dist="35921" dir="2700000" algn="ctr" rotWithShape="0">
              <a:schemeClr val="tx1"/>
            </a:outerShdw>
          </a:effectLst>
        </p:spPr>
        <p:txBody>
          <a:bodyPr/>
          <a:lstStyle/>
          <a:p>
            <a:pPr lvl="0">
              <a:buNone/>
            </a:pPr>
            <a:r>
              <a:rPr lang="en-US" sz="3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II.	…is Trusting God’s Sovereignty &amp; 	Ownership</a:t>
            </a:r>
          </a:p>
          <a:p>
            <a:pPr>
              <a:buFontTx/>
              <a:buNone/>
            </a:pPr>
            <a:r>
              <a:rPr lang="en-US" sz="3600" b="1" dirty="0">
                <a:solidFill>
                  <a:schemeClr val="accent1"/>
                </a:solidFill>
                <a:effectLst>
                  <a:outerShdw blurRad="38100" dist="38100" dir="2700000" algn="tl">
                    <a:srgbClr val="C0C0C0"/>
                  </a:outerShdw>
                </a:effectLst>
              </a:rPr>
              <a:t>	</a:t>
            </a:r>
          </a:p>
          <a:p>
            <a:pPr algn="just">
              <a:buFontTx/>
              <a:buNone/>
            </a:pPr>
            <a:r>
              <a:rPr lang="en-US" sz="3600" b="1" dirty="0">
                <a:solidFill>
                  <a:schemeClr val="accent1"/>
                </a:solidFill>
                <a:effectLst>
                  <a:outerShdw blurRad="38100" dist="38100" dir="2700000" algn="tl">
                    <a:srgbClr val="C0C0C0"/>
                  </a:outerShdw>
                </a:effectLst>
              </a:rPr>
              <a:t>	</a:t>
            </a:r>
            <a:r>
              <a:rPr lang="en-US" sz="3600" b="1" dirty="0">
                <a:effectLst>
                  <a:outerShdw blurRad="38100" dist="38100" dir="2700000" algn="tl">
                    <a:srgbClr val="C0C0C0"/>
                  </a:outerShdw>
                </a:effectLst>
              </a:rPr>
              <a:t>Matt. 6:32 </a:t>
            </a:r>
            <a:r>
              <a:rPr lang="en-US" sz="3600" b="1" dirty="0">
                <a:solidFill>
                  <a:srgbClr val="FF0000"/>
                </a:solidFill>
                <a:effectLst>
                  <a:outerShdw blurRad="38100" dist="38100" dir="2700000" algn="tl">
                    <a:srgbClr val="C0C0C0"/>
                  </a:outerShdw>
                </a:effectLst>
              </a:rPr>
              <a:t>(For after all these things do the Gentiles seek:) for your heavenly Father </a:t>
            </a:r>
            <a:r>
              <a:rPr lang="en-US" sz="3600" b="1" dirty="0" err="1">
                <a:solidFill>
                  <a:srgbClr val="FF0000"/>
                </a:solidFill>
                <a:effectLst>
                  <a:outerShdw blurRad="38100" dist="38100" dir="2700000" algn="tl">
                    <a:srgbClr val="C0C0C0"/>
                  </a:outerShdw>
                </a:effectLst>
              </a:rPr>
              <a:t>knoweth</a:t>
            </a:r>
            <a:r>
              <a:rPr lang="en-US" sz="3600" b="1" dirty="0">
                <a:solidFill>
                  <a:srgbClr val="FF0000"/>
                </a:solidFill>
                <a:effectLst>
                  <a:outerShdw blurRad="38100" dist="38100" dir="2700000" algn="tl">
                    <a:srgbClr val="C0C0C0"/>
                  </a:outerShdw>
                </a:effectLst>
              </a:rPr>
              <a:t> that ye have need of all these things.</a:t>
            </a:r>
          </a:p>
        </p:txBody>
      </p:sp>
      <p:sp>
        <p:nvSpPr>
          <p:cNvPr id="5" name="Title 1">
            <a:extLst>
              <a:ext uri="{FF2B5EF4-FFF2-40B4-BE49-F238E27FC236}">
                <a16:creationId xmlns:a16="http://schemas.microsoft.com/office/drawing/2014/main" id="{12448096-AFE9-44BE-A7E3-94BB56CF6054}"/>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24846975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p:cNvSpPr>
            <a:spLocks noGrp="1" noChangeArrowheads="1"/>
          </p:cNvSpPr>
          <p:nvPr>
            <p:ph type="body" idx="1"/>
          </p:nvPr>
        </p:nvSpPr>
        <p:spPr>
          <a:xfrm>
            <a:off x="1981200" y="1371600"/>
            <a:ext cx="8229600" cy="1752600"/>
          </a:xfrm>
          <a:effectLst>
            <a:outerShdw dist="35921" dir="2700000" algn="ctr" rotWithShape="0">
              <a:schemeClr val="tx1"/>
            </a:outerShdw>
          </a:effectLst>
        </p:spPr>
        <p:txBody>
          <a:bodyPr/>
          <a:lstStyle/>
          <a:p>
            <a:pPr lvl="0">
              <a:buNone/>
            </a:pPr>
            <a:r>
              <a:rPr lang="en-US" sz="3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II.	…is Trusting God’s Sovereignty &amp; 	Ownership</a:t>
            </a:r>
          </a:p>
          <a:p>
            <a:pPr>
              <a:buFontTx/>
              <a:buNone/>
            </a:pPr>
            <a:r>
              <a:rPr lang="en-US" sz="3600" b="1" dirty="0">
                <a:solidFill>
                  <a:schemeClr val="accent1"/>
                </a:solidFill>
                <a:effectLst>
                  <a:outerShdw blurRad="38100" dist="38100" dir="2700000" algn="tl">
                    <a:srgbClr val="C0C0C0"/>
                  </a:outerShdw>
                </a:effectLst>
              </a:rPr>
              <a:t>	</a:t>
            </a:r>
          </a:p>
          <a:p>
            <a:pPr>
              <a:buFontTx/>
              <a:buNone/>
            </a:pPr>
            <a:r>
              <a:rPr lang="en-US" sz="3600" b="1" dirty="0">
                <a:solidFill>
                  <a:schemeClr val="accent1"/>
                </a:solidFill>
                <a:effectLst>
                  <a:outerShdw blurRad="38100" dist="38100" dir="2700000" algn="tl">
                    <a:srgbClr val="C0C0C0"/>
                  </a:outerShdw>
                </a:effectLst>
              </a:rPr>
              <a:t>	</a:t>
            </a:r>
            <a:r>
              <a:rPr lang="en-US" sz="3600" b="1" dirty="0">
                <a:effectLst>
                  <a:outerShdw blurRad="38100" dist="38100" dir="2700000" algn="tl">
                    <a:srgbClr val="C0C0C0"/>
                  </a:outerShdw>
                </a:effectLst>
              </a:rPr>
              <a:t>Matt. 6:33 </a:t>
            </a:r>
            <a:r>
              <a:rPr lang="en-US" sz="3600" b="1" dirty="0">
                <a:solidFill>
                  <a:srgbClr val="FF0000"/>
                </a:solidFill>
                <a:effectLst>
                  <a:outerShdw blurRad="38100" dist="38100" dir="2700000" algn="tl">
                    <a:srgbClr val="C0C0C0"/>
                  </a:outerShdw>
                </a:effectLst>
              </a:rPr>
              <a:t>But seek ye first the kingdom of God, and his righteousness; and all these things shall be added unto you.</a:t>
            </a:r>
          </a:p>
        </p:txBody>
      </p:sp>
      <p:sp>
        <p:nvSpPr>
          <p:cNvPr id="5" name="Title 1">
            <a:extLst>
              <a:ext uri="{FF2B5EF4-FFF2-40B4-BE49-F238E27FC236}">
                <a16:creationId xmlns:a16="http://schemas.microsoft.com/office/drawing/2014/main" id="{32088101-1123-4A20-8C44-DA33EF4EAEE2}"/>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341416253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rgbClr val="59598F"/>
        </a:solidFill>
        <a:effectLst/>
      </p:bgPr>
    </p:bg>
    <p:spTree>
      <p:nvGrpSpPr>
        <p:cNvPr id="1" name=""/>
        <p:cNvGrpSpPr/>
        <p:nvPr/>
      </p:nvGrpSpPr>
      <p:grpSpPr>
        <a:xfrm>
          <a:off x="0" y="0"/>
          <a:ext cx="0" cy="0"/>
          <a:chOff x="0" y="0"/>
          <a:chExt cx="0" cy="0"/>
        </a:xfrm>
      </p:grpSpPr>
      <p:pic>
        <p:nvPicPr>
          <p:cNvPr id="28674" name="Picture 2" descr="0515016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
            <a:ext cx="101346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990600" y="0"/>
            <a:ext cx="5410200" cy="6858000"/>
          </a:xfrm>
        </p:spPr>
        <p:txBody>
          <a:bodyPr>
            <a:normAutofit/>
          </a:bodyPr>
          <a:lstStyle/>
          <a:p>
            <a:pPr eaLnBrk="1" hangingPunct="1"/>
            <a:r>
              <a:rPr lang="en-US" sz="6900" b="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How do we Acknowledge God's Sovereignty &amp; Ownership?</a:t>
            </a:r>
            <a:endParaRPr lang="en-US" sz="69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9141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675"/>
                                        </p:tgtEl>
                                        <p:attrNameLst>
                                          <p:attrName>style.visibility</p:attrName>
                                        </p:attrNameLst>
                                      </p:cBhvr>
                                      <p:to>
                                        <p:strVal val="visible"/>
                                      </p:to>
                                    </p:set>
                                    <p:anim calcmode="lin" valueType="num">
                                      <p:cBhvr additive="base">
                                        <p:cTn id="12" dur="500" fill="hold"/>
                                        <p:tgtEl>
                                          <p:spTgt spid="28675"/>
                                        </p:tgtEl>
                                        <p:attrNameLst>
                                          <p:attrName>ppt_x</p:attrName>
                                        </p:attrNameLst>
                                      </p:cBhvr>
                                      <p:tavLst>
                                        <p:tav tm="0">
                                          <p:val>
                                            <p:strVal val="#ppt_x"/>
                                          </p:val>
                                        </p:tav>
                                        <p:tav tm="100000">
                                          <p:val>
                                            <p:strVal val="#ppt_x"/>
                                          </p:val>
                                        </p:tav>
                                      </p:tavLst>
                                    </p:anim>
                                    <p:anim calcmode="lin" valueType="num">
                                      <p:cBhvr additive="base">
                                        <p:cTn id="13"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56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rgbClr val="59598F"/>
        </a:solidFill>
        <a:effectLst/>
      </p:bgPr>
    </p:bg>
    <p:spTree>
      <p:nvGrpSpPr>
        <p:cNvPr id="1" name=""/>
        <p:cNvGrpSpPr/>
        <p:nvPr/>
      </p:nvGrpSpPr>
      <p:grpSpPr>
        <a:xfrm>
          <a:off x="0" y="0"/>
          <a:ext cx="0" cy="0"/>
          <a:chOff x="0" y="0"/>
          <a:chExt cx="0" cy="0"/>
        </a:xfrm>
      </p:grpSpPr>
      <p:pic>
        <p:nvPicPr>
          <p:cNvPr id="28674" name="Picture 2" descr="0515016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
            <a:ext cx="101346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990600" y="0"/>
            <a:ext cx="5486400" cy="6858000"/>
          </a:xfrm>
        </p:spPr>
        <p:txBody>
          <a:bodyPr>
            <a:normAutofit/>
          </a:bodyPr>
          <a:lstStyle/>
          <a:p>
            <a:pPr eaLnBrk="1" hangingPunct="1"/>
            <a:r>
              <a:rPr lang="en-US" sz="66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We </a:t>
            </a:r>
            <a:r>
              <a:rPr lang="en-US" sz="6600" b="1" u="sng"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must</a:t>
            </a:r>
            <a:r>
              <a:rPr lang="en-US" sz="6600" b="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6600" b="1" u="sng"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manage</a:t>
            </a:r>
            <a:r>
              <a:rPr lang="en-US" sz="6600" b="1"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66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with all our might the gifts he has given in this life.</a:t>
            </a:r>
          </a:p>
        </p:txBody>
      </p:sp>
    </p:spTree>
    <p:extLst>
      <p:ext uri="{BB962C8B-B14F-4D97-AF65-F5344CB8AC3E}">
        <p14:creationId xmlns:p14="http://schemas.microsoft.com/office/powerpoint/2010/main" val="112624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rgbClr val="59598F"/>
        </a:solidFill>
        <a:effectLst/>
      </p:bgPr>
    </p:bg>
    <p:spTree>
      <p:nvGrpSpPr>
        <p:cNvPr id="1" name=""/>
        <p:cNvGrpSpPr/>
        <p:nvPr/>
      </p:nvGrpSpPr>
      <p:grpSpPr>
        <a:xfrm>
          <a:off x="0" y="0"/>
          <a:ext cx="0" cy="0"/>
          <a:chOff x="0" y="0"/>
          <a:chExt cx="0" cy="0"/>
        </a:xfrm>
      </p:grpSpPr>
      <p:pic>
        <p:nvPicPr>
          <p:cNvPr id="28674" name="Picture 2" descr="0515016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
            <a:ext cx="101346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990600" y="0"/>
            <a:ext cx="5486400" cy="6858000"/>
          </a:xfrm>
        </p:spPr>
        <p:txBody>
          <a:bodyPr>
            <a:normAutofit/>
          </a:bodyPr>
          <a:lstStyle/>
          <a:p>
            <a:pPr eaLnBrk="1" hangingPunct="1"/>
            <a:r>
              <a:rPr lang="en-US" sz="7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Life can be divided into </a:t>
            </a:r>
            <a:r>
              <a:rPr lang="en-US" sz="7200" b="1" u="sng" dirty="0">
                <a:solidFill>
                  <a:schemeClr val="accent1">
                    <a:lumMod val="40000"/>
                    <a:lumOff val="60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Seven</a:t>
            </a:r>
            <a:r>
              <a:rPr lang="en-US" sz="72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basic areas, each a gift from God.</a:t>
            </a:r>
          </a:p>
        </p:txBody>
      </p:sp>
    </p:spTree>
    <p:extLst>
      <p:ext uri="{BB962C8B-B14F-4D97-AF65-F5344CB8AC3E}">
        <p14:creationId xmlns:p14="http://schemas.microsoft.com/office/powerpoint/2010/main" val="398945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7ECBCE-98EB-4374-A8C2-0F4FE836F0CE}"/>
              </a:ext>
            </a:extLst>
          </p:cNvPr>
          <p:cNvSpPr/>
          <p:nvPr/>
        </p:nvSpPr>
        <p:spPr>
          <a:xfrm>
            <a:off x="0" y="-158544"/>
            <a:ext cx="12420600" cy="7086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5D2732B8-4915-4F24-8F09-7109F9E871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456" y="-1211771"/>
            <a:ext cx="11723694" cy="9478531"/>
          </a:xfrm>
        </p:spPr>
      </p:pic>
      <p:pic>
        <p:nvPicPr>
          <p:cNvPr id="23" name="Content Placeholder 5">
            <a:extLst>
              <a:ext uri="{FF2B5EF4-FFF2-40B4-BE49-F238E27FC236}">
                <a16:creationId xmlns:a16="http://schemas.microsoft.com/office/drawing/2014/main" id="{EE864676-770D-4683-BDE5-F1EB66A16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3070" y="80632"/>
            <a:ext cx="3809296" cy="6775554"/>
          </a:xfrm>
          <a:prstGeom prst="rect">
            <a:avLst/>
          </a:prstGeom>
        </p:spPr>
      </p:pic>
      <p:sp>
        <p:nvSpPr>
          <p:cNvPr id="7" name="TextBox 6">
            <a:extLst>
              <a:ext uri="{FF2B5EF4-FFF2-40B4-BE49-F238E27FC236}">
                <a16:creationId xmlns:a16="http://schemas.microsoft.com/office/drawing/2014/main" id="{CA4DFE43-F188-4A91-BDAA-051C3571F066}"/>
              </a:ext>
            </a:extLst>
          </p:cNvPr>
          <p:cNvSpPr txBox="1"/>
          <p:nvPr/>
        </p:nvSpPr>
        <p:spPr>
          <a:xfrm>
            <a:off x="4981969" y="5170729"/>
            <a:ext cx="24706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Trust in God</a:t>
            </a:r>
          </a:p>
        </p:txBody>
      </p:sp>
      <p:sp>
        <p:nvSpPr>
          <p:cNvPr id="8" name="TextBox 7">
            <a:extLst>
              <a:ext uri="{FF2B5EF4-FFF2-40B4-BE49-F238E27FC236}">
                <a16:creationId xmlns:a16="http://schemas.microsoft.com/office/drawing/2014/main" id="{43760F11-DC7F-4B69-9F19-59CEAC233A24}"/>
              </a:ext>
            </a:extLst>
          </p:cNvPr>
          <p:cNvSpPr txBox="1"/>
          <p:nvPr/>
        </p:nvSpPr>
        <p:spPr>
          <a:xfrm>
            <a:off x="5074303" y="5547646"/>
            <a:ext cx="2286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Theology</a:t>
            </a:r>
          </a:p>
        </p:txBody>
      </p:sp>
      <p:sp>
        <p:nvSpPr>
          <p:cNvPr id="9" name="TextBox 8">
            <a:extLst>
              <a:ext uri="{FF2B5EF4-FFF2-40B4-BE49-F238E27FC236}">
                <a16:creationId xmlns:a16="http://schemas.microsoft.com/office/drawing/2014/main" id="{475F0346-DF5D-4812-8E84-FAF946DD5793}"/>
              </a:ext>
            </a:extLst>
          </p:cNvPr>
          <p:cNvSpPr txBox="1"/>
          <p:nvPr/>
        </p:nvSpPr>
        <p:spPr>
          <a:xfrm>
            <a:off x="5068464" y="5905901"/>
            <a:ext cx="2286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Testimony</a:t>
            </a:r>
          </a:p>
        </p:txBody>
      </p:sp>
      <p:sp>
        <p:nvSpPr>
          <p:cNvPr id="10" name="TextBox 9">
            <a:extLst>
              <a:ext uri="{FF2B5EF4-FFF2-40B4-BE49-F238E27FC236}">
                <a16:creationId xmlns:a16="http://schemas.microsoft.com/office/drawing/2014/main" id="{300BD178-61D3-42AC-A98E-513C5F125D14}"/>
              </a:ext>
            </a:extLst>
          </p:cNvPr>
          <p:cNvSpPr txBox="1"/>
          <p:nvPr/>
        </p:nvSpPr>
        <p:spPr>
          <a:xfrm rot="16200000">
            <a:off x="3533839" y="3265886"/>
            <a:ext cx="1752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Time</a:t>
            </a:r>
          </a:p>
        </p:txBody>
      </p:sp>
      <p:sp>
        <p:nvSpPr>
          <p:cNvPr id="11" name="TextBox 10">
            <a:extLst>
              <a:ext uri="{FF2B5EF4-FFF2-40B4-BE49-F238E27FC236}">
                <a16:creationId xmlns:a16="http://schemas.microsoft.com/office/drawing/2014/main" id="{56504370-54A4-475B-B38E-ECCA6F0431FA}"/>
              </a:ext>
            </a:extLst>
          </p:cNvPr>
          <p:cNvSpPr txBox="1"/>
          <p:nvPr/>
        </p:nvSpPr>
        <p:spPr>
          <a:xfrm rot="16200000">
            <a:off x="4731991" y="3265886"/>
            <a:ext cx="175260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Temple</a:t>
            </a:r>
          </a:p>
        </p:txBody>
      </p:sp>
      <p:sp>
        <p:nvSpPr>
          <p:cNvPr id="12" name="TextBox 11">
            <a:extLst>
              <a:ext uri="{FF2B5EF4-FFF2-40B4-BE49-F238E27FC236}">
                <a16:creationId xmlns:a16="http://schemas.microsoft.com/office/drawing/2014/main" id="{9D78F5D0-FD86-4689-BA9E-FD778B969C68}"/>
              </a:ext>
            </a:extLst>
          </p:cNvPr>
          <p:cNvSpPr txBox="1"/>
          <p:nvPr/>
        </p:nvSpPr>
        <p:spPr>
          <a:xfrm rot="16200000">
            <a:off x="5930143" y="3329858"/>
            <a:ext cx="1752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Talent</a:t>
            </a:r>
          </a:p>
        </p:txBody>
      </p:sp>
      <p:sp>
        <p:nvSpPr>
          <p:cNvPr id="13" name="TextBox 12">
            <a:extLst>
              <a:ext uri="{FF2B5EF4-FFF2-40B4-BE49-F238E27FC236}">
                <a16:creationId xmlns:a16="http://schemas.microsoft.com/office/drawing/2014/main" id="{95F36ADC-A41E-4AE9-A8E9-499BE4380173}"/>
              </a:ext>
            </a:extLst>
          </p:cNvPr>
          <p:cNvSpPr txBox="1"/>
          <p:nvPr/>
        </p:nvSpPr>
        <p:spPr>
          <a:xfrm rot="16200000">
            <a:off x="7022462" y="3329857"/>
            <a:ext cx="19642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Treasure</a:t>
            </a:r>
          </a:p>
        </p:txBody>
      </p:sp>
      <p:sp>
        <p:nvSpPr>
          <p:cNvPr id="2" name="Title 1">
            <a:extLst>
              <a:ext uri="{FF2B5EF4-FFF2-40B4-BE49-F238E27FC236}">
                <a16:creationId xmlns:a16="http://schemas.microsoft.com/office/drawing/2014/main" id="{BEA23B61-0259-4EBC-8F26-9DFC2AFF58C8}"/>
              </a:ext>
            </a:extLst>
          </p:cNvPr>
          <p:cNvSpPr>
            <a:spLocks noGrp="1"/>
          </p:cNvSpPr>
          <p:nvPr>
            <p:ph type="title"/>
          </p:nvPr>
        </p:nvSpPr>
        <p:spPr>
          <a:xfrm>
            <a:off x="4001877" y="774808"/>
            <a:ext cx="4416846" cy="648427"/>
          </a:xfrm>
        </p:spPr>
        <p:txBody>
          <a:bodyPr>
            <a:normAutofit/>
          </a:bodyPr>
          <a:lstStyle/>
          <a:p>
            <a:pPr algn="ctr"/>
            <a:r>
              <a:rPr lang="en-US" sz="2800" b="1" dirty="0">
                <a:solidFill>
                  <a:srgbClr val="0000CC"/>
                </a:solidFill>
                <a:effectLst>
                  <a:outerShdw blurRad="38100" dist="38100" dir="2700000" algn="tl">
                    <a:srgbClr val="000000">
                      <a:alpha val="43137"/>
                    </a:srgbClr>
                  </a:outerShdw>
                </a:effectLst>
              </a:rPr>
              <a:t>Revolutionary Generosity</a:t>
            </a:r>
          </a:p>
        </p:txBody>
      </p:sp>
      <p:sp>
        <p:nvSpPr>
          <p:cNvPr id="14" name="Title 1">
            <a:extLst>
              <a:ext uri="{FF2B5EF4-FFF2-40B4-BE49-F238E27FC236}">
                <a16:creationId xmlns:a16="http://schemas.microsoft.com/office/drawing/2014/main" id="{F8C38FF5-9FAF-4C37-8E12-7861ABA0A370}"/>
              </a:ext>
            </a:extLst>
          </p:cNvPr>
          <p:cNvSpPr txBox="1">
            <a:spLocks/>
          </p:cNvSpPr>
          <p:nvPr/>
        </p:nvSpPr>
        <p:spPr>
          <a:xfrm>
            <a:off x="4008880" y="1523147"/>
            <a:ext cx="4416846" cy="6484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Calibri Light" panose="020F0302020204030204"/>
                <a:ea typeface="+mj-ea"/>
                <a:cs typeface="+mj-cs"/>
              </a:rPr>
              <a:t>Whole Armor of Light-</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Jesus</a:t>
            </a:r>
          </a:p>
        </p:txBody>
      </p:sp>
      <p:sp>
        <p:nvSpPr>
          <p:cNvPr id="15" name="TextBox 14">
            <a:extLst>
              <a:ext uri="{FF2B5EF4-FFF2-40B4-BE49-F238E27FC236}">
                <a16:creationId xmlns:a16="http://schemas.microsoft.com/office/drawing/2014/main" id="{D173A320-520B-4BF8-B446-8D90D56A51BE}"/>
              </a:ext>
            </a:extLst>
          </p:cNvPr>
          <p:cNvSpPr txBox="1"/>
          <p:nvPr/>
        </p:nvSpPr>
        <p:spPr>
          <a:xfrm>
            <a:off x="1642581" y="1345436"/>
            <a:ext cx="1981200"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5">
            <a:extLst>
              <a:ext uri="{FF2B5EF4-FFF2-40B4-BE49-F238E27FC236}">
                <a16:creationId xmlns:a16="http://schemas.microsoft.com/office/drawing/2014/main" id="{2F380792-B9A0-4B29-9AAA-28A221276A59}"/>
              </a:ext>
            </a:extLst>
          </p:cNvPr>
          <p:cNvSpPr txBox="1"/>
          <p:nvPr/>
        </p:nvSpPr>
        <p:spPr>
          <a:xfrm>
            <a:off x="2362791" y="4909119"/>
            <a:ext cx="10668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
        <p:nvSpPr>
          <p:cNvPr id="17" name="TextBox 16">
            <a:extLst>
              <a:ext uri="{FF2B5EF4-FFF2-40B4-BE49-F238E27FC236}">
                <a16:creationId xmlns:a16="http://schemas.microsoft.com/office/drawing/2014/main" id="{B74088A4-162A-4FDF-83D0-8B985AE02302}"/>
              </a:ext>
            </a:extLst>
          </p:cNvPr>
          <p:cNvSpPr txBox="1"/>
          <p:nvPr/>
        </p:nvSpPr>
        <p:spPr>
          <a:xfrm>
            <a:off x="34968" y="2988885"/>
            <a:ext cx="220774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F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4 Pillars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Tangible T’s</a:t>
            </a:r>
            <a:endParaRPr kumimoji="0" lang="en-US" sz="12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DE77F6A-A5B8-49CA-A89D-87F4F18DAA37}"/>
              </a:ext>
            </a:extLst>
          </p:cNvPr>
          <p:cNvSpPr txBox="1"/>
          <p:nvPr/>
        </p:nvSpPr>
        <p:spPr>
          <a:xfrm>
            <a:off x="-226900" y="5308271"/>
            <a:ext cx="29718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F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3 Bedrock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Foundational T’s</a:t>
            </a:r>
            <a:endParaRPr kumimoji="0" lang="en-US" sz="12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9" name="Picture 18" descr="A picture containing food&#10;&#10;Description automatically generated">
            <a:extLst>
              <a:ext uri="{FF2B5EF4-FFF2-40B4-BE49-F238E27FC236}">
                <a16:creationId xmlns:a16="http://schemas.microsoft.com/office/drawing/2014/main" id="{DB820039-DD68-444E-B199-F55B488B91D5}"/>
              </a:ext>
            </a:extLst>
          </p:cNvPr>
          <p:cNvPicPr>
            <a:picLocks noChangeAspect="1"/>
          </p:cNvPicPr>
          <p:nvPr/>
        </p:nvPicPr>
        <p:blipFill>
          <a:blip r:embed="rId4"/>
          <a:stretch>
            <a:fillRect/>
          </a:stretch>
        </p:blipFill>
        <p:spPr>
          <a:xfrm>
            <a:off x="10546129" y="4991877"/>
            <a:ext cx="1569070" cy="1569070"/>
          </a:xfrm>
          <a:prstGeom prst="rect">
            <a:avLst/>
          </a:prstGeom>
          <a:noFill/>
        </p:spPr>
      </p:pic>
      <p:sp>
        <p:nvSpPr>
          <p:cNvPr id="20" name="TextBox 19">
            <a:extLst>
              <a:ext uri="{FF2B5EF4-FFF2-40B4-BE49-F238E27FC236}">
                <a16:creationId xmlns:a16="http://schemas.microsoft.com/office/drawing/2014/main" id="{0FACD8A2-D9BC-46D0-B68B-9A351CB23E35}"/>
              </a:ext>
            </a:extLst>
          </p:cNvPr>
          <p:cNvSpPr txBox="1"/>
          <p:nvPr/>
        </p:nvSpPr>
        <p:spPr>
          <a:xfrm>
            <a:off x="4724400" y="6394521"/>
            <a:ext cx="297180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 “ROCK” Jesus</a:t>
            </a:r>
          </a:p>
        </p:txBody>
      </p:sp>
      <p:sp>
        <p:nvSpPr>
          <p:cNvPr id="21" name="TextBox 20">
            <a:extLst>
              <a:ext uri="{FF2B5EF4-FFF2-40B4-BE49-F238E27FC236}">
                <a16:creationId xmlns:a16="http://schemas.microsoft.com/office/drawing/2014/main" id="{9DB0E30C-AF23-465A-982F-A925664162F0}"/>
              </a:ext>
            </a:extLst>
          </p:cNvPr>
          <p:cNvSpPr txBox="1"/>
          <p:nvPr/>
        </p:nvSpPr>
        <p:spPr>
          <a:xfrm>
            <a:off x="2673391" y="1393744"/>
            <a:ext cx="1066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
        <p:nvSpPr>
          <p:cNvPr id="22" name="TextBox 21">
            <a:extLst>
              <a:ext uri="{FF2B5EF4-FFF2-40B4-BE49-F238E27FC236}">
                <a16:creationId xmlns:a16="http://schemas.microsoft.com/office/drawing/2014/main" id="{B2644243-6469-44F7-93E5-52A3567DB7B0}"/>
              </a:ext>
            </a:extLst>
          </p:cNvPr>
          <p:cNvSpPr txBox="1"/>
          <p:nvPr/>
        </p:nvSpPr>
        <p:spPr>
          <a:xfrm>
            <a:off x="309718" y="1445123"/>
            <a:ext cx="165824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F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Seal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186C779-CAD8-47BC-A4C0-821DA7B9858F}"/>
              </a:ext>
            </a:extLst>
          </p:cNvPr>
          <p:cNvSpPr txBox="1"/>
          <p:nvPr/>
        </p:nvSpPr>
        <p:spPr>
          <a:xfrm>
            <a:off x="3956742" y="-184284"/>
            <a:ext cx="45439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FF00"/>
                </a:solidFill>
                <a:effectLst>
                  <a:outerShdw blurRad="38100" dist="38100" dir="2700000" algn="tl">
                    <a:srgbClr val="000000">
                      <a:alpha val="43137"/>
                    </a:srgbClr>
                  </a:outerShdw>
                </a:effectLst>
                <a:uLnTx/>
                <a:uFillTx/>
                <a:latin typeface="Amaze" panose="020B0500000000000000" pitchFamily="34" charset="0"/>
                <a:ea typeface="+mn-ea"/>
                <a:cs typeface="+mn-cs"/>
              </a:rPr>
              <a:t>T7 Concept  </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maze" panose="020B0500000000000000" pitchFamily="34" charset="0"/>
                <a:ea typeface="+mn-ea"/>
                <a:cs typeface="+mn-cs"/>
              </a:rPr>
              <a:t>(</a:t>
            </a:r>
            <a:r>
              <a:rPr kumimoji="0" lang="en-US" sz="4800" b="1" i="0" u="none" strike="noStrike" kern="1200" cap="none" spc="0" normalizeH="0" baseline="0" noProof="0" dirty="0">
                <a:ln>
                  <a:noFill/>
                </a:ln>
                <a:solidFill>
                  <a:srgbClr val="00FF00"/>
                </a:solidFill>
                <a:effectLst>
                  <a:outerShdw blurRad="38100" dist="38100" dir="2700000" algn="tl">
                    <a:srgbClr val="000000">
                      <a:alpha val="43137"/>
                    </a:srgbClr>
                  </a:outerShdw>
                </a:effectLst>
                <a:uLnTx/>
                <a:uFillTx/>
                <a:latin typeface="Amaze" panose="020B0500000000000000" pitchFamily="34" charset="0"/>
                <a:ea typeface="+mn-ea"/>
                <a:cs typeface="+mn-cs"/>
              </a:rPr>
              <a:t>T</a:t>
            </a:r>
            <a:r>
              <a:rPr kumimoji="0" lang="en-US" sz="4800" b="1" i="0" u="none" strike="noStrike" kern="1200" cap="none" spc="0" normalizeH="0" baseline="30000" noProof="0" dirty="0">
                <a:ln>
                  <a:noFill/>
                </a:ln>
                <a:solidFill>
                  <a:srgbClr val="00FF00"/>
                </a:solidFill>
                <a:effectLst>
                  <a:outerShdw blurRad="38100" dist="38100" dir="2700000" algn="tl">
                    <a:srgbClr val="000000">
                      <a:alpha val="43137"/>
                    </a:srgbClr>
                  </a:outerShdw>
                </a:effectLst>
                <a:uLnTx/>
                <a:uFillTx/>
                <a:latin typeface="Amaze" panose="020B0500000000000000" pitchFamily="34" charset="0"/>
                <a:ea typeface="+mn-ea"/>
                <a:cs typeface="+mn-cs"/>
              </a:rPr>
              <a:t>7</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maze" panose="020B0500000000000000" pitchFamily="34" charset="0"/>
                <a:ea typeface="+mn-ea"/>
                <a:cs typeface="+mn-cs"/>
              </a:rPr>
              <a:t>)</a:t>
            </a:r>
            <a:endParaRPr kumimoji="0" lang="en-US" sz="48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maze" panose="020B0500000000000000" pitchFamily="34" charset="0"/>
              <a:ea typeface="+mn-ea"/>
              <a:cs typeface="+mn-cs"/>
            </a:endParaRPr>
          </a:p>
        </p:txBody>
      </p:sp>
    </p:spTree>
    <p:extLst>
      <p:ext uri="{BB962C8B-B14F-4D97-AF65-F5344CB8AC3E}">
        <p14:creationId xmlns:p14="http://schemas.microsoft.com/office/powerpoint/2010/main" val="202383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right)">
                                      <p:cBhvr>
                                        <p:cTn id="52" dur="500"/>
                                        <p:tgtEl>
                                          <p:spTgt spid="15"/>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right)">
                                      <p:cBhvr>
                                        <p:cTn id="61" dur="500"/>
                                        <p:tgtEl>
                                          <p:spTgt spid="16"/>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3000" fill="hold"/>
                                        <p:tgtEl>
                                          <p:spTgt spid="20"/>
                                        </p:tgtEl>
                                        <p:attrNameLst>
                                          <p:attrName>ppt_x</p:attrName>
                                        </p:attrNameLst>
                                      </p:cBhvr>
                                      <p:tavLst>
                                        <p:tav tm="0">
                                          <p:val>
                                            <p:strVal val="#ppt_x"/>
                                          </p:val>
                                        </p:tav>
                                        <p:tav tm="100000">
                                          <p:val>
                                            <p:strVal val="#ppt_x"/>
                                          </p:val>
                                        </p:tav>
                                      </p:tavLst>
                                    </p:anim>
                                    <p:anim calcmode="lin" valueType="num">
                                      <p:cBhvr additive="base">
                                        <p:cTn id="71" dur="3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0" fill="hold"/>
                                        <p:tgtEl>
                                          <p:spTgt spid="23"/>
                                        </p:tgtEl>
                                        <p:attrNameLst>
                                          <p:attrName>ppt_w</p:attrName>
                                        </p:attrNameLst>
                                      </p:cBhvr>
                                      <p:tavLst>
                                        <p:tav tm="0">
                                          <p:val>
                                            <p:fltVal val="0"/>
                                          </p:val>
                                        </p:tav>
                                        <p:tav tm="100000">
                                          <p:val>
                                            <p:strVal val="#ppt_w"/>
                                          </p:val>
                                        </p:tav>
                                      </p:tavLst>
                                    </p:anim>
                                    <p:anim calcmode="lin" valueType="num">
                                      <p:cBhvr>
                                        <p:cTn id="86" dur="5000" fill="hold"/>
                                        <p:tgtEl>
                                          <p:spTgt spid="23"/>
                                        </p:tgtEl>
                                        <p:attrNameLst>
                                          <p:attrName>ppt_h</p:attrName>
                                        </p:attrNameLst>
                                      </p:cBhvr>
                                      <p:tavLst>
                                        <p:tav tm="0">
                                          <p:val>
                                            <p:fltVal val="0"/>
                                          </p:val>
                                        </p:tav>
                                        <p:tav tm="100000">
                                          <p:val>
                                            <p:strVal val="#ppt_h"/>
                                          </p:val>
                                        </p:tav>
                                      </p:tavLst>
                                    </p:anim>
                                    <p:animEffect transition="in" filter="fade">
                                      <p:cBhvr>
                                        <p:cTn id="87" dur="50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3000"/>
                                        <p:tgtEl>
                                          <p:spTgt spid="23"/>
                                        </p:tgtEl>
                                      </p:cBhvr>
                                    </p:animEffect>
                                    <p:set>
                                      <p:cBhvr>
                                        <p:cTn id="92" dur="1" fill="hold">
                                          <p:stCondLst>
                                            <p:cond delay="2999"/>
                                          </p:stCondLst>
                                        </p:cTn>
                                        <p:tgtEl>
                                          <p:spTgt spid="2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37"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barn(outVertical)">
                                      <p:cBhvr>
                                        <p:cTn id="9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2" grpId="0"/>
      <p:bldP spid="14" grpId="0"/>
      <p:bldP spid="15" grpId="0"/>
      <p:bldP spid="16" grpId="0"/>
      <p:bldP spid="17" grpId="0"/>
      <p:bldP spid="18" grpId="0"/>
      <p:bldP spid="20" grpId="0" animBg="1"/>
      <p:bldP spid="21" grpId="0"/>
      <p:bldP spid="22" grpId="0"/>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3"/>
          <p:cNvSpPr>
            <a:spLocks noGrp="1" noChangeArrowheads="1"/>
          </p:cNvSpPr>
          <p:nvPr>
            <p:ph type="body" idx="1"/>
          </p:nvPr>
        </p:nvSpPr>
        <p:spPr>
          <a:xfrm>
            <a:off x="762000" y="1752600"/>
            <a:ext cx="10668000" cy="5334000"/>
          </a:xfrm>
        </p:spPr>
        <p:txBody>
          <a:bodyPr/>
          <a:lstStyle/>
          <a:p>
            <a:pPr marL="0" indent="0">
              <a:buNone/>
            </a:pPr>
            <a:r>
              <a:rPr lang="en-US" sz="48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III.	How Generosity Acts, Looks, and Feels may also be seen in the way we manage God’s goods:</a:t>
            </a:r>
          </a:p>
          <a:p>
            <a:pPr marL="0" indent="0">
              <a:buNone/>
            </a:pPr>
            <a:r>
              <a:rPr lang="en-US" sz="44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p>
          <a:p>
            <a:pPr marL="0" indent="0">
              <a:buNone/>
            </a:pPr>
            <a:r>
              <a:rPr lang="en-US" sz="44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r>
              <a:rPr lang="en-US" sz="4400" b="1" dirty="0">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Time, Temple, Talent, and Treasure </a:t>
            </a:r>
            <a:r>
              <a:rPr lang="en-US" sz="44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r>
              <a:rPr lang="en-US" sz="4400" b="1" dirty="0">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a:t>
            </a:r>
            <a:r>
              <a:rPr lang="en-US" sz="4400" b="1" dirty="0">
                <a:solidFill>
                  <a:srgbClr val="00CCFF"/>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Tangible T’s </a:t>
            </a:r>
            <a:r>
              <a:rPr lang="en-US" sz="4400" b="1" dirty="0">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from T7 Concept).</a:t>
            </a:r>
          </a:p>
        </p:txBody>
      </p:sp>
      <p:sp>
        <p:nvSpPr>
          <p:cNvPr id="6" name="Title 1">
            <a:extLst>
              <a:ext uri="{FF2B5EF4-FFF2-40B4-BE49-F238E27FC236}">
                <a16:creationId xmlns:a16="http://schemas.microsoft.com/office/drawing/2014/main" id="{30DF3A9E-4FDA-4313-8217-9978AE49AB7F}"/>
              </a:ext>
            </a:extLst>
          </p:cNvPr>
          <p:cNvSpPr>
            <a:spLocks noGrp="1"/>
          </p:cNvSpPr>
          <p:nvPr>
            <p:ph type="title"/>
          </p:nvPr>
        </p:nvSpPr>
        <p:spPr>
          <a:xfrm>
            <a:off x="609600" y="274638"/>
            <a:ext cx="10972800" cy="1143000"/>
          </a:xfrm>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121273317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931778-9A7F-4EA3-B6D0-02CD0CDE4E6E}"/>
              </a:ext>
            </a:extLst>
          </p:cNvPr>
          <p:cNvSpPr txBox="1">
            <a:spLocks noChangeArrowheads="1"/>
          </p:cNvSpPr>
          <p:nvPr/>
        </p:nvSpPr>
        <p:spPr bwMode="auto">
          <a:xfrm>
            <a:off x="1447800" y="2305615"/>
            <a:ext cx="7848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0" b="1" i="0" u="none" strike="noStrike" kern="0" cap="none" spc="0" normalizeH="0" baseline="0" noProof="0" dirty="0">
                <a:ln>
                  <a:noFill/>
                </a:ln>
                <a:solidFill>
                  <a:schemeClr val="tx1"/>
                </a:solidFill>
                <a:effectLst/>
                <a:uLnTx/>
                <a:uFillTx/>
                <a:latin typeface="Times New Roman" pitchFamily="18" charset="0"/>
              </a:rPr>
              <a:t>T1 - Time</a:t>
            </a:r>
          </a:p>
        </p:txBody>
      </p:sp>
    </p:spTree>
    <p:extLst>
      <p:ext uri="{BB962C8B-B14F-4D97-AF65-F5344CB8AC3E}">
        <p14:creationId xmlns:p14="http://schemas.microsoft.com/office/powerpoint/2010/main" val="175312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2" descr="black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0"/>
            <a:ext cx="9144000"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icture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21219" name="Rectangle 3"/>
          <p:cNvSpPr>
            <a:spLocks noChangeArrowheads="1"/>
          </p:cNvSpPr>
          <p:nvPr/>
        </p:nvSpPr>
        <p:spPr bwMode="auto">
          <a:xfrm>
            <a:off x="1534886" y="2971800"/>
            <a:ext cx="9144000" cy="2514600"/>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r>
              <a:rPr lang="en-US" altLang="en-US" sz="5400" b="1" dirty="0">
                <a:solidFill>
                  <a:srgbClr val="FF0000"/>
                </a:solidFill>
                <a:effectLst>
                  <a:outerShdw blurRad="38100" dist="38100" dir="2700000" algn="tl">
                    <a:srgbClr val="FFFFFF"/>
                  </a:outerShdw>
                </a:effectLst>
              </a:rPr>
              <a:t>If ye LOVE Me, keep my Commandments. John 14:15</a:t>
            </a:r>
          </a:p>
        </p:txBody>
      </p:sp>
    </p:spTree>
    <p:extLst>
      <p:ext uri="{BB962C8B-B14F-4D97-AF65-F5344CB8AC3E}">
        <p14:creationId xmlns:p14="http://schemas.microsoft.com/office/powerpoint/2010/main" val="2774968034"/>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iterate type="wd">
                                    <p:tmPct val="100000"/>
                                  </p:iterate>
                                  <p:childTnLst>
                                    <p:set>
                                      <p:cBhvr>
                                        <p:cTn id="6" dur="1" fill="hold">
                                          <p:stCondLst>
                                            <p:cond delay="0"/>
                                          </p:stCondLst>
                                        </p:cTn>
                                        <p:tgtEl>
                                          <p:spTgt spid="521219"/>
                                        </p:tgtEl>
                                        <p:attrNameLst>
                                          <p:attrName>style.visibility</p:attrName>
                                        </p:attrNameLst>
                                      </p:cBhvr>
                                      <p:to>
                                        <p:strVal val="visible"/>
                                      </p:to>
                                    </p:set>
                                    <p:anim calcmode="lin" valueType="num">
                                      <p:cBhvr>
                                        <p:cTn id="7" dur="300" fill="hold"/>
                                        <p:tgtEl>
                                          <p:spTgt spid="521219"/>
                                        </p:tgtEl>
                                        <p:attrNameLst>
                                          <p:attrName>ppt_w</p:attrName>
                                        </p:attrNameLst>
                                      </p:cBhvr>
                                      <p:tavLst>
                                        <p:tav tm="0">
                                          <p:val>
                                            <p:fltVal val="0"/>
                                          </p:val>
                                        </p:tav>
                                        <p:tav tm="100000">
                                          <p:val>
                                            <p:strVal val="#ppt_w"/>
                                          </p:val>
                                        </p:tav>
                                      </p:tavLst>
                                    </p:anim>
                                    <p:anim calcmode="lin" valueType="num">
                                      <p:cBhvr>
                                        <p:cTn id="8" dur="300" fill="hold"/>
                                        <p:tgtEl>
                                          <p:spTgt spid="521219"/>
                                        </p:tgtEl>
                                        <p:attrNameLst>
                                          <p:attrName>ppt_h</p:attrName>
                                        </p:attrNameLst>
                                      </p:cBhvr>
                                      <p:tavLst>
                                        <p:tav tm="0">
                                          <p:val>
                                            <p:fltVal val="0"/>
                                          </p:val>
                                        </p:tav>
                                        <p:tav tm="100000">
                                          <p:val>
                                            <p:strVal val="#ppt_h"/>
                                          </p:val>
                                        </p:tav>
                                      </p:tavLst>
                                    </p:anim>
                                    <p:anim calcmode="lin" valueType="num">
                                      <p:cBhvr>
                                        <p:cTn id="9" dur="300" fill="hold"/>
                                        <p:tgtEl>
                                          <p:spTgt spid="521219"/>
                                        </p:tgtEl>
                                        <p:attrNameLst>
                                          <p:attrName>ppt_x</p:attrName>
                                        </p:attrNameLst>
                                      </p:cBhvr>
                                      <p:tavLst>
                                        <p:tav tm="0">
                                          <p:val>
                                            <p:fltVal val="0.5"/>
                                          </p:val>
                                        </p:tav>
                                        <p:tav tm="100000">
                                          <p:val>
                                            <p:strVal val="#ppt_x"/>
                                          </p:val>
                                        </p:tav>
                                      </p:tavLst>
                                    </p:anim>
                                    <p:anim calcmode="lin" valueType="num">
                                      <p:cBhvr>
                                        <p:cTn id="10" dur="300" fill="hold"/>
                                        <p:tgtEl>
                                          <p:spTgt spid="521219"/>
                                        </p:tgtEl>
                                        <p:attrNameLst>
                                          <p:attrName>ppt_y</p:attrName>
                                        </p:attrNameLst>
                                      </p:cBhvr>
                                      <p:tavLst>
                                        <p:tav tm="0">
                                          <p:val>
                                            <p:fltVal val="0.5"/>
                                          </p:val>
                                        </p:tav>
                                        <p:tav tm="100000">
                                          <p:val>
                                            <p:strVal val="#ppt_y"/>
                                          </p:val>
                                        </p:tav>
                                      </p:tavLst>
                                    </p:anim>
                                  </p:childTnLst>
                                </p:cTn>
                              </p:par>
                              <p:par>
                                <p:cTn id="11" presetID="6" presetClass="exit" presetSubtype="32" fill="hold" nodeType="withEffect">
                                  <p:stCondLst>
                                    <p:cond delay="2000"/>
                                  </p:stCondLst>
                                  <p:childTnLst>
                                    <p:animEffect transition="out" filter="circle(out)">
                                      <p:cBhvr>
                                        <p:cTn id="12" dur="20000"/>
                                        <p:tgtEl>
                                          <p:spTgt spid="4"/>
                                        </p:tgtEl>
                                      </p:cBhvr>
                                    </p:animEffect>
                                    <p:set>
                                      <p:cBhvr>
                                        <p:cTn id="13" dur="1" fill="hold">
                                          <p:stCondLst>
                                            <p:cond delay="19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5082" name="Text Box 10"/>
          <p:cNvSpPr txBox="1">
            <a:spLocks noChangeArrowheads="1"/>
          </p:cNvSpPr>
          <p:nvPr/>
        </p:nvSpPr>
        <p:spPr bwMode="auto">
          <a:xfrm>
            <a:off x="2133600" y="763012"/>
            <a:ext cx="8153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defRPr/>
            </a:pP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Love Formula</a:t>
            </a:r>
            <a:b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br>
            <a: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t>(</a:t>
            </a: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Love God</a:t>
            </a:r>
            <a: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t>) </a:t>
            </a:r>
            <a:b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b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 </a:t>
            </a:r>
            <a:b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br>
            <a: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t>(</a:t>
            </a: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Love Your Neighbor</a:t>
            </a:r>
            <a: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t>)</a:t>
            </a:r>
            <a:endPar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endParaRPr>
          </a:p>
        </p:txBody>
      </p:sp>
      <p:sp>
        <p:nvSpPr>
          <p:cNvPr id="515086" name="Text Box 14"/>
          <p:cNvSpPr txBox="1">
            <a:spLocks noChangeArrowheads="1"/>
          </p:cNvSpPr>
          <p:nvPr/>
        </p:nvSpPr>
        <p:spPr bwMode="auto">
          <a:xfrm rot="20352534">
            <a:off x="2018582" y="1326794"/>
            <a:ext cx="3734055" cy="1754326"/>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50000"/>
              </a:spcBef>
              <a:spcAft>
                <a:spcPct val="0"/>
              </a:spcAft>
            </a:pPr>
            <a:r>
              <a:rPr lang="en-US" altLang="en-US" dirty="0">
                <a:solidFill>
                  <a:srgbClr val="FFFFFF"/>
                </a:solidFill>
                <a:latin typeface="+mn-lt"/>
              </a:rPr>
              <a:t>(1) First 4 Commandments Represent our responsibility to God</a:t>
            </a:r>
          </a:p>
          <a:p>
            <a:pPr algn="ctr" fontAlgn="base">
              <a:spcBef>
                <a:spcPct val="50000"/>
              </a:spcBef>
              <a:spcAft>
                <a:spcPct val="0"/>
              </a:spcAft>
            </a:pPr>
            <a:r>
              <a:rPr lang="en-US" altLang="en-US" dirty="0">
                <a:solidFill>
                  <a:srgbClr val="FFFFFF"/>
                </a:solidFill>
                <a:latin typeface="+mn-lt"/>
              </a:rPr>
              <a:t>Matt. 22:37, 38</a:t>
            </a:r>
          </a:p>
        </p:txBody>
      </p:sp>
      <p:sp>
        <p:nvSpPr>
          <p:cNvPr id="515087" name="Text Box 15"/>
          <p:cNvSpPr txBox="1">
            <a:spLocks noChangeArrowheads="1"/>
          </p:cNvSpPr>
          <p:nvPr/>
        </p:nvSpPr>
        <p:spPr bwMode="auto">
          <a:xfrm rot="807589">
            <a:off x="6752016" y="4420081"/>
            <a:ext cx="3519955" cy="2123658"/>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50000"/>
              </a:spcBef>
              <a:spcAft>
                <a:spcPct val="0"/>
              </a:spcAft>
            </a:pPr>
            <a:r>
              <a:rPr lang="en-US" altLang="en-US" dirty="0">
                <a:solidFill>
                  <a:srgbClr val="FFFFFF"/>
                </a:solidFill>
                <a:latin typeface="+mn-lt"/>
              </a:rPr>
              <a:t>(+1) Last 6 Commandments Represent our responsibility to Mankind</a:t>
            </a:r>
          </a:p>
          <a:p>
            <a:pPr algn="ctr" fontAlgn="base">
              <a:spcBef>
                <a:spcPct val="50000"/>
              </a:spcBef>
              <a:spcAft>
                <a:spcPct val="0"/>
              </a:spcAft>
            </a:pPr>
            <a:r>
              <a:rPr lang="en-US" altLang="en-US" dirty="0">
                <a:solidFill>
                  <a:srgbClr val="FFFFFF"/>
                </a:solidFill>
                <a:latin typeface="+mn-lt"/>
              </a:rPr>
              <a:t>Matt. 22:39, 40</a:t>
            </a:r>
          </a:p>
        </p:txBody>
      </p:sp>
      <p:cxnSp>
        <p:nvCxnSpPr>
          <p:cNvPr id="29" name="Straight Arrow Connector 28"/>
          <p:cNvCxnSpPr/>
          <p:nvPr/>
        </p:nvCxnSpPr>
        <p:spPr bwMode="auto">
          <a:xfrm>
            <a:off x="5799752" y="1947050"/>
            <a:ext cx="829648" cy="0"/>
          </a:xfrm>
          <a:prstGeom prst="straightConnector1">
            <a:avLst/>
          </a:prstGeom>
          <a:solidFill>
            <a:schemeClr val="accent1"/>
          </a:solidFill>
          <a:ln w="38100" cap="flat" cmpd="sng" algn="ctr">
            <a:solidFill>
              <a:srgbClr val="00CC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p:nvPr/>
        </p:nvCxnSpPr>
        <p:spPr bwMode="auto">
          <a:xfrm flipH="1" flipV="1">
            <a:off x="6181919" y="3810000"/>
            <a:ext cx="762000" cy="580476"/>
          </a:xfrm>
          <a:prstGeom prst="straightConnector1">
            <a:avLst/>
          </a:prstGeom>
          <a:solidFill>
            <a:schemeClr val="accent1"/>
          </a:solidFill>
          <a:ln w="38100" cap="flat" cmpd="sng" algn="ctr">
            <a:solidFill>
              <a:srgbClr val="00CC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8532322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5086"/>
                                        </p:tgtEl>
                                        <p:attrNameLst>
                                          <p:attrName>style.visibility</p:attrName>
                                        </p:attrNameLst>
                                      </p:cBhvr>
                                      <p:to>
                                        <p:strVal val="visible"/>
                                      </p:to>
                                    </p:set>
                                    <p:anim calcmode="lin" valueType="num">
                                      <p:cBhvr additive="base">
                                        <p:cTn id="7" dur="500" fill="hold"/>
                                        <p:tgtEl>
                                          <p:spTgt spid="515086"/>
                                        </p:tgtEl>
                                        <p:attrNameLst>
                                          <p:attrName>ppt_x</p:attrName>
                                        </p:attrNameLst>
                                      </p:cBhvr>
                                      <p:tavLst>
                                        <p:tav tm="0">
                                          <p:val>
                                            <p:strVal val="0-#ppt_w/2"/>
                                          </p:val>
                                        </p:tav>
                                        <p:tav tm="100000">
                                          <p:val>
                                            <p:strVal val="#ppt_x"/>
                                          </p:val>
                                        </p:tav>
                                      </p:tavLst>
                                    </p:anim>
                                    <p:anim calcmode="lin" valueType="num">
                                      <p:cBhvr additive="base">
                                        <p:cTn id="8" dur="500" fill="hold"/>
                                        <p:tgtEl>
                                          <p:spTgt spid="51508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15087"/>
                                        </p:tgtEl>
                                        <p:attrNameLst>
                                          <p:attrName>style.visibility</p:attrName>
                                        </p:attrNameLst>
                                      </p:cBhvr>
                                      <p:to>
                                        <p:strVal val="visible"/>
                                      </p:to>
                                    </p:set>
                                    <p:anim calcmode="lin" valueType="num">
                                      <p:cBhvr additive="base">
                                        <p:cTn id="17" dur="500" fill="hold"/>
                                        <p:tgtEl>
                                          <p:spTgt spid="515087"/>
                                        </p:tgtEl>
                                        <p:attrNameLst>
                                          <p:attrName>ppt_x</p:attrName>
                                        </p:attrNameLst>
                                      </p:cBhvr>
                                      <p:tavLst>
                                        <p:tav tm="0">
                                          <p:val>
                                            <p:strVal val="1+#ppt_w/2"/>
                                          </p:val>
                                        </p:tav>
                                        <p:tav tm="100000">
                                          <p:val>
                                            <p:strVal val="#ppt_x"/>
                                          </p:val>
                                        </p:tav>
                                      </p:tavLst>
                                    </p:anim>
                                    <p:anim calcmode="lin" valueType="num">
                                      <p:cBhvr additive="base">
                                        <p:cTn id="18" dur="500" fill="hold"/>
                                        <p:tgtEl>
                                          <p:spTgt spid="51508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10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6" grpId="0" animBg="1"/>
      <p:bldP spid="51508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5082" name="Text Box 10"/>
          <p:cNvSpPr txBox="1">
            <a:spLocks noChangeArrowheads="1"/>
          </p:cNvSpPr>
          <p:nvPr/>
        </p:nvSpPr>
        <p:spPr bwMode="auto">
          <a:xfrm>
            <a:off x="2667000" y="533400"/>
            <a:ext cx="6858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Love Formula</a:t>
            </a:r>
            <a:b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br>
            <a: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t>(</a:t>
            </a: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Love God</a:t>
            </a:r>
            <a: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t>) </a:t>
            </a:r>
            <a:b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b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 </a:t>
            </a:r>
            <a:b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br>
            <a: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t>(</a:t>
            </a: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Love Your Neighbor</a:t>
            </a:r>
            <a:r>
              <a:rPr lang="en-US" altLang="en-US" sz="4800" b="1" dirty="0">
                <a:solidFill>
                  <a:srgbClr val="FFFF00"/>
                </a:solidFill>
                <a:effectLst>
                  <a:outerShdw blurRad="38100" dist="38100" dir="2700000" algn="tl">
                    <a:srgbClr val="000000"/>
                  </a:outerShdw>
                </a:effectLst>
                <a:latin typeface="Noto Sans" panose="020B0502040504090204" pitchFamily="34" charset="0"/>
                <a:ea typeface="Noto Sans" panose="020B0502040504090204" pitchFamily="34" charset="0"/>
              </a:rPr>
              <a:t>)</a:t>
            </a:r>
            <a:endPar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endParaRPr>
          </a:p>
        </p:txBody>
      </p:sp>
      <p:sp>
        <p:nvSpPr>
          <p:cNvPr id="515089" name="Text Box 17"/>
          <p:cNvSpPr txBox="1">
            <a:spLocks noChangeArrowheads="1"/>
          </p:cNvSpPr>
          <p:nvPr/>
        </p:nvSpPr>
        <p:spPr bwMode="auto">
          <a:xfrm>
            <a:off x="1676400" y="3810000"/>
            <a:ext cx="8763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a:t>
            </a:r>
          </a:p>
          <a:p>
            <a:pPr algn="ctr" fontAlgn="base">
              <a:spcBef>
                <a:spcPct val="0"/>
              </a:spcBef>
              <a:spcAft>
                <a:spcPct val="0"/>
              </a:spcAft>
              <a:defRPr/>
            </a:pP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Living out the Word of God</a:t>
            </a:r>
          </a:p>
          <a:p>
            <a:pPr algn="ctr" fontAlgn="base">
              <a:spcBef>
                <a:spcPct val="0"/>
              </a:spcBef>
              <a:spcAft>
                <a:spcPct val="0"/>
              </a:spcAft>
              <a:defRPr/>
            </a:pPr>
            <a:r>
              <a:rPr lang="en-US" altLang="en-US" sz="4800" b="1" dirty="0">
                <a:solidFill>
                  <a:srgbClr val="FF0000"/>
                </a:solidFill>
                <a:effectLst>
                  <a:outerShdw blurRad="38100" dist="38100" dir="2700000" algn="tl">
                    <a:srgbClr val="000000"/>
                  </a:outerShdw>
                </a:effectLst>
                <a:latin typeface="Noto Sans" panose="020B0502040504090204" pitchFamily="34" charset="0"/>
                <a:ea typeface="Noto Sans" panose="020B0502040504090204" pitchFamily="34" charset="0"/>
              </a:rPr>
              <a:t>with God Each Day</a:t>
            </a:r>
          </a:p>
        </p:txBody>
      </p:sp>
    </p:spTree>
    <p:extLst>
      <p:ext uri="{BB962C8B-B14F-4D97-AF65-F5344CB8AC3E}">
        <p14:creationId xmlns:p14="http://schemas.microsoft.com/office/powerpoint/2010/main" val="14765891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15089"/>
                                        </p:tgtEl>
                                        <p:attrNameLst>
                                          <p:attrName>style.visibility</p:attrName>
                                        </p:attrNameLst>
                                      </p:cBhvr>
                                      <p:to>
                                        <p:strVal val="visible"/>
                                      </p:to>
                                    </p:set>
                                    <p:animEffect transition="in" filter="fade">
                                      <p:cBhvr>
                                        <p:cTn id="7" dur="1000"/>
                                        <p:tgtEl>
                                          <p:spTgt spid="515089"/>
                                        </p:tgtEl>
                                      </p:cBhvr>
                                    </p:animEffect>
                                    <p:anim calcmode="lin" valueType="num">
                                      <p:cBhvr>
                                        <p:cTn id="8" dur="1000" fill="hold"/>
                                        <p:tgtEl>
                                          <p:spTgt spid="515089"/>
                                        </p:tgtEl>
                                        <p:attrNameLst>
                                          <p:attrName>ppt_x</p:attrName>
                                        </p:attrNameLst>
                                      </p:cBhvr>
                                      <p:tavLst>
                                        <p:tav tm="0">
                                          <p:val>
                                            <p:strVal val="#ppt_x"/>
                                          </p:val>
                                        </p:tav>
                                        <p:tav tm="100000">
                                          <p:val>
                                            <p:strVal val="#ppt_x"/>
                                          </p:val>
                                        </p:tav>
                                      </p:tavLst>
                                    </p:anim>
                                    <p:anim calcmode="lin" valueType="num">
                                      <p:cBhvr>
                                        <p:cTn id="9" dur="1000" fill="hold"/>
                                        <p:tgtEl>
                                          <p:spTgt spid="5150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07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82"/>
            </a:gs>
            <a:gs pos="30000">
              <a:srgbClr val="66008F"/>
            </a:gs>
            <a:gs pos="64999">
              <a:srgbClr val="BA0066"/>
            </a:gs>
            <a:gs pos="89999">
              <a:srgbClr val="FF0000"/>
            </a:gs>
            <a:gs pos="100000">
              <a:srgbClr val="FF8200"/>
            </a:gs>
          </a:gsLst>
          <a:lin ang="5400000" scaled="1"/>
        </a:gradFill>
        <a:effectLst/>
      </p:bgPr>
    </p:bg>
    <p:spTree>
      <p:nvGrpSpPr>
        <p:cNvPr id="1" name=""/>
        <p:cNvGrpSpPr/>
        <p:nvPr/>
      </p:nvGrpSpPr>
      <p:grpSpPr>
        <a:xfrm>
          <a:off x="0" y="0"/>
          <a:ext cx="0" cy="0"/>
          <a:chOff x="0" y="0"/>
          <a:chExt cx="0" cy="0"/>
        </a:xfrm>
      </p:grpSpPr>
      <p:sp>
        <p:nvSpPr>
          <p:cNvPr id="250909" name="Rectangle 29"/>
          <p:cNvSpPr>
            <a:spLocks noChangeArrowheads="1"/>
          </p:cNvSpPr>
          <p:nvPr/>
        </p:nvSpPr>
        <p:spPr bwMode="auto">
          <a:xfrm>
            <a:off x="1676400" y="2374880"/>
            <a:ext cx="89154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en-US" sz="3600" b="1" dirty="0">
                <a:solidFill>
                  <a:srgbClr val="FFFFFF"/>
                </a:solidFill>
                <a:effectLst>
                  <a:outerShdw blurRad="38100" dist="38100" dir="2700000" algn="tl">
                    <a:srgbClr val="000000"/>
                  </a:outerShdw>
                </a:effectLst>
              </a:rPr>
              <a:t>Let us plan </a:t>
            </a:r>
            <a:r>
              <a:rPr lang="en-US" sz="3600" b="1" u="sng" dirty="0">
                <a:solidFill>
                  <a:srgbClr val="FFFFFF"/>
                </a:solidFill>
                <a:effectLst>
                  <a:outerShdw blurRad="38100" dist="38100" dir="2700000" algn="tl">
                    <a:srgbClr val="000000"/>
                  </a:outerShdw>
                </a:effectLst>
              </a:rPr>
              <a:t>Early, Time</a:t>
            </a:r>
            <a:r>
              <a:rPr lang="en-US" sz="3600" b="1" dirty="0">
                <a:solidFill>
                  <a:srgbClr val="FFFFFF"/>
                </a:solidFill>
                <a:effectLst>
                  <a:outerShdw blurRad="38100" dist="38100" dir="2700000" algn="tl">
                    <a:srgbClr val="000000"/>
                  </a:outerShdw>
                </a:effectLst>
              </a:rPr>
              <a:t>, </a:t>
            </a:r>
            <a:r>
              <a:rPr lang="en-US" sz="3600" b="1" u="sng" dirty="0">
                <a:solidFill>
                  <a:srgbClr val="FFFFFF"/>
                </a:solidFill>
                <a:effectLst>
                  <a:outerShdw blurRad="38100" dist="38100" dir="2700000" algn="tl">
                    <a:srgbClr val="000000"/>
                  </a:outerShdw>
                </a:effectLst>
              </a:rPr>
              <a:t>Quality Time</a:t>
            </a:r>
            <a:r>
              <a:rPr lang="en-US" sz="3600" b="1" dirty="0">
                <a:solidFill>
                  <a:srgbClr val="FFFFFF"/>
                </a:solidFill>
                <a:effectLst>
                  <a:outerShdw blurRad="38100" dist="38100" dir="2700000" algn="tl">
                    <a:srgbClr val="000000"/>
                  </a:outerShdw>
                </a:effectLst>
              </a:rPr>
              <a:t>, </a:t>
            </a:r>
            <a:r>
              <a:rPr lang="en-US" sz="3600" b="1" u="sng" dirty="0">
                <a:solidFill>
                  <a:srgbClr val="FFFFFF"/>
                </a:solidFill>
                <a:effectLst>
                  <a:outerShdw blurRad="38100" dist="38100" dir="2700000" algn="tl">
                    <a:srgbClr val="000000"/>
                  </a:outerShdw>
                </a:effectLst>
              </a:rPr>
              <a:t>Alone Time</a:t>
            </a:r>
            <a:r>
              <a:rPr lang="en-US" sz="3600" b="1" dirty="0">
                <a:solidFill>
                  <a:srgbClr val="FFFFFF"/>
                </a:solidFill>
                <a:effectLst>
                  <a:outerShdw blurRad="38100" dist="38100" dir="2700000" algn="tl">
                    <a:srgbClr val="000000"/>
                  </a:outerShdw>
                </a:effectLst>
              </a:rPr>
              <a:t> with the Master. </a:t>
            </a:r>
          </a:p>
          <a:p>
            <a:pPr algn="ctr" fontAlgn="base">
              <a:spcBef>
                <a:spcPct val="0"/>
              </a:spcBef>
              <a:spcAft>
                <a:spcPct val="0"/>
              </a:spcAft>
              <a:defRPr/>
            </a:pPr>
            <a:endParaRPr lang="en-US" sz="3600" b="1" dirty="0">
              <a:solidFill>
                <a:srgbClr val="FFFFFF"/>
              </a:solidFill>
              <a:effectLst>
                <a:outerShdw blurRad="38100" dist="38100" dir="2700000" algn="tl">
                  <a:srgbClr val="000000"/>
                </a:outerShdw>
              </a:effectLst>
            </a:endParaRPr>
          </a:p>
          <a:p>
            <a:pPr algn="just" fontAlgn="base">
              <a:spcBef>
                <a:spcPct val="0"/>
              </a:spcBef>
              <a:spcAft>
                <a:spcPct val="0"/>
              </a:spcAft>
              <a:defRPr/>
            </a:pPr>
            <a:r>
              <a:rPr lang="en-US" sz="3600" b="1" dirty="0">
                <a:solidFill>
                  <a:srgbClr val="FFFFFF"/>
                </a:solidFill>
                <a:effectLst>
                  <a:outerShdw blurRad="38100" dist="38100" dir="2700000" algn="tl">
                    <a:srgbClr val="000000"/>
                  </a:outerShdw>
                </a:effectLst>
              </a:rPr>
              <a:t>Think of it this way: Before we can have financial peace, we must first seek personal peace daily with the Master.</a:t>
            </a:r>
          </a:p>
        </p:txBody>
      </p:sp>
      <p:sp>
        <p:nvSpPr>
          <p:cNvPr id="30" name="TextBox 29"/>
          <p:cNvSpPr txBox="1">
            <a:spLocks noChangeArrowheads="1"/>
          </p:cNvSpPr>
          <p:nvPr/>
        </p:nvSpPr>
        <p:spPr bwMode="auto">
          <a:xfrm>
            <a:off x="2819401" y="1"/>
            <a:ext cx="6816725"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algn="ctr" eaLnBrk="1" fontAlgn="base" hangingPunct="1">
              <a:spcBef>
                <a:spcPct val="0"/>
              </a:spcBef>
              <a:spcAft>
                <a:spcPct val="0"/>
              </a:spcAft>
            </a:pPr>
            <a:r>
              <a:rPr lang="en-US" sz="11700" dirty="0">
                <a:solidFill>
                  <a:srgbClr val="FFFFFF"/>
                </a:solidFill>
              </a:rPr>
              <a:t>T1 - Time</a:t>
            </a:r>
          </a:p>
        </p:txBody>
      </p:sp>
    </p:spTree>
    <p:extLst>
      <p:ext uri="{BB962C8B-B14F-4D97-AF65-F5344CB8AC3E}">
        <p14:creationId xmlns:p14="http://schemas.microsoft.com/office/powerpoint/2010/main" val="29542707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54607-F6F0-40E0-9F47-D16506AD75A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2B773C99-0DAD-4865-AEC8-99F00D10E9B4}"/>
              </a:ext>
            </a:extLst>
          </p:cNvPr>
          <p:cNvSpPr>
            <a:spLocks noGrp="1"/>
          </p:cNvSpPr>
          <p:nvPr>
            <p:ph idx="1"/>
          </p:nvPr>
        </p:nvSpPr>
        <p:spPr>
          <a:xfrm>
            <a:off x="681136" y="559837"/>
            <a:ext cx="9339942" cy="5738326"/>
          </a:xfrm>
          <a:solidFill>
            <a:srgbClr val="384C67">
              <a:alpha val="55000"/>
            </a:srgbClr>
          </a:solidFill>
        </p:spPr>
        <p:txBody>
          <a:bodyPr>
            <a:normAutofit lnSpcReduction="10000"/>
          </a:bodyPr>
          <a:lstStyle/>
          <a:p>
            <a:pPr marL="0" indent="0" algn="ctr">
              <a:buNone/>
            </a:pPr>
            <a:r>
              <a:rPr lang="en-US" sz="8800" b="1" dirty="0">
                <a:solidFill>
                  <a:schemeClr val="bg1"/>
                </a:solidFill>
                <a:effectLst>
                  <a:outerShdw blurRad="38100" dist="38100" dir="2700000" algn="tl">
                    <a:srgbClr val="000000">
                      <a:alpha val="43137"/>
                    </a:srgbClr>
                  </a:outerShdw>
                </a:effectLst>
              </a:rPr>
              <a:t>“For where your treasure is, there your heart will be also,” </a:t>
            </a:r>
          </a:p>
          <a:p>
            <a:pPr marL="0" indent="0" algn="ctr">
              <a:buNone/>
            </a:pPr>
            <a:r>
              <a:rPr lang="en-US" sz="6600" i="1" dirty="0">
                <a:solidFill>
                  <a:schemeClr val="bg1"/>
                </a:solidFill>
                <a:effectLst>
                  <a:outerShdw blurRad="38100" dist="38100" dir="2700000" algn="tl">
                    <a:srgbClr val="000000">
                      <a:alpha val="43137"/>
                    </a:srgbClr>
                  </a:outerShdw>
                </a:effectLst>
              </a:rPr>
              <a:t>Matthew 6:21 NKJV</a:t>
            </a:r>
            <a:endParaRPr lang="en-US" sz="8800" i="1" dirty="0">
              <a:solidFill>
                <a:schemeClr val="bg1"/>
              </a:solidFill>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B81CDC34-F784-4849-B268-4F22608BA1FD}"/>
              </a:ext>
            </a:extLst>
          </p:cNvPr>
          <p:cNvSpPr/>
          <p:nvPr/>
        </p:nvSpPr>
        <p:spPr>
          <a:xfrm>
            <a:off x="10472430" y="-4"/>
            <a:ext cx="1719570" cy="6858000"/>
          </a:xfrm>
          <a:prstGeom prst="rect">
            <a:avLst/>
          </a:prstGeom>
          <a:solidFill>
            <a:srgbClr val="384C6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food&#10;&#10;Description automatically generated">
            <a:extLst>
              <a:ext uri="{FF2B5EF4-FFF2-40B4-BE49-F238E27FC236}">
                <a16:creationId xmlns:a16="http://schemas.microsoft.com/office/drawing/2014/main" id="{6991CE35-98C8-4C11-AA2B-4C6356B0B997}"/>
              </a:ext>
            </a:extLst>
          </p:cNvPr>
          <p:cNvPicPr>
            <a:picLocks noChangeAspect="1"/>
          </p:cNvPicPr>
          <p:nvPr/>
        </p:nvPicPr>
        <p:blipFill>
          <a:blip r:embed="rId3"/>
          <a:stretch>
            <a:fillRect/>
          </a:stretch>
        </p:blipFill>
        <p:spPr>
          <a:xfrm>
            <a:off x="10776248" y="244165"/>
            <a:ext cx="1188070" cy="1188070"/>
          </a:xfrm>
          <a:prstGeom prst="rect">
            <a:avLst/>
          </a:prstGeom>
        </p:spPr>
      </p:pic>
    </p:spTree>
    <p:extLst>
      <p:ext uri="{BB962C8B-B14F-4D97-AF65-F5344CB8AC3E}">
        <p14:creationId xmlns:p14="http://schemas.microsoft.com/office/powerpoint/2010/main" val="376572528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prstClr val="white"/>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T1-Time: God Must Be First!</a:t>
            </a:r>
            <a:endParaRPr lang="en-US" dirty="0">
              <a:latin typeface="Noto Sans" panose="020B0502040504090204" pitchFamily="34" charset="0"/>
              <a:ea typeface="Noto Sans" panose="020B0502040504090204" pitchFamily="34" charset="0"/>
            </a:endParaRPr>
          </a:p>
        </p:txBody>
      </p:sp>
      <p:sp>
        <p:nvSpPr>
          <p:cNvPr id="3" name="Content Placeholder 2"/>
          <p:cNvSpPr>
            <a:spLocks noGrp="1"/>
          </p:cNvSpPr>
          <p:nvPr>
            <p:ph idx="1"/>
          </p:nvPr>
        </p:nvSpPr>
        <p:spPr>
          <a:xfrm>
            <a:off x="3048000" y="1600202"/>
            <a:ext cx="7467600" cy="4525963"/>
          </a:xfrm>
        </p:spPr>
        <p:txBody>
          <a:bodyPr/>
          <a:lstStyle/>
          <a:p>
            <a:pPr marL="0" indent="0">
              <a:buNone/>
            </a:pPr>
            <a:r>
              <a:rPr lang="en-US" sz="4800" b="1" u="sng"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seek ye first</a:t>
            </a:r>
            <a:r>
              <a:rPr lang="en-US" sz="4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kingdom of God, and his righteousness; and </a:t>
            </a:r>
            <a:r>
              <a:rPr lang="en-US" sz="4800" b="1" u="sng"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these things</a:t>
            </a:r>
            <a:r>
              <a:rPr lang="en-US" sz="4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shall be added unto you. Matt. 6:33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36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931778-9A7F-4EA3-B6D0-02CD0CDE4E6E}"/>
              </a:ext>
            </a:extLst>
          </p:cNvPr>
          <p:cNvSpPr txBox="1">
            <a:spLocks noChangeArrowheads="1"/>
          </p:cNvSpPr>
          <p:nvPr/>
        </p:nvSpPr>
        <p:spPr bwMode="auto">
          <a:xfrm>
            <a:off x="152400" y="2305615"/>
            <a:ext cx="10210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0" b="1" i="0" u="none" strike="noStrike" kern="0" cap="none" spc="0" normalizeH="0" baseline="0" noProof="0" dirty="0">
                <a:ln>
                  <a:noFill/>
                </a:ln>
                <a:solidFill>
                  <a:srgbClr val="000000"/>
                </a:solidFill>
                <a:effectLst/>
                <a:uLnTx/>
                <a:uFillTx/>
                <a:latin typeface="Times New Roman" pitchFamily="18" charset="0"/>
                <a:ea typeface="+mn-ea"/>
                <a:cs typeface="+mn-cs"/>
              </a:rPr>
              <a:t>T2 - Temple</a:t>
            </a:r>
          </a:p>
        </p:txBody>
      </p:sp>
    </p:spTree>
    <p:extLst>
      <p:ext uri="{BB962C8B-B14F-4D97-AF65-F5344CB8AC3E}">
        <p14:creationId xmlns:p14="http://schemas.microsoft.com/office/powerpoint/2010/main" val="526488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1DAB-8F53-4146-B73B-DF5E42769DFE}"/>
              </a:ext>
            </a:extLst>
          </p:cNvPr>
          <p:cNvSpPr>
            <a:spLocks noGrp="1"/>
          </p:cNvSpPr>
          <p:nvPr>
            <p:ph type="ctrTitle"/>
          </p:nvPr>
        </p:nvSpPr>
        <p:spPr>
          <a:xfrm>
            <a:off x="533400" y="228600"/>
            <a:ext cx="9448800" cy="5425123"/>
          </a:xfrm>
        </p:spPr>
        <p:txBody>
          <a:bodyPr>
            <a:normAutofit/>
          </a:bodyPr>
          <a:lstStyle/>
          <a:p>
            <a:pPr algn="l"/>
            <a:r>
              <a:rPr lang="en-US" dirty="0">
                <a:solidFill>
                  <a:srgbClr val="000064"/>
                </a:solidFill>
              </a:rPr>
              <a:t>What? know ye not that your body is the temple of the Holy Ghost which is in you, which ye have of God, and ye are not your own?</a:t>
            </a:r>
            <a:br>
              <a:rPr lang="en-US" dirty="0">
                <a:solidFill>
                  <a:srgbClr val="000064"/>
                </a:solidFill>
              </a:rPr>
            </a:br>
            <a:r>
              <a:rPr lang="en-US" dirty="0"/>
              <a:t>(1 Corinthians 6:19) </a:t>
            </a:r>
          </a:p>
        </p:txBody>
      </p:sp>
    </p:spTree>
    <p:extLst>
      <p:ext uri="{BB962C8B-B14F-4D97-AF65-F5344CB8AC3E}">
        <p14:creationId xmlns:p14="http://schemas.microsoft.com/office/powerpoint/2010/main" val="1183281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1DAB-8F53-4146-B73B-DF5E42769DFE}"/>
              </a:ext>
            </a:extLst>
          </p:cNvPr>
          <p:cNvSpPr>
            <a:spLocks noGrp="1"/>
          </p:cNvSpPr>
          <p:nvPr>
            <p:ph type="ctrTitle"/>
          </p:nvPr>
        </p:nvSpPr>
        <p:spPr>
          <a:xfrm>
            <a:off x="533400" y="457200"/>
            <a:ext cx="9601200" cy="4205923"/>
          </a:xfrm>
        </p:spPr>
        <p:txBody>
          <a:bodyPr>
            <a:normAutofit fontScale="90000"/>
          </a:bodyPr>
          <a:lstStyle/>
          <a:p>
            <a:pPr algn="l"/>
            <a:r>
              <a:rPr lang="en-US" dirty="0">
                <a:solidFill>
                  <a:srgbClr val="000099"/>
                </a:solidFill>
              </a:rPr>
              <a:t>For ye are bought with a price: therefore glorify God in your body, and in your spirit, which are God’s.</a:t>
            </a:r>
            <a:r>
              <a:rPr lang="en-US" dirty="0"/>
              <a:t> (I Corinthians 16:20)</a:t>
            </a:r>
          </a:p>
        </p:txBody>
      </p:sp>
    </p:spTree>
    <p:extLst>
      <p:ext uri="{BB962C8B-B14F-4D97-AF65-F5344CB8AC3E}">
        <p14:creationId xmlns:p14="http://schemas.microsoft.com/office/powerpoint/2010/main" val="1801708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1162884"/>
            <a:ext cx="8305800" cy="5078313"/>
          </a:xfrm>
          <a:prstGeom prst="rect">
            <a:avLst/>
          </a:prstGeom>
        </p:spPr>
        <p:txBody>
          <a:bodyPr wrap="square">
            <a:spAutoFit/>
          </a:bodyPr>
          <a:lstStyle/>
          <a:p>
            <a:r>
              <a:rPr lang="en-US" sz="5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good steward will follow a daily health plan for the improvement of life and practice consistently the eight natural laws of health-- </a:t>
            </a:r>
            <a:endParaRPr lang="en-US" sz="5400" b="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15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4114800" cy="5170646"/>
          </a:xfrm>
          <a:prstGeom prst="rect">
            <a:avLst/>
          </a:prstGeom>
        </p:spPr>
        <p:txBody>
          <a:bodyPr wrap="square">
            <a:spAutoFit/>
          </a:bodyPr>
          <a:lstStyle/>
          <a:p>
            <a:pPr algn="ctr"/>
            <a:r>
              <a:rPr lang="en-US" sz="6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NEW</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6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6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n-US" sz="6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utrition</a:t>
            </a:r>
          </a:p>
          <a:p>
            <a:pPr algn="ctr"/>
            <a:r>
              <a:rPr lang="en-US" sz="6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6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xercise</a:t>
            </a:r>
          </a:p>
          <a:p>
            <a:pPr algn="ctr"/>
            <a:r>
              <a:rPr lang="en-US" sz="6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
            </a:r>
            <a:r>
              <a:rPr lang="en-US" sz="66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ater</a:t>
            </a:r>
          </a:p>
        </p:txBody>
      </p:sp>
      <p:sp>
        <p:nvSpPr>
          <p:cNvPr id="4" name="Rectangle 3"/>
          <p:cNvSpPr/>
          <p:nvPr/>
        </p:nvSpPr>
        <p:spPr>
          <a:xfrm>
            <a:off x="5486400" y="0"/>
            <a:ext cx="5029200" cy="7725192"/>
          </a:xfrm>
          <a:prstGeom prst="rect">
            <a:avLst/>
          </a:prstGeom>
        </p:spPr>
        <p:txBody>
          <a:bodyPr wrap="square">
            <a:spAutoFit/>
          </a:bodyPr>
          <a:lstStyle/>
          <a:p>
            <a:pPr algn="ctr"/>
            <a:r>
              <a:rPr lang="en-US" sz="6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START</a:t>
            </a:r>
          </a:p>
          <a:p>
            <a:pPr algn="ctr"/>
            <a:r>
              <a:rPr lang="en-US" sz="6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6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unshine</a:t>
            </a:r>
          </a:p>
          <a:p>
            <a:pPr algn="ctr"/>
            <a:r>
              <a:rPr lang="en-US" sz="6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sz="6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emperance</a:t>
            </a:r>
          </a:p>
          <a:p>
            <a:pPr algn="ctr"/>
            <a:r>
              <a:rPr lang="en-US" sz="6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en-US" sz="6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ir</a:t>
            </a:r>
          </a:p>
          <a:p>
            <a:pPr algn="ctr"/>
            <a:r>
              <a:rPr lang="en-US" sz="6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n-US" sz="6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a:t>
            </a:r>
          </a:p>
          <a:p>
            <a:pPr algn="ctr"/>
            <a:r>
              <a:rPr lang="en-US" sz="6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sz="6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rust </a:t>
            </a:r>
            <a:br>
              <a:rPr lang="en-US" sz="64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Divine Power)</a:t>
            </a:r>
          </a:p>
          <a:p>
            <a:pPr algn="ctr"/>
            <a:endParaRPr lang="en-US" sz="64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787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931778-9A7F-4EA3-B6D0-02CD0CDE4E6E}"/>
              </a:ext>
            </a:extLst>
          </p:cNvPr>
          <p:cNvSpPr txBox="1">
            <a:spLocks noChangeArrowheads="1"/>
          </p:cNvSpPr>
          <p:nvPr/>
        </p:nvSpPr>
        <p:spPr bwMode="auto">
          <a:xfrm>
            <a:off x="152400" y="2305615"/>
            <a:ext cx="10210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0" b="1" i="0" u="none" strike="noStrike" kern="0" cap="none" spc="0" normalizeH="0" baseline="0" noProof="0" dirty="0">
                <a:ln>
                  <a:noFill/>
                </a:ln>
                <a:solidFill>
                  <a:srgbClr val="000000"/>
                </a:solidFill>
                <a:effectLst/>
                <a:uLnTx/>
                <a:uFillTx/>
                <a:latin typeface="Times New Roman" pitchFamily="18" charset="0"/>
                <a:ea typeface="+mn-ea"/>
                <a:cs typeface="+mn-cs"/>
              </a:rPr>
              <a:t>T3 - Talent</a:t>
            </a:r>
          </a:p>
        </p:txBody>
      </p:sp>
    </p:spTree>
    <p:extLst>
      <p:ext uri="{BB962C8B-B14F-4D97-AF65-F5344CB8AC3E}">
        <p14:creationId xmlns:p14="http://schemas.microsoft.com/office/powerpoint/2010/main" val="3538018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0A6B-F328-464D-9ACB-CBED8FD9CFF4}"/>
              </a:ext>
            </a:extLst>
          </p:cNvPr>
          <p:cNvSpPr>
            <a:spLocks noGrp="1"/>
          </p:cNvSpPr>
          <p:nvPr>
            <p:ph type="title"/>
          </p:nvPr>
        </p:nvSpPr>
        <p:spPr>
          <a:xfrm>
            <a:off x="794795" y="1219200"/>
            <a:ext cx="8854440" cy="1325563"/>
          </a:xfrm>
        </p:spPr>
        <p:txBody>
          <a:bodyPr>
            <a:normAutofit/>
          </a:bodyPr>
          <a:lstStyle/>
          <a:p>
            <a:pPr algn="ctr"/>
            <a:r>
              <a:rPr lang="en-US" sz="7200" dirty="0"/>
              <a:t>Talents &amp; Gifts</a:t>
            </a:r>
          </a:p>
        </p:txBody>
      </p:sp>
      <p:sp>
        <p:nvSpPr>
          <p:cNvPr id="3" name="Content Placeholder 2">
            <a:extLst>
              <a:ext uri="{FF2B5EF4-FFF2-40B4-BE49-F238E27FC236}">
                <a16:creationId xmlns:a16="http://schemas.microsoft.com/office/drawing/2014/main" id="{D4059EC1-B483-5042-9CCC-089DEF054506}"/>
              </a:ext>
            </a:extLst>
          </p:cNvPr>
          <p:cNvSpPr>
            <a:spLocks noGrp="1"/>
          </p:cNvSpPr>
          <p:nvPr>
            <p:ph idx="1"/>
          </p:nvPr>
        </p:nvSpPr>
        <p:spPr>
          <a:xfrm>
            <a:off x="762000" y="3148294"/>
            <a:ext cx="8854440" cy="2060575"/>
          </a:xfrm>
        </p:spPr>
        <p:txBody>
          <a:bodyPr/>
          <a:lstStyle/>
          <a:p>
            <a:pPr marL="0" indent="0" algn="ctr">
              <a:buNone/>
            </a:pPr>
            <a:r>
              <a:rPr lang="en-US" sz="6000" dirty="0"/>
              <a:t>God Gives Gifts to His Family (Us)</a:t>
            </a:r>
          </a:p>
          <a:p>
            <a:endParaRPr lang="en-US" dirty="0"/>
          </a:p>
        </p:txBody>
      </p:sp>
    </p:spTree>
    <p:extLst>
      <p:ext uri="{BB962C8B-B14F-4D97-AF65-F5344CB8AC3E}">
        <p14:creationId xmlns:p14="http://schemas.microsoft.com/office/powerpoint/2010/main" val="181185968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0A6B-F328-464D-9ACB-CBED8FD9CFF4}"/>
              </a:ext>
            </a:extLst>
          </p:cNvPr>
          <p:cNvSpPr>
            <a:spLocks noGrp="1"/>
          </p:cNvSpPr>
          <p:nvPr>
            <p:ph type="title"/>
          </p:nvPr>
        </p:nvSpPr>
        <p:spPr/>
        <p:txBody>
          <a:bodyPr>
            <a:normAutofit/>
          </a:bodyPr>
          <a:lstStyle/>
          <a:p>
            <a:pPr algn="ctr"/>
            <a:r>
              <a:rPr lang="en-US" sz="6000" dirty="0"/>
              <a:t>T3 - Talents</a:t>
            </a:r>
          </a:p>
        </p:txBody>
      </p:sp>
      <p:sp>
        <p:nvSpPr>
          <p:cNvPr id="3" name="Content Placeholder 2">
            <a:extLst>
              <a:ext uri="{FF2B5EF4-FFF2-40B4-BE49-F238E27FC236}">
                <a16:creationId xmlns:a16="http://schemas.microsoft.com/office/drawing/2014/main" id="{D4059EC1-B483-5042-9CCC-089DEF054506}"/>
              </a:ext>
            </a:extLst>
          </p:cNvPr>
          <p:cNvSpPr>
            <a:spLocks noGrp="1"/>
          </p:cNvSpPr>
          <p:nvPr>
            <p:ph idx="1"/>
          </p:nvPr>
        </p:nvSpPr>
        <p:spPr/>
        <p:txBody>
          <a:bodyPr/>
          <a:lstStyle/>
          <a:p>
            <a:pPr marL="0" indent="0">
              <a:buNone/>
            </a:pPr>
            <a:r>
              <a:rPr lang="en-US" sz="4800" dirty="0"/>
              <a:t>…We are stewards, supplied from God with talents and facilities [abilities] and placed in the world to do a work appointed by Him. Education, 137 – (AH 367.2)</a:t>
            </a:r>
          </a:p>
          <a:p>
            <a:endParaRPr lang="en-US" dirty="0"/>
          </a:p>
        </p:txBody>
      </p:sp>
    </p:spTree>
    <p:extLst>
      <p:ext uri="{BB962C8B-B14F-4D97-AF65-F5344CB8AC3E}">
        <p14:creationId xmlns:p14="http://schemas.microsoft.com/office/powerpoint/2010/main" val="2448261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59EC1-B483-5042-9CCC-089DEF054506}"/>
              </a:ext>
            </a:extLst>
          </p:cNvPr>
          <p:cNvSpPr>
            <a:spLocks noGrp="1"/>
          </p:cNvSpPr>
          <p:nvPr>
            <p:ph idx="1"/>
          </p:nvPr>
        </p:nvSpPr>
        <p:spPr/>
        <p:txBody>
          <a:bodyPr/>
          <a:lstStyle/>
          <a:p>
            <a:pPr marL="0" indent="0">
              <a:buNone/>
            </a:pPr>
            <a:r>
              <a:rPr lang="en-US" sz="4800" dirty="0"/>
              <a:t>The talents that Christ entrusts to His church represent especially the gifts and blessings imparted by the Holy Spirit. (COL 327)</a:t>
            </a:r>
          </a:p>
          <a:p>
            <a:endParaRPr lang="en-US" dirty="0"/>
          </a:p>
        </p:txBody>
      </p:sp>
      <p:sp>
        <p:nvSpPr>
          <p:cNvPr id="4" name="Title 1">
            <a:extLst>
              <a:ext uri="{FF2B5EF4-FFF2-40B4-BE49-F238E27FC236}">
                <a16:creationId xmlns:a16="http://schemas.microsoft.com/office/drawing/2014/main" id="{725D53A2-4410-4C80-8D42-A8A95776E124}"/>
              </a:ext>
            </a:extLst>
          </p:cNvPr>
          <p:cNvSpPr>
            <a:spLocks noGrp="1"/>
          </p:cNvSpPr>
          <p:nvPr>
            <p:ph type="title"/>
          </p:nvPr>
        </p:nvSpPr>
        <p:spPr>
          <a:xfrm>
            <a:off x="838200" y="365125"/>
            <a:ext cx="8854440" cy="1325563"/>
          </a:xfrm>
        </p:spPr>
        <p:txBody>
          <a:bodyPr>
            <a:normAutofit/>
          </a:bodyPr>
          <a:lstStyle/>
          <a:p>
            <a:pPr algn="ctr"/>
            <a:r>
              <a:rPr lang="en-US" sz="6000" dirty="0"/>
              <a:t>T3 - Talents</a:t>
            </a:r>
          </a:p>
        </p:txBody>
      </p:sp>
    </p:spTree>
    <p:extLst>
      <p:ext uri="{BB962C8B-B14F-4D97-AF65-F5344CB8AC3E}">
        <p14:creationId xmlns:p14="http://schemas.microsoft.com/office/powerpoint/2010/main" val="4064142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5EA9181-B6EB-414D-B6B7-9B197FFA3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1" y="-457200"/>
            <a:ext cx="10591452" cy="792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B8E51DAB-8F53-4146-B73B-DF5E42769DFE}"/>
              </a:ext>
            </a:extLst>
          </p:cNvPr>
          <p:cNvSpPr>
            <a:spLocks noGrp="1"/>
          </p:cNvSpPr>
          <p:nvPr>
            <p:ph type="ctrTitle"/>
          </p:nvPr>
        </p:nvSpPr>
        <p:spPr>
          <a:xfrm>
            <a:off x="-152400" y="-914401"/>
            <a:ext cx="7489280" cy="2057401"/>
          </a:xfrm>
        </p:spPr>
        <p:txBody>
          <a:bodyPr>
            <a:normAutofit/>
          </a:bodyPr>
          <a:lstStyle/>
          <a:p>
            <a:r>
              <a:rPr lang="en-US" sz="7200" dirty="0">
                <a:effectLst>
                  <a:outerShdw blurRad="38100" dist="38100" dir="2700000" algn="tl">
                    <a:srgbClr val="000000">
                      <a:alpha val="43137"/>
                    </a:srgbClr>
                  </a:outerShdw>
                </a:effectLst>
              </a:rPr>
              <a:t>Stewardship is</a:t>
            </a:r>
          </a:p>
        </p:txBody>
      </p:sp>
      <p:sp>
        <p:nvSpPr>
          <p:cNvPr id="8" name="Rectangle 7">
            <a:extLst>
              <a:ext uri="{FF2B5EF4-FFF2-40B4-BE49-F238E27FC236}">
                <a16:creationId xmlns:a16="http://schemas.microsoft.com/office/drawing/2014/main" id="{B3E722D4-BB97-460C-AC09-361805A566C6}"/>
              </a:ext>
            </a:extLst>
          </p:cNvPr>
          <p:cNvSpPr/>
          <p:nvPr/>
        </p:nvSpPr>
        <p:spPr>
          <a:xfrm>
            <a:off x="348672" y="5791200"/>
            <a:ext cx="4147127" cy="1200329"/>
          </a:xfrm>
          <a:prstGeom prst="rect">
            <a:avLst/>
          </a:prstGeom>
          <a:solidFill>
            <a:srgbClr val="FD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A55E80-94FC-4CDA-A76A-15382A57F6BC}"/>
              </a:ext>
            </a:extLst>
          </p:cNvPr>
          <p:cNvSpPr txBox="1"/>
          <p:nvPr/>
        </p:nvSpPr>
        <p:spPr>
          <a:xfrm>
            <a:off x="348672" y="5657671"/>
            <a:ext cx="9423521" cy="1200329"/>
          </a:xfrm>
          <a:prstGeom prst="rect">
            <a:avLst/>
          </a:prstGeom>
          <a:solidFill>
            <a:srgbClr val="FDF9F6">
              <a:alpha val="65000"/>
            </a:srgbClr>
          </a:solidFill>
        </p:spPr>
        <p:txBody>
          <a:bodyPr wrap="square">
            <a:spAutoFit/>
          </a:bodyPr>
          <a:lstStyle/>
          <a:p>
            <a:r>
              <a:rPr lang="en-US" sz="7200" b="1" dirty="0">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…a matter of the Soul</a:t>
            </a:r>
            <a:r>
              <a:rPr lang="en-US" sz="3600" b="1" dirty="0">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a:t>
            </a:r>
          </a:p>
        </p:txBody>
      </p:sp>
    </p:spTree>
    <p:extLst>
      <p:ext uri="{BB962C8B-B14F-4D97-AF65-F5344CB8AC3E}">
        <p14:creationId xmlns:p14="http://schemas.microsoft.com/office/powerpoint/2010/main" val="365348327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59EC1-B483-5042-9CCC-089DEF054506}"/>
              </a:ext>
            </a:extLst>
          </p:cNvPr>
          <p:cNvSpPr>
            <a:spLocks noGrp="1"/>
          </p:cNvSpPr>
          <p:nvPr>
            <p:ph idx="1"/>
          </p:nvPr>
        </p:nvSpPr>
        <p:spPr/>
        <p:txBody>
          <a:bodyPr>
            <a:normAutofit lnSpcReduction="10000"/>
          </a:bodyPr>
          <a:lstStyle/>
          <a:p>
            <a:pPr marL="0" indent="0">
              <a:buNone/>
            </a:pPr>
            <a:r>
              <a:rPr lang="en-US" sz="4800" u="sng" dirty="0"/>
              <a:t>In becoming His disciples</a:t>
            </a:r>
            <a:r>
              <a:rPr lang="en-US" sz="4800" dirty="0"/>
              <a:t>, we surrender ourselves to Him with all that we are and have. These gifts He returns to us purified and ennobled, to be used for His glory in blessing our fellow men,” (COL 328)</a:t>
            </a:r>
          </a:p>
          <a:p>
            <a:endParaRPr lang="en-US" dirty="0"/>
          </a:p>
        </p:txBody>
      </p:sp>
      <p:sp>
        <p:nvSpPr>
          <p:cNvPr id="5" name="Title 1">
            <a:extLst>
              <a:ext uri="{FF2B5EF4-FFF2-40B4-BE49-F238E27FC236}">
                <a16:creationId xmlns:a16="http://schemas.microsoft.com/office/drawing/2014/main" id="{DEDD61DA-9E2E-4282-95BA-1620B02CBD19}"/>
              </a:ext>
            </a:extLst>
          </p:cNvPr>
          <p:cNvSpPr>
            <a:spLocks noGrp="1"/>
          </p:cNvSpPr>
          <p:nvPr>
            <p:ph type="title"/>
          </p:nvPr>
        </p:nvSpPr>
        <p:spPr>
          <a:xfrm>
            <a:off x="838200" y="365125"/>
            <a:ext cx="8854440" cy="1325563"/>
          </a:xfrm>
        </p:spPr>
        <p:txBody>
          <a:bodyPr>
            <a:normAutofit/>
          </a:bodyPr>
          <a:lstStyle/>
          <a:p>
            <a:pPr algn="ctr"/>
            <a:r>
              <a:rPr lang="en-US" sz="6000" dirty="0"/>
              <a:t>T3 - Talents</a:t>
            </a:r>
          </a:p>
        </p:txBody>
      </p:sp>
    </p:spTree>
    <p:extLst>
      <p:ext uri="{BB962C8B-B14F-4D97-AF65-F5344CB8AC3E}">
        <p14:creationId xmlns:p14="http://schemas.microsoft.com/office/powerpoint/2010/main" val="2057629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931778-9A7F-4EA3-B6D0-02CD0CDE4E6E}"/>
              </a:ext>
            </a:extLst>
          </p:cNvPr>
          <p:cNvSpPr txBox="1">
            <a:spLocks noChangeArrowheads="1"/>
          </p:cNvSpPr>
          <p:nvPr/>
        </p:nvSpPr>
        <p:spPr bwMode="auto">
          <a:xfrm>
            <a:off x="152400" y="2305615"/>
            <a:ext cx="1021080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700" b="1" i="0" u="none" strike="noStrike" kern="0" cap="none" spc="0" normalizeH="0" baseline="0" noProof="0" dirty="0">
                <a:ln>
                  <a:noFill/>
                </a:ln>
                <a:solidFill>
                  <a:srgbClr val="000000"/>
                </a:solidFill>
                <a:effectLst/>
                <a:uLnTx/>
                <a:uFillTx/>
                <a:latin typeface="Times New Roman" pitchFamily="18" charset="0"/>
                <a:ea typeface="+mn-ea"/>
                <a:cs typeface="+mn-cs"/>
              </a:rPr>
              <a:t>T4 - Treasure</a:t>
            </a:r>
          </a:p>
        </p:txBody>
      </p:sp>
      <p:sp>
        <p:nvSpPr>
          <p:cNvPr id="3" name="Rectangle 5">
            <a:extLst>
              <a:ext uri="{FF2B5EF4-FFF2-40B4-BE49-F238E27FC236}">
                <a16:creationId xmlns:a16="http://schemas.microsoft.com/office/drawing/2014/main" id="{4DF61B07-E396-4509-9FB9-84169AFB2C80}"/>
              </a:ext>
            </a:extLst>
          </p:cNvPr>
          <p:cNvSpPr txBox="1">
            <a:spLocks noChangeArrowheads="1"/>
          </p:cNvSpPr>
          <p:nvPr/>
        </p:nvSpPr>
        <p:spPr bwMode="auto">
          <a:xfrm>
            <a:off x="76200" y="5334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a:ea typeface="+mj-ea"/>
                <a:cs typeface="+mj-cs"/>
              </a:rPr>
              <a:t>God Must Be First!</a:t>
            </a:r>
          </a:p>
        </p:txBody>
      </p:sp>
    </p:spTree>
    <p:extLst>
      <p:ext uri="{BB962C8B-B14F-4D97-AF65-F5344CB8AC3E}">
        <p14:creationId xmlns:p14="http://schemas.microsoft.com/office/powerpoint/2010/main" val="3486633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1"/>
            <a:ext cx="9906000" cy="4800599"/>
          </a:xfrm>
        </p:spPr>
        <p:txBody>
          <a:bodyPr>
            <a:noAutofit/>
          </a:bodyPr>
          <a:lstStyle/>
          <a:p>
            <a:pPr marL="0" indent="0">
              <a:buNone/>
            </a:pPr>
            <a:r>
              <a:rPr lang="en-US" sz="5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Stewards will return tithe, the whole tenth, for the world work, and give a liberal offering to support the local church’s mission to the community. </a:t>
            </a:r>
          </a:p>
        </p:txBody>
      </p:sp>
      <p:sp>
        <p:nvSpPr>
          <p:cNvPr id="4" name="Title 1"/>
          <p:cNvSpPr>
            <a:spLocks noGrp="1"/>
          </p:cNvSpPr>
          <p:nvPr>
            <p:ph type="title"/>
          </p:nvPr>
        </p:nvSpPr>
        <p:spPr>
          <a:xfrm>
            <a:off x="1981200" y="274639"/>
            <a:ext cx="8229600" cy="1143000"/>
          </a:xfrm>
        </p:spPr>
        <p:txBody>
          <a:bodyPr>
            <a:noAutofit/>
          </a:bodyPr>
          <a:lstStyle/>
          <a:p>
            <a:r>
              <a:rPr lang="en-US" b="1" dirty="0">
                <a:solidFill>
                  <a:srgbClr val="FFC0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The Power to </a:t>
            </a:r>
            <a:r>
              <a:rPr lang="en-US" b="1" dirty="0">
                <a:solidFill>
                  <a:srgbClr val="00B05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RETURN &amp; GIVE</a:t>
            </a:r>
          </a:p>
        </p:txBody>
      </p:sp>
    </p:spTree>
    <p:extLst>
      <p:ext uri="{BB962C8B-B14F-4D97-AF65-F5344CB8AC3E}">
        <p14:creationId xmlns:p14="http://schemas.microsoft.com/office/powerpoint/2010/main" val="422044199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1"/>
            <a:ext cx="9906000" cy="4800599"/>
          </a:xfrm>
        </p:spPr>
        <p:txBody>
          <a:bodyPr>
            <a:noAutofit/>
          </a:bodyPr>
          <a:lstStyle/>
          <a:p>
            <a:pPr marL="0" indent="0">
              <a:buNone/>
            </a:pPr>
            <a:r>
              <a:rPr lang="en-US" sz="5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good steward will also learn and practice debt-free living. Getting out of debt is essential to being free from financial enslavement.</a:t>
            </a:r>
          </a:p>
        </p:txBody>
      </p:sp>
      <p:sp>
        <p:nvSpPr>
          <p:cNvPr id="4" name="Title 1"/>
          <p:cNvSpPr>
            <a:spLocks noGrp="1"/>
          </p:cNvSpPr>
          <p:nvPr>
            <p:ph type="title"/>
          </p:nvPr>
        </p:nvSpPr>
        <p:spPr>
          <a:xfrm>
            <a:off x="1981200" y="274639"/>
            <a:ext cx="8229600" cy="1143000"/>
          </a:xfrm>
        </p:spPr>
        <p:txBody>
          <a:bodyPr>
            <a:noAutofit/>
          </a:bodyPr>
          <a:lstStyle/>
          <a:p>
            <a:r>
              <a:rPr lang="en-US" b="1" dirty="0">
                <a:solidFill>
                  <a:srgbClr val="FFC0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The Power to </a:t>
            </a:r>
            <a:r>
              <a:rPr lang="en-US" b="1" dirty="0">
                <a:solidFill>
                  <a:srgbClr val="00B05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RETURN &amp; GIVE</a:t>
            </a:r>
          </a:p>
        </p:txBody>
      </p:sp>
    </p:spTree>
    <p:extLst>
      <p:ext uri="{BB962C8B-B14F-4D97-AF65-F5344CB8AC3E}">
        <p14:creationId xmlns:p14="http://schemas.microsoft.com/office/powerpoint/2010/main" val="3975191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rgbClr val="59598F"/>
        </a:solidFill>
        <a:effectLst/>
      </p:bgPr>
    </p:bg>
    <p:spTree>
      <p:nvGrpSpPr>
        <p:cNvPr id="1" name=""/>
        <p:cNvGrpSpPr/>
        <p:nvPr/>
      </p:nvGrpSpPr>
      <p:grpSpPr>
        <a:xfrm>
          <a:off x="0" y="0"/>
          <a:ext cx="0" cy="0"/>
          <a:chOff x="0" y="0"/>
          <a:chExt cx="0" cy="0"/>
        </a:xfrm>
      </p:grpSpPr>
      <p:pic>
        <p:nvPicPr>
          <p:cNvPr id="28674" name="Picture 2" descr="0515016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
            <a:ext cx="101346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1066800" y="-228600"/>
            <a:ext cx="5486400" cy="6858000"/>
          </a:xfrm>
        </p:spPr>
        <p:txBody>
          <a:bodyPr/>
          <a:lstStyle/>
          <a:p>
            <a:pPr eaLnBrk="1" hangingPunct="1"/>
            <a:r>
              <a:rPr lang="en-US" sz="4800" b="1" dirty="0">
                <a:solidFill>
                  <a:srgbClr val="FFFF00"/>
                </a:solidFill>
                <a:effectLst>
                  <a:outerShdw blurRad="38100" dist="38100" dir="2700000" algn="tl">
                    <a:srgbClr val="000000"/>
                  </a:outerShdw>
                </a:effectLst>
              </a:rPr>
              <a:t>In addition, we must care for the world around us, over which we were given dominion. This takes dedication and true Heart Commitment.</a:t>
            </a:r>
          </a:p>
        </p:txBody>
      </p:sp>
    </p:spTree>
    <p:extLst>
      <p:ext uri="{BB962C8B-B14F-4D97-AF65-F5344CB8AC3E}">
        <p14:creationId xmlns:p14="http://schemas.microsoft.com/office/powerpoint/2010/main" val="63297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endParaRPr lang="en-US" altLang="en-US">
              <a:solidFill>
                <a:srgbClr val="000000"/>
              </a:solidFill>
            </a:endParaRPr>
          </a:p>
        </p:txBody>
      </p:sp>
      <p:sp>
        <p:nvSpPr>
          <p:cNvPr id="518147" name="Text Box 3"/>
          <p:cNvSpPr txBox="1">
            <a:spLocks noChangeArrowheads="1"/>
          </p:cNvSpPr>
          <p:nvPr/>
        </p:nvSpPr>
        <p:spPr bwMode="auto">
          <a:xfrm>
            <a:off x="2133600" y="120650"/>
            <a:ext cx="8153400" cy="66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en-US" altLang="en-US" sz="4000" b="1" dirty="0">
                <a:solidFill>
                  <a:srgbClr val="66FF33"/>
                </a:solidFill>
                <a:effectLst>
                  <a:outerShdw blurRad="38100" dist="38100" dir="2700000" algn="tl">
                    <a:srgbClr val="000000"/>
                  </a:outerShdw>
                </a:effectLst>
              </a:rPr>
              <a:t>We must Give ALL -</a:t>
            </a:r>
            <a:r>
              <a:rPr lang="en-US" altLang="en-US" sz="4000" b="1" dirty="0">
                <a:solidFill>
                  <a:srgbClr val="FFFFFF"/>
                </a:solidFill>
                <a:effectLst>
                  <a:outerShdw blurRad="38100" dist="38100" dir="2700000" algn="tl">
                    <a:srgbClr val="000000"/>
                  </a:outerShdw>
                </a:effectLst>
              </a:rPr>
              <a:t>What is all? </a:t>
            </a:r>
          </a:p>
          <a:p>
            <a:pPr eaLnBrk="0" fontAlgn="base" hangingPunct="0">
              <a:spcBef>
                <a:spcPct val="0"/>
              </a:spcBef>
              <a:spcAft>
                <a:spcPct val="0"/>
              </a:spcAft>
              <a:defRPr/>
            </a:pPr>
            <a:endParaRPr lang="en-US" altLang="en-US" sz="4000" b="1" dirty="0">
              <a:solidFill>
                <a:srgbClr val="66FF33"/>
              </a:solidFill>
              <a:effectLst>
                <a:outerShdw blurRad="38100" dist="38100" dir="2700000" algn="tl">
                  <a:srgbClr val="000000"/>
                </a:outerShdw>
              </a:effectLst>
            </a:endParaRPr>
          </a:p>
          <a:p>
            <a:pPr eaLnBrk="0" fontAlgn="base" hangingPunct="0">
              <a:spcBef>
                <a:spcPct val="0"/>
              </a:spcBef>
              <a:spcAft>
                <a:spcPct val="0"/>
              </a:spcAft>
              <a:defRPr/>
            </a:pPr>
            <a:r>
              <a:rPr lang="en-US" altLang="en-US" sz="4000" b="1" u="sng" dirty="0">
                <a:solidFill>
                  <a:srgbClr val="66FF33"/>
                </a:solidFill>
                <a:effectLst>
                  <a:outerShdw blurRad="38100" dist="38100" dir="2700000" algn="tl">
                    <a:srgbClr val="000000"/>
                  </a:outerShdw>
                </a:effectLst>
              </a:rPr>
              <a:t>T4 Concept</a:t>
            </a:r>
            <a:r>
              <a:rPr lang="en-US" altLang="en-US" sz="4000" b="1" dirty="0">
                <a:solidFill>
                  <a:srgbClr val="66FF33"/>
                </a:solidFill>
                <a:effectLst>
                  <a:outerShdw blurRad="38100" dist="38100" dir="2700000" algn="tl">
                    <a:srgbClr val="000000"/>
                  </a:outerShdw>
                </a:effectLst>
              </a:rPr>
              <a:t> or T</a:t>
            </a:r>
            <a:r>
              <a:rPr lang="en-US" altLang="en-US" sz="4000" b="1" baseline="30000" dirty="0">
                <a:solidFill>
                  <a:srgbClr val="66FF33"/>
                </a:solidFill>
                <a:effectLst>
                  <a:outerShdw blurRad="38100" dist="38100" dir="2700000" algn="tl">
                    <a:srgbClr val="000000"/>
                  </a:outerShdw>
                </a:effectLst>
              </a:rPr>
              <a:t>4</a:t>
            </a:r>
            <a:r>
              <a:rPr lang="en-US" altLang="en-US" sz="4000" b="1" dirty="0">
                <a:solidFill>
                  <a:srgbClr val="66FF33"/>
                </a:solidFill>
                <a:effectLst>
                  <a:outerShdw blurRad="38100" dist="38100" dir="2700000" algn="tl">
                    <a:srgbClr val="000000"/>
                  </a:outerShdw>
                </a:effectLst>
              </a:rPr>
              <a:t> = </a:t>
            </a:r>
            <a:r>
              <a:rPr lang="en-US" altLang="en-US" sz="4000" b="1" dirty="0" err="1">
                <a:solidFill>
                  <a:srgbClr val="66FF33"/>
                </a:solidFill>
                <a:effectLst>
                  <a:outerShdw blurRad="38100" dist="38100" dir="2700000" algn="tl">
                    <a:srgbClr val="000000"/>
                  </a:outerShdw>
                </a:effectLst>
              </a:rPr>
              <a:t>TxTxTxT</a:t>
            </a:r>
            <a:r>
              <a:rPr lang="en-US" altLang="en-US" sz="4000" b="1" dirty="0">
                <a:solidFill>
                  <a:srgbClr val="66FF33"/>
                </a:solidFill>
                <a:effectLst>
                  <a:outerShdw blurRad="38100" dist="38100" dir="2700000" algn="tl">
                    <a:srgbClr val="000000"/>
                  </a:outerShdw>
                </a:effectLst>
              </a:rPr>
              <a:t> </a:t>
            </a:r>
          </a:p>
          <a:p>
            <a:pPr eaLnBrk="0" fontAlgn="base" hangingPunct="0">
              <a:spcBef>
                <a:spcPct val="0"/>
              </a:spcBef>
              <a:spcAft>
                <a:spcPct val="0"/>
              </a:spcAft>
              <a:defRPr/>
            </a:pPr>
            <a:r>
              <a:rPr lang="en-US" altLang="en-US" sz="4000" b="1" dirty="0">
                <a:solidFill>
                  <a:srgbClr val="66FF33"/>
                </a:solidFill>
                <a:effectLst>
                  <a:outerShdw blurRad="38100" dist="38100" dir="2700000" algn="tl">
                    <a:srgbClr val="000000"/>
                  </a:outerShdw>
                </a:effectLst>
              </a:rPr>
              <a:t>= ALL —it’s a Lifestyle</a:t>
            </a:r>
          </a:p>
          <a:p>
            <a:pPr eaLnBrk="0" fontAlgn="base" hangingPunct="0">
              <a:spcBef>
                <a:spcPct val="0"/>
              </a:spcBef>
              <a:spcAft>
                <a:spcPct val="0"/>
              </a:spcAft>
              <a:defRPr/>
            </a:pPr>
            <a:r>
              <a:rPr lang="en-US" altLang="en-US" sz="4000" b="1" dirty="0">
                <a:solidFill>
                  <a:srgbClr val="66FF33"/>
                </a:solidFill>
                <a:effectLst>
                  <a:outerShdw blurRad="38100" dist="38100" dir="2700000" algn="tl">
                    <a:srgbClr val="000000"/>
                  </a:outerShdw>
                </a:effectLst>
              </a:rPr>
              <a:t>—It’s our All</a:t>
            </a:r>
          </a:p>
          <a:p>
            <a:pPr eaLnBrk="0" fontAlgn="base" hangingPunct="0">
              <a:spcBef>
                <a:spcPct val="0"/>
              </a:spcBef>
              <a:spcAft>
                <a:spcPct val="0"/>
              </a:spcAft>
              <a:defRPr/>
            </a:pPr>
            <a:r>
              <a:rPr lang="en-US" altLang="en-US" sz="4000" b="1" dirty="0">
                <a:solidFill>
                  <a:srgbClr val="66FF33"/>
                </a:solidFill>
                <a:effectLst>
                  <a:outerShdw blurRad="38100" dist="38100" dir="2700000" algn="tl">
                    <a:srgbClr val="000000"/>
                  </a:outerShdw>
                </a:effectLst>
              </a:rPr>
              <a:t>We must give, Time, Temple, Talent, and Treasure to Jesus.</a:t>
            </a:r>
          </a:p>
          <a:p>
            <a:pPr eaLnBrk="0" fontAlgn="base" hangingPunct="0">
              <a:spcBef>
                <a:spcPct val="0"/>
              </a:spcBef>
              <a:spcAft>
                <a:spcPct val="0"/>
              </a:spcAft>
              <a:defRPr/>
            </a:pPr>
            <a:r>
              <a:rPr lang="en-US" altLang="en-US" sz="4000" b="1" dirty="0">
                <a:solidFill>
                  <a:srgbClr val="66FF33"/>
                </a:solidFill>
                <a:effectLst>
                  <a:outerShdw blurRad="38100" dist="38100" dir="2700000" algn="tl">
                    <a:srgbClr val="000000"/>
                  </a:outerShdw>
                </a:effectLst>
              </a:rPr>
              <a:t>Give it all to Jesus…</a:t>
            </a:r>
          </a:p>
          <a:p>
            <a:pPr algn="ctr" eaLnBrk="0" fontAlgn="base" hangingPunct="0">
              <a:spcBef>
                <a:spcPct val="0"/>
              </a:spcBef>
              <a:spcAft>
                <a:spcPct val="0"/>
              </a:spcAft>
              <a:defRPr/>
            </a:pPr>
            <a:r>
              <a:rPr lang="en-US" altLang="en-US" sz="10600" b="1" dirty="0">
                <a:solidFill>
                  <a:srgbClr val="FF0000"/>
                </a:solidFill>
                <a:effectLst>
                  <a:outerShdw blurRad="38100" dist="38100" dir="2700000" algn="tl">
                    <a:srgbClr val="000000"/>
                  </a:outerShdw>
                </a:effectLst>
                <a:latin typeface="Edwardian Script ITC" pitchFamily="66" charset="0"/>
              </a:rPr>
              <a:t>—this is truly worship!</a:t>
            </a:r>
          </a:p>
        </p:txBody>
      </p:sp>
    </p:spTree>
    <p:extLst>
      <p:ext uri="{BB962C8B-B14F-4D97-AF65-F5344CB8AC3E}">
        <p14:creationId xmlns:p14="http://schemas.microsoft.com/office/powerpoint/2010/main" val="28558056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5009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447800" y="609600"/>
            <a:ext cx="8991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sz="9600" b="1" dirty="0">
                <a:solidFill>
                  <a:srgbClr val="FFFF00"/>
                </a:solidFill>
                <a:effectLst>
                  <a:outerShdw blurRad="38100" dist="38100" dir="2700000" algn="tl">
                    <a:srgbClr val="C0C0C0"/>
                  </a:outerShdw>
                </a:effectLst>
              </a:rPr>
              <a:t>Generosity is</a:t>
            </a:r>
            <a:br>
              <a:rPr lang="en-US" sz="9600" b="1" dirty="0">
                <a:solidFill>
                  <a:srgbClr val="FFFF00"/>
                </a:solidFill>
                <a:effectLst>
                  <a:outerShdw blurRad="38100" dist="38100" dir="2700000" algn="tl">
                    <a:srgbClr val="C0C0C0"/>
                  </a:outerShdw>
                </a:effectLst>
              </a:rPr>
            </a:br>
            <a:r>
              <a:rPr lang="en-US" sz="9600" b="1" dirty="0">
                <a:solidFill>
                  <a:srgbClr val="FFFF00"/>
                </a:solidFill>
                <a:effectLst>
                  <a:outerShdw blurRad="38100" dist="38100" dir="2700000" algn="tl">
                    <a:srgbClr val="C0C0C0"/>
                  </a:outerShdw>
                </a:effectLst>
              </a:rPr>
              <a:t>the </a:t>
            </a:r>
            <a:r>
              <a:rPr lang="en-US" sz="9600" b="1" u="sng" dirty="0">
                <a:solidFill>
                  <a:srgbClr val="FFFF00"/>
                </a:solidFill>
                <a:effectLst>
                  <a:outerShdw blurRad="38100" dist="38100" dir="2700000" algn="tl">
                    <a:srgbClr val="C0C0C0"/>
                  </a:outerShdw>
                </a:effectLst>
              </a:rPr>
              <a:t>Heart</a:t>
            </a:r>
            <a:r>
              <a:rPr lang="en-US" sz="9600" b="1" dirty="0">
                <a:solidFill>
                  <a:srgbClr val="FFFF00"/>
                </a:solidFill>
                <a:effectLst>
                  <a:outerShdw blurRad="38100" dist="38100" dir="2700000" algn="tl">
                    <a:srgbClr val="C0C0C0"/>
                  </a:outerShdw>
                </a:effectLst>
              </a:rPr>
              <a:t> of Stewardship</a:t>
            </a:r>
          </a:p>
        </p:txBody>
      </p:sp>
    </p:spTree>
    <p:extLst>
      <p:ext uri="{BB962C8B-B14F-4D97-AF65-F5344CB8AC3E}">
        <p14:creationId xmlns:p14="http://schemas.microsoft.com/office/powerpoint/2010/main" val="2707193666"/>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 calcmode="lin" valueType="num">
                                      <p:cBhvr>
                                        <p:cTn id="7" dur="5000" fill="hold"/>
                                        <p:tgtEl>
                                          <p:spTgt spid="13314">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331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556657" y="229136"/>
            <a:ext cx="77724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en-US" sz="8000" b="1" dirty="0">
                <a:solidFill>
                  <a:srgbClr val="FFFF00"/>
                </a:solidFill>
                <a:effectLst>
                  <a:outerShdw blurRad="38100" dist="38100" dir="2700000" algn="tl">
                    <a:srgbClr val="C0C0C0"/>
                  </a:outerShdw>
                </a:effectLst>
              </a:rPr>
              <a:t>Let us start a Revolution,</a:t>
            </a:r>
          </a:p>
          <a:p>
            <a:pPr algn="ctr" fontAlgn="base">
              <a:spcBef>
                <a:spcPct val="0"/>
              </a:spcBef>
              <a:spcAft>
                <a:spcPct val="0"/>
              </a:spcAft>
              <a:defRPr/>
            </a:pPr>
            <a:r>
              <a:rPr lang="en-US" sz="8000" b="1" dirty="0">
                <a:solidFill>
                  <a:srgbClr val="FFFF00"/>
                </a:solidFill>
                <a:effectLst>
                  <a:outerShdw blurRad="38100" dist="38100" dir="2700000" algn="tl">
                    <a:srgbClr val="C0C0C0"/>
                  </a:outerShdw>
                </a:effectLst>
              </a:rPr>
              <a:t>a complete Revolution of Generosity!</a:t>
            </a:r>
            <a:endParaRPr lang="en-US" sz="15200" b="1" dirty="0">
              <a:solidFill>
                <a:srgbClr val="FFFF00"/>
              </a:solidFill>
              <a:effectLst>
                <a:outerShdw blurRad="38100" dist="38100" dir="2700000" algn="tl">
                  <a:srgbClr val="C0C0C0"/>
                </a:outerShdw>
              </a:effectLst>
            </a:endParaRPr>
          </a:p>
        </p:txBody>
      </p:sp>
    </p:spTree>
    <p:extLst>
      <p:ext uri="{BB962C8B-B14F-4D97-AF65-F5344CB8AC3E}">
        <p14:creationId xmlns:p14="http://schemas.microsoft.com/office/powerpoint/2010/main" val="2043770699"/>
      </p:ext>
    </p:extLst>
  </p:cSld>
  <p:clrMapOvr>
    <a:masterClrMapping/>
  </p:clrMapOvr>
  <p:transition spd="slow">
    <p:dissolv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p>
        </p:txBody>
      </p:sp>
      <p:sp>
        <p:nvSpPr>
          <p:cNvPr id="7" name="Rectangle 4"/>
          <p:cNvSpPr>
            <a:spLocks noChangeArrowheads="1"/>
          </p:cNvSpPr>
          <p:nvPr/>
        </p:nvSpPr>
        <p:spPr bwMode="auto">
          <a:xfrm>
            <a:off x="685800" y="1905000"/>
            <a:ext cx="108966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20000"/>
              </a:spcBef>
              <a:spcAft>
                <a:spcPct val="0"/>
              </a:spcAft>
            </a:pPr>
            <a:r>
              <a:rPr lang="en-US" sz="60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IV.	Revolutionary Generosity</a:t>
            </a:r>
            <a:r>
              <a:rPr lang="en-US" sz="6000" b="1" dirty="0">
                <a:solidFill>
                  <a:srgbClr val="00CCFF"/>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r>
              <a:rPr lang="en-US" sz="6000" b="1" u="sng" dirty="0">
                <a:solidFill>
                  <a:schemeClr val="bg1"/>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must be lived out</a:t>
            </a:r>
            <a:r>
              <a:rPr lang="en-US" sz="6000" b="1" dirty="0">
                <a:solidFill>
                  <a:srgbClr val="00CCFF"/>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r>
              <a:rPr lang="en-US" sz="60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far beyond </a:t>
            </a:r>
            <a:r>
              <a:rPr lang="en-US" sz="6000" b="1" u="sng" dirty="0">
                <a:solidFill>
                  <a:schemeClr val="bg1"/>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self-interest</a:t>
            </a:r>
            <a:r>
              <a:rPr lang="en-US" sz="6000" b="1" dirty="0">
                <a:solidFill>
                  <a:srgbClr val="00CCFF"/>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r>
              <a:rPr lang="en-US" sz="6000" b="1" dirty="0">
                <a:solidFill>
                  <a:srgbClr val="FFFF00"/>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and</a:t>
            </a:r>
            <a:r>
              <a:rPr lang="en-US" sz="6000" b="1" dirty="0">
                <a:solidFill>
                  <a:srgbClr val="00CCFF"/>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r>
              <a:rPr lang="en-US" sz="6000" b="1" u="sng" dirty="0">
                <a:solidFill>
                  <a:schemeClr val="bg1"/>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desired outcomes</a:t>
            </a:r>
            <a:r>
              <a:rPr lang="en-US" sz="6000" b="1" dirty="0">
                <a:solidFill>
                  <a:srgbClr val="00CCFF"/>
                </a:solidFill>
                <a:effectLst>
                  <a:outerShdw blurRad="38100" dist="38100" dir="2700000" algn="tl">
                    <a:srgbClr val="000000">
                      <a:alpha val="43137"/>
                    </a:srgbClr>
                  </a:outerShdw>
                </a:effectLst>
                <a:latin typeface="Noto Sans" panose="020B0502040504090204" pitchFamily="34" charset="0"/>
                <a:ea typeface="Noto Sans" panose="020B0502040504090204" pitchFamily="34" charset="0"/>
              </a:rPr>
              <a:t> </a:t>
            </a:r>
          </a:p>
        </p:txBody>
      </p:sp>
    </p:spTree>
    <p:extLst>
      <p:ext uri="{BB962C8B-B14F-4D97-AF65-F5344CB8AC3E}">
        <p14:creationId xmlns:p14="http://schemas.microsoft.com/office/powerpoint/2010/main" val="161333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45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7986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JudgmentHeav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5" name="Text Box 3"/>
          <p:cNvSpPr txBox="1">
            <a:spLocks noChangeArrowheads="1"/>
          </p:cNvSpPr>
          <p:nvPr/>
        </p:nvSpPr>
        <p:spPr bwMode="auto">
          <a:xfrm>
            <a:off x="6705600" y="725489"/>
            <a:ext cx="3733800" cy="5767387"/>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algn="ctr" eaLnBrk="1" fontAlgn="base" hangingPunct="1">
              <a:spcBef>
                <a:spcPct val="50000"/>
              </a:spcBef>
              <a:spcAft>
                <a:spcPct val="0"/>
              </a:spcAft>
            </a:pPr>
            <a:r>
              <a:rPr lang="en-US" dirty="0">
                <a:solidFill>
                  <a:srgbClr val="000000"/>
                </a:solidFill>
                <a:effectLst>
                  <a:outerShdw blurRad="38100" dist="38100" dir="2700000" algn="tl">
                    <a:srgbClr val="C0C0C0"/>
                  </a:outerShdw>
                </a:effectLst>
                <a:cs typeface="Times New Roman" panose="02020603050405020304" pitchFamily="18" charset="0"/>
              </a:rPr>
              <a:t>As we “live out” the Gospel, we can be certain from Scripture that we must ALL someday stand before the judgment seat of God.</a:t>
            </a:r>
          </a:p>
          <a:p>
            <a:pPr algn="ctr" eaLnBrk="1" fontAlgn="base" hangingPunct="1">
              <a:spcBef>
                <a:spcPct val="50000"/>
              </a:spcBef>
              <a:spcAft>
                <a:spcPct val="0"/>
              </a:spcAft>
            </a:pPr>
            <a:r>
              <a:rPr lang="en-US" sz="3200" dirty="0">
                <a:solidFill>
                  <a:srgbClr val="000000"/>
                </a:solidFill>
                <a:effectLst>
                  <a:outerShdw blurRad="38100" dist="38100" dir="2700000" algn="tl">
                    <a:srgbClr val="C0C0C0"/>
                  </a:outerShdw>
                </a:effectLst>
                <a:cs typeface="Times New Roman" panose="02020603050405020304" pitchFamily="18" charset="0"/>
              </a:rPr>
              <a:t>(See 2 Cor. 5:10)</a:t>
            </a:r>
          </a:p>
        </p:txBody>
      </p:sp>
    </p:spTree>
    <p:extLst>
      <p:ext uri="{BB962C8B-B14F-4D97-AF65-F5344CB8AC3E}">
        <p14:creationId xmlns:p14="http://schemas.microsoft.com/office/powerpoint/2010/main" val="1144921496"/>
      </p:ext>
    </p:extLst>
  </p:cSld>
  <p:clrMapOvr>
    <a:masterClrMapping/>
  </p:clrMapOvr>
  <p:transition spd="med">
    <p:blinds dir="vert"/>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2"/>
            </a:gs>
            <a:gs pos="100000">
              <a:schemeClr val="accent1"/>
            </a:gs>
          </a:gsLst>
          <a:lin ang="18900000" scaled="1"/>
        </a:gradFill>
        <a:effectLst/>
      </p:bgPr>
    </p:bg>
    <p:spTree>
      <p:nvGrpSpPr>
        <p:cNvPr id="1" name=""/>
        <p:cNvGrpSpPr/>
        <p:nvPr/>
      </p:nvGrpSpPr>
      <p:grpSpPr>
        <a:xfrm>
          <a:off x="0" y="0"/>
          <a:ext cx="0" cy="0"/>
          <a:chOff x="0" y="0"/>
          <a:chExt cx="0" cy="0"/>
        </a:xfrm>
      </p:grpSpPr>
      <p:sp>
        <p:nvSpPr>
          <p:cNvPr id="402435" name="Text Box 3"/>
          <p:cNvSpPr txBox="1">
            <a:spLocks noChangeArrowheads="1"/>
          </p:cNvSpPr>
          <p:nvPr/>
        </p:nvSpPr>
        <p:spPr bwMode="auto">
          <a:xfrm>
            <a:off x="1524000" y="569922"/>
            <a:ext cx="9144000" cy="56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4053" dir="8942175" algn="ctr" rotWithShape="0">
                    <a:srgbClr val="660066">
                      <a:alpha val="50000"/>
                    </a:srgbClr>
                  </a:outerShdw>
                </a:effectLst>
              </a14:hiddenEffects>
            </a:ext>
          </a:extLst>
        </p:spPr>
        <p:txBody>
          <a:bodyPr>
            <a:spAutoFit/>
          </a:bodyPr>
          <a:lstStyle/>
          <a:p>
            <a:pPr algn="ctr" eaLnBrk="0" fontAlgn="base" hangingPunct="0">
              <a:spcBef>
                <a:spcPct val="50000"/>
              </a:spcBef>
              <a:spcAft>
                <a:spcPct val="0"/>
              </a:spcAft>
            </a:pPr>
            <a:r>
              <a:rPr lang="en-US" sz="6600" b="1" dirty="0">
                <a:solidFill>
                  <a:srgbClr val="FFFFFF"/>
                </a:solidFill>
                <a:effectLst>
                  <a:outerShdw blurRad="38100" dist="38100" dir="2700000" algn="tl">
                    <a:srgbClr val="000000"/>
                  </a:outerShdw>
                </a:effectLst>
                <a:cs typeface="Times New Roman" pitchFamily="18" charset="0"/>
              </a:rPr>
              <a:t>Christians are not worried about the Judgment.</a:t>
            </a:r>
          </a:p>
          <a:p>
            <a:pPr algn="ctr" eaLnBrk="0" fontAlgn="base" hangingPunct="0">
              <a:spcBef>
                <a:spcPct val="50000"/>
              </a:spcBef>
              <a:spcAft>
                <a:spcPct val="0"/>
              </a:spcAft>
            </a:pPr>
            <a:r>
              <a:rPr lang="en-US" sz="6600" b="1" dirty="0">
                <a:solidFill>
                  <a:srgbClr val="FFFFFF"/>
                </a:solidFill>
                <a:effectLst>
                  <a:outerShdw blurRad="38100" dist="38100" dir="2700000" algn="tl">
                    <a:srgbClr val="000000"/>
                  </a:outerShdw>
                </a:effectLst>
                <a:cs typeface="Times New Roman" pitchFamily="18" charset="0"/>
              </a:rPr>
              <a:t> We know that Jesus Christ is the Judge! </a:t>
            </a:r>
          </a:p>
        </p:txBody>
      </p:sp>
    </p:spTree>
    <p:extLst>
      <p:ext uri="{BB962C8B-B14F-4D97-AF65-F5344CB8AC3E}">
        <p14:creationId xmlns:p14="http://schemas.microsoft.com/office/powerpoint/2010/main" val="105387528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02435"/>
                                        </p:tgtEl>
                                        <p:attrNameLst>
                                          <p:attrName>style.visibility</p:attrName>
                                        </p:attrNameLst>
                                      </p:cBhvr>
                                      <p:to>
                                        <p:strVal val="visible"/>
                                      </p:to>
                                    </p:set>
                                    <p:animEffect transition="in" filter="barn(inHorizontal)">
                                      <p:cBhvr>
                                        <p:cTn id="7" dur="500"/>
                                        <p:tgtEl>
                                          <p:spTgt spid="402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5"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2"/>
            </a:gs>
            <a:gs pos="100000">
              <a:schemeClr val="accent1"/>
            </a:gs>
          </a:gsLst>
          <a:lin ang="18900000" scaled="1"/>
        </a:gradFill>
        <a:effectLst/>
      </p:bgPr>
    </p:bg>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1524000" y="917576"/>
            <a:ext cx="9144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4053" dir="8942175" algn="ctr" rotWithShape="0">
                    <a:srgbClr val="660066">
                      <a:alpha val="50000"/>
                    </a:srgbClr>
                  </a:outerShdw>
                </a:effectLst>
              </a14:hiddenEffects>
            </a:ext>
          </a:extLst>
        </p:spPr>
        <p:txBody>
          <a:bodyPr>
            <a:spAutoFit/>
          </a:bodyPr>
          <a:lstStyle/>
          <a:p>
            <a:pPr algn="ctr" eaLnBrk="0" fontAlgn="base" hangingPunct="0">
              <a:spcBef>
                <a:spcPct val="50000"/>
              </a:spcBef>
              <a:spcAft>
                <a:spcPct val="0"/>
              </a:spcAft>
            </a:pPr>
            <a:r>
              <a:rPr lang="en-US" sz="5400" b="1" dirty="0">
                <a:solidFill>
                  <a:srgbClr val="FFFFFF"/>
                </a:solidFill>
                <a:effectLst>
                  <a:outerShdw blurRad="38100" dist="38100" dir="2700000" algn="tl">
                    <a:srgbClr val="000000"/>
                  </a:outerShdw>
                </a:effectLst>
                <a:cs typeface="Times New Roman" pitchFamily="18" charset="0"/>
              </a:rPr>
              <a:t>He will never lose any case entrusted to Him.  </a:t>
            </a:r>
          </a:p>
          <a:p>
            <a:pPr algn="ctr" eaLnBrk="0" fontAlgn="base" hangingPunct="0">
              <a:spcBef>
                <a:spcPct val="50000"/>
              </a:spcBef>
              <a:spcAft>
                <a:spcPct val="0"/>
              </a:spcAft>
            </a:pPr>
            <a:r>
              <a:rPr lang="en-US" sz="5400" b="1" dirty="0">
                <a:solidFill>
                  <a:srgbClr val="FFFFFF"/>
                </a:solidFill>
                <a:effectLst>
                  <a:outerShdw blurRad="38100" dist="38100" dir="2700000" algn="tl">
                    <a:srgbClr val="000000"/>
                  </a:outerShdw>
                </a:effectLst>
                <a:cs typeface="Times New Roman" pitchFamily="18" charset="0"/>
              </a:rPr>
              <a:t>The questions are these: </a:t>
            </a:r>
          </a:p>
          <a:p>
            <a:pPr algn="ctr" eaLnBrk="0" fontAlgn="base" hangingPunct="0">
              <a:spcBef>
                <a:spcPct val="50000"/>
              </a:spcBef>
              <a:spcAft>
                <a:spcPct val="0"/>
              </a:spcAft>
            </a:pPr>
            <a:r>
              <a:rPr lang="en-US" sz="5400" b="1" i="1" dirty="0">
                <a:solidFill>
                  <a:srgbClr val="FFFF00"/>
                </a:solidFill>
                <a:effectLst>
                  <a:outerShdw blurRad="38100" dist="38100" dir="2700000" algn="tl">
                    <a:srgbClr val="000000"/>
                  </a:outerShdw>
                </a:effectLst>
                <a:cs typeface="Times New Roman" pitchFamily="18" charset="0"/>
              </a:rPr>
              <a:t>Is my case in Jesus' hands?</a:t>
            </a:r>
            <a:r>
              <a:rPr lang="en-US" sz="5400" b="1" dirty="0">
                <a:solidFill>
                  <a:srgbClr val="FFFFFF"/>
                </a:solidFill>
                <a:effectLst>
                  <a:outerShdw blurRad="38100" dist="38100" dir="2700000" algn="tl">
                    <a:srgbClr val="000000"/>
                  </a:outerShdw>
                </a:effectLst>
                <a:cs typeface="Times New Roman" pitchFamily="18" charset="0"/>
              </a:rPr>
              <a:t> </a:t>
            </a:r>
            <a:r>
              <a:rPr lang="en-US" sz="5400" b="1" i="1" dirty="0">
                <a:solidFill>
                  <a:srgbClr val="00FFFF"/>
                </a:solidFill>
                <a:effectLst>
                  <a:outerShdw blurRad="38100" dist="38100" dir="2700000" algn="tl">
                    <a:srgbClr val="000000"/>
                  </a:outerShdw>
                </a:effectLst>
              </a:rPr>
              <a:t>Have I given my case to Him?</a:t>
            </a:r>
          </a:p>
        </p:txBody>
      </p:sp>
    </p:spTree>
    <p:extLst>
      <p:ext uri="{BB962C8B-B14F-4D97-AF65-F5344CB8AC3E}">
        <p14:creationId xmlns:p14="http://schemas.microsoft.com/office/powerpoint/2010/main" val="21377404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82978"/>
                                        </p:tgtEl>
                                        <p:attrNameLst>
                                          <p:attrName>style.visibility</p:attrName>
                                        </p:attrNameLst>
                                      </p:cBhvr>
                                      <p:to>
                                        <p:strVal val="visible"/>
                                      </p:to>
                                    </p:set>
                                    <p:animEffect transition="in" filter="barn(inHorizontal)">
                                      <p:cBhvr>
                                        <p:cTn id="7" dur="500"/>
                                        <p:tgtEl>
                                          <p:spTgt spid="382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endParaRPr lang="en-US"/>
          </a:p>
        </p:txBody>
      </p:sp>
      <p:sp>
        <p:nvSpPr>
          <p:cNvPr id="384003" name="Rectangle 3"/>
          <p:cNvSpPr>
            <a:spLocks noGrp="1" noChangeArrowheads="1"/>
          </p:cNvSpPr>
          <p:nvPr>
            <p:ph type="body" idx="1"/>
          </p:nvPr>
        </p:nvSpPr>
        <p:spPr/>
        <p:txBody>
          <a:bodyPr/>
          <a:lstStyle/>
          <a:p>
            <a:endParaRPr lang="en-US"/>
          </a:p>
        </p:txBody>
      </p:sp>
      <p:sp>
        <p:nvSpPr>
          <p:cNvPr id="384004" name="Rectangle 4"/>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a:solidFill>
                <a:srgbClr val="FFFF00"/>
              </a:solidFill>
            </a:endParaRPr>
          </a:p>
        </p:txBody>
      </p:sp>
      <p:sp>
        <p:nvSpPr>
          <p:cNvPr id="384005" name="Text Box 5"/>
          <p:cNvSpPr txBox="1">
            <a:spLocks noChangeArrowheads="1"/>
          </p:cNvSpPr>
          <p:nvPr/>
        </p:nvSpPr>
        <p:spPr bwMode="auto">
          <a:xfrm>
            <a:off x="1524000" y="879932"/>
            <a:ext cx="9144000" cy="51398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spcBef>
                <a:spcPct val="50000"/>
              </a:spcBef>
              <a:spcAft>
                <a:spcPct val="0"/>
              </a:spcAft>
            </a:pPr>
            <a:r>
              <a:rPr lang="en-US" sz="8800" b="1" dirty="0">
                <a:solidFill>
                  <a:srgbClr val="FF0000"/>
                </a:solidFill>
                <a:effectLst>
                  <a:outerShdw blurRad="38100" dist="38100" dir="2700000" algn="tl">
                    <a:srgbClr val="FFFFFF"/>
                  </a:outerShdw>
                </a:effectLst>
              </a:rPr>
              <a:t>Therefore</a:t>
            </a:r>
            <a:br>
              <a:rPr lang="en-US" sz="8800" b="1" dirty="0">
                <a:solidFill>
                  <a:srgbClr val="FF0000"/>
                </a:solidFill>
                <a:effectLst>
                  <a:outerShdw blurRad="38100" dist="38100" dir="2700000" algn="tl">
                    <a:srgbClr val="FFFFFF"/>
                  </a:outerShdw>
                </a:effectLst>
              </a:rPr>
            </a:br>
            <a:r>
              <a:rPr lang="en-US" sz="8000" b="1" dirty="0">
                <a:solidFill>
                  <a:srgbClr val="FF0000"/>
                </a:solidFill>
                <a:effectLst>
                  <a:outerShdw blurRad="38100" dist="38100" dir="2700000" algn="tl">
                    <a:srgbClr val="FFFFFF"/>
                  </a:outerShdw>
                </a:effectLst>
              </a:rPr>
              <a:t>THE JUDGMENT </a:t>
            </a:r>
            <a:br>
              <a:rPr lang="en-US" sz="8000" b="1" dirty="0">
                <a:solidFill>
                  <a:srgbClr val="FF0000"/>
                </a:solidFill>
                <a:effectLst>
                  <a:outerShdw blurRad="38100" dist="38100" dir="2700000" algn="tl">
                    <a:srgbClr val="FFFFFF"/>
                  </a:outerShdw>
                </a:effectLst>
              </a:rPr>
            </a:br>
            <a:r>
              <a:rPr lang="en-US" sz="8000" b="1" dirty="0">
                <a:solidFill>
                  <a:srgbClr val="FF0000"/>
                </a:solidFill>
                <a:effectLst>
                  <a:outerShdw blurRad="38100" dist="38100" dir="2700000" algn="tl">
                    <a:srgbClr val="FFFFFF"/>
                  </a:outerShdw>
                </a:effectLst>
              </a:rPr>
              <a:t>IS</a:t>
            </a:r>
            <a:br>
              <a:rPr lang="en-US" sz="8000" b="1" dirty="0">
                <a:solidFill>
                  <a:srgbClr val="FF0000"/>
                </a:solidFill>
                <a:effectLst>
                  <a:outerShdw blurRad="38100" dist="38100" dir="2700000" algn="tl">
                    <a:srgbClr val="FFFFFF"/>
                  </a:outerShdw>
                </a:effectLst>
              </a:rPr>
            </a:br>
            <a:r>
              <a:rPr lang="en-US" sz="8000" b="1" dirty="0">
                <a:solidFill>
                  <a:srgbClr val="FF0000"/>
                </a:solidFill>
                <a:effectLst>
                  <a:outerShdw blurRad="38100" dist="38100" dir="2700000" algn="tl">
                    <a:srgbClr val="FFFFFF"/>
                  </a:outerShdw>
                </a:effectLst>
              </a:rPr>
              <a:t>GOOD NEWS!</a:t>
            </a:r>
          </a:p>
        </p:txBody>
      </p:sp>
    </p:spTree>
    <p:extLst>
      <p:ext uri="{BB962C8B-B14F-4D97-AF65-F5344CB8AC3E}">
        <p14:creationId xmlns:p14="http://schemas.microsoft.com/office/powerpoint/2010/main" val="1211107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84005"/>
                                        </p:tgtEl>
                                        <p:attrNameLst>
                                          <p:attrName>style.visibility</p:attrName>
                                        </p:attrNameLst>
                                      </p:cBhvr>
                                      <p:to>
                                        <p:strVal val="visible"/>
                                      </p:to>
                                    </p:set>
                                    <p:animEffect transition="in" filter="barn(outVertical)">
                                      <p:cBhvr>
                                        <p:cTn id="7" dur="500"/>
                                        <p:tgtEl>
                                          <p:spTgt spid="384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0610120"/>
          <p:cNvPicPr>
            <a:picLocks noChangeAspect="1" noChangeArrowheads="1"/>
          </p:cNvPicPr>
          <p:nvPr/>
        </p:nvPicPr>
        <p:blipFill>
          <a:blip r:embed="rId2">
            <a:extLst>
              <a:ext uri="{28A0092B-C50C-407E-A947-70E740481C1C}">
                <a14:useLocalDpi xmlns:a14="http://schemas.microsoft.com/office/drawing/2010/main" val="0"/>
              </a:ext>
            </a:extLst>
          </a:blip>
          <a:srcRect l="4167" b="4167"/>
          <a:stretch>
            <a:fillRect/>
          </a:stretch>
        </p:blipFill>
        <p:spPr bwMode="auto">
          <a:xfrm>
            <a:off x="1524000" y="1"/>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8341" name="Text Box 5"/>
          <p:cNvSpPr txBox="1">
            <a:spLocks noChangeArrowheads="1"/>
          </p:cNvSpPr>
          <p:nvPr/>
        </p:nvSpPr>
        <p:spPr bwMode="auto">
          <a:xfrm>
            <a:off x="4495800" y="2362200"/>
            <a:ext cx="5638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4400" b="1" dirty="0">
                <a:solidFill>
                  <a:srgbClr val="FFFF00"/>
                </a:solidFill>
                <a:effectLst>
                  <a:outerShdw blurRad="38100" dist="38100" dir="2700000" algn="tl">
                    <a:srgbClr val="C0C0C0"/>
                  </a:outerShdw>
                </a:effectLst>
                <a:latin typeface="Times New Roman" pitchFamily="18" charset="0"/>
              </a:rPr>
              <a:t>Let’s look at an important point related to the judgment in the parable of the Talents found in Matt. 25</a:t>
            </a:r>
          </a:p>
        </p:txBody>
      </p:sp>
      <p:sp>
        <p:nvSpPr>
          <p:cNvPr id="7" name="Rectangle 2"/>
          <p:cNvSpPr txBox="1">
            <a:spLocks noChangeArrowheads="1"/>
          </p:cNvSpPr>
          <p:nvPr/>
        </p:nvSpPr>
        <p:spPr bwMode="auto">
          <a:xfrm>
            <a:off x="19050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Virtue" pitchFamily="2" charset="0"/>
              </a:defRPr>
            </a:lvl2pPr>
            <a:lvl3pPr algn="ctr" rtl="0" fontAlgn="base">
              <a:spcBef>
                <a:spcPct val="0"/>
              </a:spcBef>
              <a:spcAft>
                <a:spcPct val="0"/>
              </a:spcAft>
              <a:defRPr sz="4400">
                <a:solidFill>
                  <a:schemeClr val="bg1"/>
                </a:solidFill>
                <a:latin typeface="Virtue" pitchFamily="2" charset="0"/>
              </a:defRPr>
            </a:lvl3pPr>
            <a:lvl4pPr algn="ctr" rtl="0" fontAlgn="base">
              <a:spcBef>
                <a:spcPct val="0"/>
              </a:spcBef>
              <a:spcAft>
                <a:spcPct val="0"/>
              </a:spcAft>
              <a:defRPr sz="4400">
                <a:solidFill>
                  <a:schemeClr val="bg1"/>
                </a:solidFill>
                <a:latin typeface="Virtue" pitchFamily="2" charset="0"/>
              </a:defRPr>
            </a:lvl4pPr>
            <a:lvl5pPr algn="ctr" rtl="0" fontAlgn="base">
              <a:spcBef>
                <a:spcPct val="0"/>
              </a:spcBef>
              <a:spcAft>
                <a:spcPct val="0"/>
              </a:spcAft>
              <a:defRPr sz="4400">
                <a:solidFill>
                  <a:schemeClr val="bg1"/>
                </a:solidFill>
                <a:latin typeface="Virtue" pitchFamily="2" charset="0"/>
              </a:defRPr>
            </a:lvl5pPr>
            <a:lvl6pPr marL="457200" algn="ctr" rtl="0" fontAlgn="base">
              <a:spcBef>
                <a:spcPct val="0"/>
              </a:spcBef>
              <a:spcAft>
                <a:spcPct val="0"/>
              </a:spcAft>
              <a:defRPr sz="4400">
                <a:solidFill>
                  <a:schemeClr val="bg1"/>
                </a:solidFill>
                <a:latin typeface="Virtue" pitchFamily="2" charset="0"/>
              </a:defRPr>
            </a:lvl6pPr>
            <a:lvl7pPr marL="914400" algn="ctr" rtl="0" fontAlgn="base">
              <a:spcBef>
                <a:spcPct val="0"/>
              </a:spcBef>
              <a:spcAft>
                <a:spcPct val="0"/>
              </a:spcAft>
              <a:defRPr sz="4400">
                <a:solidFill>
                  <a:schemeClr val="bg1"/>
                </a:solidFill>
                <a:latin typeface="Virtue" pitchFamily="2" charset="0"/>
              </a:defRPr>
            </a:lvl7pPr>
            <a:lvl8pPr marL="1371600" algn="ctr" rtl="0" fontAlgn="base">
              <a:spcBef>
                <a:spcPct val="0"/>
              </a:spcBef>
              <a:spcAft>
                <a:spcPct val="0"/>
              </a:spcAft>
              <a:defRPr sz="4400">
                <a:solidFill>
                  <a:schemeClr val="bg1"/>
                </a:solidFill>
                <a:latin typeface="Virtue" pitchFamily="2" charset="0"/>
              </a:defRPr>
            </a:lvl8pPr>
            <a:lvl9pPr marL="1828800" algn="ctr" rtl="0" fontAlgn="base">
              <a:spcBef>
                <a:spcPct val="0"/>
              </a:spcBef>
              <a:spcAft>
                <a:spcPct val="0"/>
              </a:spcAft>
              <a:defRPr sz="4400">
                <a:solidFill>
                  <a:schemeClr val="bg1"/>
                </a:solidFill>
                <a:latin typeface="Virtue" pitchFamily="2" charset="0"/>
              </a:defRPr>
            </a:lvl9pPr>
          </a:lstStyle>
          <a:p>
            <a:pPr>
              <a:defRPr/>
            </a:pPr>
            <a:r>
              <a:rPr lang="en-US" b="1" u="sng" kern="0"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p>
        </p:txBody>
      </p:sp>
      <p:sp>
        <p:nvSpPr>
          <p:cNvPr id="8" name="Rectangle 3"/>
          <p:cNvSpPr txBox="1">
            <a:spLocks noChangeArrowheads="1"/>
          </p:cNvSpPr>
          <p:nvPr/>
        </p:nvSpPr>
        <p:spPr bwMode="auto">
          <a:xfrm>
            <a:off x="4191000" y="838200"/>
            <a:ext cx="5105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a:solidFill>
                  <a:schemeClr val="bg1"/>
                </a:solidFill>
                <a:latin typeface="+mn-lt"/>
              </a:defRPr>
            </a:lvl4pPr>
            <a:lvl5pPr marL="2057400" indent="-228600" algn="l" rtl="0" fontAlgn="base">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a:lstStyle>
          <a:p>
            <a:pPr algn="ctr">
              <a:buNone/>
              <a:defRPr/>
            </a:pPr>
            <a:r>
              <a:rPr lang="en-US" sz="3200" b="1" kern="0" dirty="0">
                <a:solidFill>
                  <a:srgbClr val="FFFFFF"/>
                </a:solidFill>
                <a:effectLst>
                  <a:outerShdw blurRad="38100" dist="38100" dir="2700000" algn="tl">
                    <a:srgbClr val="C0C0C0"/>
                  </a:outerShdw>
                </a:effectLst>
                <a:latin typeface="Noto Sans" panose="020B0502040504090204" pitchFamily="34" charset="0"/>
                <a:ea typeface="Noto Sans" panose="020B0502040504090204" pitchFamily="34" charset="0"/>
              </a:rPr>
              <a:t>Stewardship &amp; Prophecy</a:t>
            </a:r>
            <a:endParaRPr lang="en-US" sz="1000" b="1" kern="0" dirty="0">
              <a:solidFill>
                <a:srgbClr val="FFFFFF"/>
              </a:solidFill>
              <a:effectLst>
                <a:outerShdw blurRad="38100" dist="38100" dir="2700000" algn="tl">
                  <a:srgbClr val="C0C0C0"/>
                </a:outerShdw>
              </a:effectLst>
              <a:latin typeface="Noto Sans" panose="020B0502040504090204" pitchFamily="34" charset="0"/>
              <a:ea typeface="Noto Sans" panose="020B0502040504090204" pitchFamily="34" charset="0"/>
            </a:endParaRPr>
          </a:p>
        </p:txBody>
      </p:sp>
    </p:spTree>
    <p:extLst>
      <p:ext uri="{BB962C8B-B14F-4D97-AF65-F5344CB8AC3E}">
        <p14:creationId xmlns:p14="http://schemas.microsoft.com/office/powerpoint/2010/main" val="652166980"/>
      </p:ext>
    </p:extLst>
  </p:cSld>
  <p:clrMapOvr>
    <a:masterClrMapping/>
  </p:clrMapOvr>
  <p:transition spd="slow">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4" name="Text Box 4"/>
          <p:cNvSpPr txBox="1">
            <a:spLocks noChangeArrowheads="1"/>
          </p:cNvSpPr>
          <p:nvPr/>
        </p:nvSpPr>
        <p:spPr bwMode="auto">
          <a:xfrm>
            <a:off x="7010400" y="76200"/>
            <a:ext cx="3581400" cy="6801862"/>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b="1">
                <a:solidFill>
                  <a:srgbClr val="FFFF00"/>
                </a:solidFill>
                <a:latin typeface="Times New Roman" pitchFamily="18" charset="0"/>
              </a:defRPr>
            </a:lvl1pPr>
            <a:lvl2pPr marL="742950" indent="-285750" eaLnBrk="0" hangingPunct="0">
              <a:defRPr sz="3600" b="1">
                <a:solidFill>
                  <a:srgbClr val="FFFF00"/>
                </a:solidFill>
                <a:latin typeface="Times New Roman" pitchFamily="18" charset="0"/>
              </a:defRPr>
            </a:lvl2pPr>
            <a:lvl3pPr marL="1143000" indent="-228600" eaLnBrk="0" hangingPunct="0">
              <a:defRPr sz="3600" b="1">
                <a:solidFill>
                  <a:srgbClr val="FFFF00"/>
                </a:solidFill>
                <a:latin typeface="Times New Roman" pitchFamily="18" charset="0"/>
              </a:defRPr>
            </a:lvl3pPr>
            <a:lvl4pPr marL="1600200" indent="-228600" eaLnBrk="0" hangingPunct="0">
              <a:defRPr sz="3600" b="1">
                <a:solidFill>
                  <a:srgbClr val="FFFF00"/>
                </a:solidFill>
                <a:latin typeface="Times New Roman" pitchFamily="18" charset="0"/>
              </a:defRPr>
            </a:lvl4pPr>
            <a:lvl5pPr marL="2057400" indent="-228600" eaLnBrk="0" hangingPunct="0">
              <a:defRPr sz="3600" b="1">
                <a:solidFill>
                  <a:srgbClr val="FFFF00"/>
                </a:solidFill>
                <a:latin typeface="Times New Roman" pitchFamily="18" charset="0"/>
              </a:defRPr>
            </a:lvl5pPr>
            <a:lvl6pPr marL="2514600" indent="-228600" eaLnBrk="0" fontAlgn="base" hangingPunct="0">
              <a:spcBef>
                <a:spcPct val="0"/>
              </a:spcBef>
              <a:spcAft>
                <a:spcPct val="0"/>
              </a:spcAft>
              <a:defRPr sz="3600" b="1">
                <a:solidFill>
                  <a:srgbClr val="FFFF00"/>
                </a:solidFill>
                <a:latin typeface="Times New Roman" pitchFamily="18" charset="0"/>
              </a:defRPr>
            </a:lvl6pPr>
            <a:lvl7pPr marL="2971800" indent="-228600" eaLnBrk="0" fontAlgn="base" hangingPunct="0">
              <a:spcBef>
                <a:spcPct val="0"/>
              </a:spcBef>
              <a:spcAft>
                <a:spcPct val="0"/>
              </a:spcAft>
              <a:defRPr sz="3600" b="1">
                <a:solidFill>
                  <a:srgbClr val="FFFF00"/>
                </a:solidFill>
                <a:latin typeface="Times New Roman" pitchFamily="18" charset="0"/>
              </a:defRPr>
            </a:lvl7pPr>
            <a:lvl8pPr marL="3429000" indent="-228600" eaLnBrk="0" fontAlgn="base" hangingPunct="0">
              <a:spcBef>
                <a:spcPct val="0"/>
              </a:spcBef>
              <a:spcAft>
                <a:spcPct val="0"/>
              </a:spcAft>
              <a:defRPr sz="3600" b="1">
                <a:solidFill>
                  <a:srgbClr val="FFFF00"/>
                </a:solidFill>
                <a:latin typeface="Times New Roman" pitchFamily="18" charset="0"/>
              </a:defRPr>
            </a:lvl8pPr>
            <a:lvl9pPr marL="3886200" indent="-228600" eaLnBrk="0" fontAlgn="base" hangingPunct="0">
              <a:spcBef>
                <a:spcPct val="0"/>
              </a:spcBef>
              <a:spcAft>
                <a:spcPct val="0"/>
              </a:spcAft>
              <a:defRPr sz="3600" b="1">
                <a:solidFill>
                  <a:srgbClr val="FFFF00"/>
                </a:solidFill>
                <a:latin typeface="Times New Roman" pitchFamily="18" charset="0"/>
              </a:defRPr>
            </a:lvl9pPr>
          </a:lstStyle>
          <a:p>
            <a:pPr eaLnBrk="1" fontAlgn="base" hangingPunct="1">
              <a:spcBef>
                <a:spcPct val="0"/>
              </a:spcBef>
              <a:spcAft>
                <a:spcPct val="0"/>
              </a:spcAft>
            </a:pPr>
            <a:r>
              <a:rPr lang="en-US" sz="2000" dirty="0">
                <a:solidFill>
                  <a:srgbClr val="000000"/>
                </a:solidFill>
                <a:effectLst>
                  <a:outerShdw blurRad="38100" dist="38100" dir="2700000" algn="tl">
                    <a:srgbClr val="C0C0C0"/>
                  </a:outerShdw>
                </a:effectLst>
              </a:rPr>
              <a:t>Here’s the important point:</a:t>
            </a:r>
            <a:r>
              <a:rPr lang="en-US" sz="3200" dirty="0">
                <a:solidFill>
                  <a:srgbClr val="000000"/>
                </a:solidFill>
                <a:effectLst>
                  <a:outerShdw blurRad="38100" dist="38100" dir="2700000" algn="tl">
                    <a:srgbClr val="C0C0C0"/>
                  </a:outerShdw>
                </a:effectLst>
              </a:rPr>
              <a:t> </a:t>
            </a:r>
            <a:r>
              <a:rPr lang="en-US" sz="3000" dirty="0">
                <a:solidFill>
                  <a:srgbClr val="000000"/>
                </a:solidFill>
                <a:effectLst>
                  <a:outerShdw blurRad="38100" dist="38100" dir="2700000" algn="tl">
                    <a:srgbClr val="C0C0C0"/>
                  </a:outerShdw>
                </a:effectLst>
              </a:rPr>
              <a:t>“After a long time the lord of those servants came and </a:t>
            </a:r>
            <a:r>
              <a:rPr lang="en-US" sz="3000" u="sng" dirty="0">
                <a:solidFill>
                  <a:srgbClr val="FF0000"/>
                </a:solidFill>
                <a:effectLst>
                  <a:outerShdw blurRad="38100" dist="38100" dir="2700000" algn="tl">
                    <a:srgbClr val="C0C0C0"/>
                  </a:outerShdw>
                </a:effectLst>
              </a:rPr>
              <a:t>settled accounts</a:t>
            </a:r>
            <a:r>
              <a:rPr lang="en-US" sz="3000" dirty="0">
                <a:solidFill>
                  <a:srgbClr val="000000"/>
                </a:solidFill>
                <a:effectLst>
                  <a:outerShdw blurRad="38100" dist="38100" dir="2700000" algn="tl">
                    <a:srgbClr val="C0C0C0"/>
                  </a:outerShdw>
                </a:effectLst>
              </a:rPr>
              <a:t> with them.”  </a:t>
            </a:r>
          </a:p>
          <a:p>
            <a:pPr eaLnBrk="1" fontAlgn="base" hangingPunct="1">
              <a:spcBef>
                <a:spcPct val="0"/>
              </a:spcBef>
              <a:spcAft>
                <a:spcPct val="0"/>
              </a:spcAft>
            </a:pPr>
            <a:r>
              <a:rPr lang="en-US" sz="3000" dirty="0">
                <a:solidFill>
                  <a:srgbClr val="000000"/>
                </a:solidFill>
                <a:effectLst>
                  <a:outerShdw blurRad="38100" dist="38100" dir="2700000" algn="tl">
                    <a:srgbClr val="C0C0C0"/>
                  </a:outerShdw>
                </a:effectLst>
              </a:rPr>
              <a:t>Matthew 25:19--</a:t>
            </a:r>
          </a:p>
          <a:p>
            <a:pPr eaLnBrk="1" fontAlgn="base" hangingPunct="1">
              <a:spcBef>
                <a:spcPct val="0"/>
              </a:spcBef>
              <a:spcAft>
                <a:spcPct val="0"/>
              </a:spcAft>
            </a:pPr>
            <a:r>
              <a:rPr lang="en-US" sz="3200" i="1" dirty="0">
                <a:solidFill>
                  <a:srgbClr val="3333CC"/>
                </a:solidFill>
                <a:effectLst>
                  <a:outerShdw blurRad="38100" dist="38100" dir="2700000" algn="tl">
                    <a:srgbClr val="C0C0C0"/>
                  </a:outerShdw>
                </a:effectLst>
              </a:rPr>
              <a:t>  </a:t>
            </a:r>
          </a:p>
          <a:p>
            <a:pPr eaLnBrk="1" fontAlgn="base" hangingPunct="1">
              <a:spcBef>
                <a:spcPct val="0"/>
              </a:spcBef>
              <a:spcAft>
                <a:spcPct val="0"/>
              </a:spcAft>
            </a:pPr>
            <a:endParaRPr lang="en-US" sz="3200" i="1" dirty="0">
              <a:solidFill>
                <a:srgbClr val="3333CC"/>
              </a:solidFill>
              <a:effectLst>
                <a:outerShdw blurRad="38100" dist="38100" dir="2700000" algn="tl">
                  <a:srgbClr val="C0C0C0"/>
                </a:outerShdw>
              </a:effectLst>
            </a:endParaRPr>
          </a:p>
          <a:p>
            <a:pPr eaLnBrk="1" fontAlgn="base" hangingPunct="1">
              <a:spcBef>
                <a:spcPct val="0"/>
              </a:spcBef>
              <a:spcAft>
                <a:spcPct val="0"/>
              </a:spcAft>
            </a:pPr>
            <a:endParaRPr lang="en-US" sz="3200" i="1" dirty="0">
              <a:solidFill>
                <a:srgbClr val="3333CC"/>
              </a:solidFill>
              <a:effectLst>
                <a:outerShdw blurRad="38100" dist="38100" dir="2700000" algn="tl">
                  <a:srgbClr val="C0C0C0"/>
                </a:outerShdw>
              </a:effectLst>
            </a:endParaRPr>
          </a:p>
          <a:p>
            <a:pPr eaLnBrk="1" fontAlgn="base" hangingPunct="1">
              <a:spcBef>
                <a:spcPct val="0"/>
              </a:spcBef>
              <a:spcAft>
                <a:spcPct val="0"/>
              </a:spcAft>
            </a:pPr>
            <a:endParaRPr lang="en-US" sz="3200" i="1" dirty="0">
              <a:solidFill>
                <a:srgbClr val="3333CC"/>
              </a:solidFill>
              <a:effectLst>
                <a:outerShdw blurRad="38100" dist="38100" dir="2700000" algn="tl">
                  <a:srgbClr val="C0C0C0"/>
                </a:outerShdw>
              </a:effectLst>
            </a:endParaRPr>
          </a:p>
          <a:p>
            <a:pPr eaLnBrk="1" fontAlgn="base" hangingPunct="1">
              <a:spcBef>
                <a:spcPct val="0"/>
              </a:spcBef>
              <a:spcAft>
                <a:spcPct val="0"/>
              </a:spcAft>
            </a:pPr>
            <a:endParaRPr lang="en-US" sz="3200" i="1" dirty="0">
              <a:solidFill>
                <a:srgbClr val="3333CC"/>
              </a:solidFill>
              <a:effectLst>
                <a:outerShdw blurRad="38100" dist="38100" dir="2700000" algn="tl">
                  <a:srgbClr val="C0C0C0"/>
                </a:outerShdw>
              </a:effectLst>
            </a:endParaRPr>
          </a:p>
          <a:p>
            <a:pPr eaLnBrk="1" fontAlgn="base" hangingPunct="1">
              <a:spcBef>
                <a:spcPct val="0"/>
              </a:spcBef>
              <a:spcAft>
                <a:spcPct val="0"/>
              </a:spcAft>
            </a:pPr>
            <a:endParaRPr lang="en-US" sz="3200" i="1" dirty="0">
              <a:solidFill>
                <a:srgbClr val="3333CC"/>
              </a:solidFill>
              <a:effectLst>
                <a:outerShdw blurRad="38100" dist="38100" dir="2700000" algn="tl">
                  <a:srgbClr val="C0C0C0"/>
                </a:outerShdw>
              </a:effectLst>
            </a:endParaRPr>
          </a:p>
          <a:p>
            <a:pPr eaLnBrk="1" fontAlgn="base" hangingPunct="1">
              <a:spcBef>
                <a:spcPct val="0"/>
              </a:spcBef>
              <a:spcAft>
                <a:spcPct val="0"/>
              </a:spcAft>
            </a:pPr>
            <a:endParaRPr lang="en-US" sz="3200" i="1" dirty="0">
              <a:solidFill>
                <a:srgbClr val="3333CC"/>
              </a:solidFill>
              <a:effectLst>
                <a:outerShdw blurRad="38100" dist="38100" dir="2700000" algn="tl">
                  <a:srgbClr val="C0C0C0"/>
                </a:outerShdw>
              </a:effectLst>
            </a:endParaRPr>
          </a:p>
        </p:txBody>
      </p:sp>
      <p:sp>
        <p:nvSpPr>
          <p:cNvPr id="4" name="Rectangle 3"/>
          <p:cNvSpPr/>
          <p:nvPr/>
        </p:nvSpPr>
        <p:spPr>
          <a:xfrm>
            <a:off x="7200900" y="3429000"/>
            <a:ext cx="3200400" cy="1077218"/>
          </a:xfrm>
          <a:prstGeom prst="rect">
            <a:avLst/>
          </a:prstGeom>
        </p:spPr>
        <p:txBody>
          <a:bodyPr wrap="square">
            <a:spAutoFit/>
          </a:bodyPr>
          <a:lstStyle/>
          <a:p>
            <a:pPr lvl="0" algn="ctr" fontAlgn="base">
              <a:spcBef>
                <a:spcPct val="0"/>
              </a:spcBef>
              <a:spcAft>
                <a:spcPct val="0"/>
              </a:spcAft>
            </a:pPr>
            <a:r>
              <a:rPr lang="en-US" sz="3200" b="1" i="1" u="sng" dirty="0">
                <a:solidFill>
                  <a:srgbClr val="FF6600"/>
                </a:solidFill>
                <a:effectLst>
                  <a:outerShdw blurRad="38100" dist="38100" dir="2700000" algn="tl">
                    <a:srgbClr val="C0C0C0"/>
                  </a:outerShdw>
                </a:effectLst>
              </a:rPr>
              <a:t>The Investigative </a:t>
            </a:r>
            <a:r>
              <a:rPr lang="en-US" sz="3200" b="1" i="1" u="sng" dirty="0" err="1">
                <a:solidFill>
                  <a:srgbClr val="FF6600"/>
                </a:solidFill>
                <a:effectLst>
                  <a:outerShdw blurRad="38100" dist="38100" dir="2700000" algn="tl">
                    <a:srgbClr val="C0C0C0"/>
                  </a:outerShdw>
                </a:effectLst>
              </a:rPr>
              <a:t>Judgement</a:t>
            </a:r>
            <a:r>
              <a:rPr lang="en-US" sz="3200" b="1" i="1" u="sng" dirty="0">
                <a:solidFill>
                  <a:srgbClr val="FF6600"/>
                </a:solidFill>
                <a:effectLst>
                  <a:outerShdw blurRad="38100" dist="38100" dir="2700000" algn="tl">
                    <a:srgbClr val="C0C0C0"/>
                  </a:outerShdw>
                </a:effectLst>
              </a:rPr>
              <a:t>!</a:t>
            </a:r>
          </a:p>
        </p:txBody>
      </p:sp>
      <p:sp>
        <p:nvSpPr>
          <p:cNvPr id="5" name="Rectangle 4"/>
          <p:cNvSpPr/>
          <p:nvPr/>
        </p:nvSpPr>
        <p:spPr>
          <a:xfrm>
            <a:off x="7010400" y="4567298"/>
            <a:ext cx="3543300" cy="2062103"/>
          </a:xfrm>
          <a:prstGeom prst="rect">
            <a:avLst/>
          </a:prstGeom>
        </p:spPr>
        <p:txBody>
          <a:bodyPr wrap="square">
            <a:spAutoFit/>
          </a:bodyPr>
          <a:lstStyle/>
          <a:p>
            <a:pPr lvl="0" algn="ctr" fontAlgn="base">
              <a:spcBef>
                <a:spcPct val="0"/>
              </a:spcBef>
              <a:spcAft>
                <a:spcPct val="0"/>
              </a:spcAft>
            </a:pPr>
            <a:r>
              <a:rPr lang="en-US" sz="3200" b="1" i="1" dirty="0">
                <a:solidFill>
                  <a:srgbClr val="3333CC"/>
                </a:solidFill>
                <a:effectLst>
                  <a:outerShdw blurRad="38100" dist="38100" dir="2700000" algn="tl">
                    <a:srgbClr val="C0C0C0"/>
                  </a:outerShdw>
                </a:effectLst>
              </a:rPr>
              <a:t>How did you do with My Stuff? </a:t>
            </a:r>
          </a:p>
          <a:p>
            <a:pPr lvl="0" fontAlgn="base">
              <a:spcBef>
                <a:spcPct val="0"/>
              </a:spcBef>
              <a:spcAft>
                <a:spcPct val="0"/>
              </a:spcAft>
            </a:pPr>
            <a:r>
              <a:rPr lang="en-US" sz="3200" b="1" i="1" dirty="0">
                <a:solidFill>
                  <a:srgbClr val="3333CC"/>
                </a:solidFill>
                <a:effectLst>
                  <a:outerShdw blurRad="38100" dist="38100" dir="2700000" algn="tl">
                    <a:srgbClr val="C0C0C0"/>
                  </a:outerShdw>
                </a:effectLst>
              </a:rPr>
              <a:t>(I left you in charge of it.)</a:t>
            </a:r>
            <a:endParaRPr lang="en-US" sz="3200" b="1" dirty="0">
              <a:solidFill>
                <a:srgbClr val="000000"/>
              </a:solidFill>
            </a:endParaRPr>
          </a:p>
        </p:txBody>
      </p:sp>
    </p:spTree>
    <p:extLst>
      <p:ext uri="{BB962C8B-B14F-4D97-AF65-F5344CB8AC3E}">
        <p14:creationId xmlns:p14="http://schemas.microsoft.com/office/powerpoint/2010/main" val="241678959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76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EEC88218-78A5-44E1-A815-805385350B1A}"/>
              </a:ext>
            </a:extLst>
          </p:cNvPr>
          <p:cNvSpPr txBox="1">
            <a:spLocks noChangeArrowheads="1"/>
          </p:cNvSpPr>
          <p:nvPr/>
        </p:nvSpPr>
        <p:spPr bwMode="auto">
          <a:xfrm>
            <a:off x="1676400" y="381000"/>
            <a:ext cx="8839200" cy="11430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cs typeface="+mj-cs"/>
              </a:rPr>
              <a:t>“</a:t>
            </a:r>
            <a:r>
              <a:rPr kumimoji="0" lang="en-US" sz="4000" b="1" i="0" u="sng" strike="noStrike" kern="0" cap="none" spc="0" normalizeH="0" baseline="0" noProof="0" dirty="0">
                <a:ln>
                  <a:noFill/>
                </a:ln>
                <a:solidFill>
                  <a:srgbClr val="FFFF00"/>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cs typeface="+mj-cs"/>
              </a:rPr>
              <a:t>REVOLUTIONARY GENEROSITY</a:t>
            </a:r>
            <a:r>
              <a:rPr kumimoji="0" lang="en-US" sz="3600" b="1" i="0" u="none" strike="noStrike" kern="0" cap="none" spc="0" normalizeH="0" baseline="0" noProof="0" dirty="0">
                <a:ln>
                  <a:noFill/>
                </a:ln>
                <a:solidFill>
                  <a:srgbClr val="FFFF00"/>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cs typeface="+mj-cs"/>
              </a:rPr>
              <a:t>”</a:t>
            </a:r>
          </a:p>
        </p:txBody>
      </p:sp>
      <p:sp>
        <p:nvSpPr>
          <p:cNvPr id="8" name="Rectangle 5">
            <a:extLst>
              <a:ext uri="{FF2B5EF4-FFF2-40B4-BE49-F238E27FC236}">
                <a16:creationId xmlns:a16="http://schemas.microsoft.com/office/drawing/2014/main" id="{FE45D8B8-C9E0-40C0-AEFE-36CF46FED61C}"/>
              </a:ext>
            </a:extLst>
          </p:cNvPr>
          <p:cNvSpPr txBox="1">
            <a:spLocks noChangeArrowheads="1"/>
          </p:cNvSpPr>
          <p:nvPr/>
        </p:nvSpPr>
        <p:spPr bwMode="auto">
          <a:xfrm>
            <a:off x="1676400" y="1524000"/>
            <a:ext cx="8839200" cy="16764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0" cap="none" spc="0" normalizeH="0" baseline="0" noProof="0" dirty="0">
                <a:ln>
                  <a:noFill/>
                </a:ln>
                <a:solidFill>
                  <a:srgbClr val="00CCFF"/>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cs typeface="+mn-cs"/>
              </a:rPr>
              <a:t>“Is the breaking away from and overthrow of a lifestyle that is centered on accumulation and self absorption.”</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sz="3600" b="1" i="1" u="none" strike="noStrike" kern="0" cap="none" spc="0" normalizeH="0" baseline="0" noProof="0" dirty="0">
              <a:ln>
                <a:noFill/>
              </a:ln>
              <a:solidFill>
                <a:srgbClr val="FFFF00"/>
              </a:solidFill>
              <a:effectLst>
                <a:outerShdw blurRad="38100" dist="38100" dir="2700000" algn="tl">
                  <a:srgbClr val="C0C0C0"/>
                </a:outerShdw>
              </a:effectLst>
              <a:uLnTx/>
              <a:uFillTx/>
              <a:latin typeface="Times New Roman"/>
              <a:ea typeface="+mn-ea"/>
              <a:cs typeface="+mn-cs"/>
            </a:endParaRPr>
          </a:p>
        </p:txBody>
      </p:sp>
      <p:sp>
        <p:nvSpPr>
          <p:cNvPr id="9" name="Rectangle 6">
            <a:extLst>
              <a:ext uri="{FF2B5EF4-FFF2-40B4-BE49-F238E27FC236}">
                <a16:creationId xmlns:a16="http://schemas.microsoft.com/office/drawing/2014/main" id="{E2B6BAEA-091A-49B8-9911-F4213BB884E2}"/>
              </a:ext>
            </a:extLst>
          </p:cNvPr>
          <p:cNvSpPr>
            <a:spLocks noChangeArrowheads="1"/>
          </p:cNvSpPr>
          <p:nvPr/>
        </p:nvSpPr>
        <p:spPr bwMode="auto">
          <a:xfrm>
            <a:off x="1676400" y="3810000"/>
            <a:ext cx="8839200" cy="16764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0" cap="none" spc="0" normalizeH="0" baseline="0" noProof="0" dirty="0">
                <a:ln>
                  <a:noFill/>
                </a:ln>
                <a:solidFill>
                  <a:srgbClr val="00CCFF"/>
                </a:solidFill>
                <a:effectLst>
                  <a:outerShdw blurRad="38100" dist="38100" dir="2700000" algn="tl">
                    <a:srgbClr val="C0C0C0"/>
                  </a:outerShdw>
                </a:effectLst>
                <a:uLnTx/>
                <a:uFillTx/>
                <a:latin typeface="Noto Sans" panose="020B0502040504090204" pitchFamily="34" charset="0"/>
                <a:ea typeface="Noto Sans" panose="020B0502040504090204" pitchFamily="34" charset="0"/>
                <a:cs typeface="+mn-cs"/>
              </a:rPr>
              <a:t>“It is rising against the falsely created insatiable need for more and refusing to be subjected to the fear of not having enough to be truly happy.”</a:t>
            </a:r>
          </a:p>
        </p:txBody>
      </p:sp>
    </p:spTree>
    <p:extLst>
      <p:ext uri="{BB962C8B-B14F-4D97-AF65-F5344CB8AC3E}">
        <p14:creationId xmlns:p14="http://schemas.microsoft.com/office/powerpoint/2010/main" val="3491730533"/>
      </p:ext>
    </p:extLst>
  </p:cSld>
  <p:clrMapOvr>
    <a:masterClrMapping/>
  </p:clrMapOvr>
  <p:transition spd="med">
    <p:newsfla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8001000" cy="1143000"/>
          </a:xfrm>
          <a:solidFill>
            <a:schemeClr val="tx1"/>
          </a:solidFill>
        </p:spPr>
        <p:txBody>
          <a:bodyPr/>
          <a:lstStyle/>
          <a:p>
            <a:pPr eaLnBrk="1" hangingPunct="1">
              <a:defRPr/>
            </a:pPr>
            <a:r>
              <a:rPr lang="en-US" sz="4000" b="1" i="1" dirty="0">
                <a:solidFill>
                  <a:srgbClr val="FFFF00"/>
                </a:solidFill>
                <a:effectLst>
                  <a:outerShdw blurRad="38100" dist="38100" dir="2700000" algn="tl">
                    <a:srgbClr val="FFFFFF"/>
                  </a:outerShdw>
                </a:effectLst>
                <a:latin typeface="Noto Sans" panose="020B0502040504090204" pitchFamily="34" charset="0"/>
                <a:ea typeface="Noto Sans" panose="020B0502040504090204" pitchFamily="34" charset="0"/>
              </a:rPr>
              <a:t>A Perspective on Giving</a:t>
            </a:r>
          </a:p>
        </p:txBody>
      </p:sp>
      <p:sp>
        <p:nvSpPr>
          <p:cNvPr id="9219" name="Rectangle 3"/>
          <p:cNvSpPr>
            <a:spLocks noGrp="1" noChangeArrowheads="1"/>
          </p:cNvSpPr>
          <p:nvPr>
            <p:ph idx="1"/>
          </p:nvPr>
        </p:nvSpPr>
        <p:spPr>
          <a:xfrm>
            <a:off x="1524000" y="1143000"/>
            <a:ext cx="8001000" cy="5715000"/>
          </a:xfrm>
          <a:solidFill>
            <a:srgbClr val="008000"/>
          </a:solidFill>
        </p:spPr>
        <p:txBody>
          <a:bodyPr/>
          <a:lstStyle/>
          <a:p>
            <a:pPr marL="0" indent="0" eaLnBrk="1" hangingPunct="1">
              <a:lnSpc>
                <a:spcPct val="90000"/>
              </a:lnSpc>
              <a:buNone/>
              <a:defRPr/>
            </a:pPr>
            <a:r>
              <a:rPr lang="en-US" sz="5000" dirty="0">
                <a:solidFill>
                  <a:srgbClr val="00FFFF"/>
                </a:solidFill>
                <a:effectLst>
                  <a:outerShdw blurRad="38100" dist="38100" dir="2700000" algn="tl">
                    <a:srgbClr val="000000"/>
                  </a:outerShdw>
                </a:effectLst>
              </a:rPr>
              <a:t>“Every man according as he </a:t>
            </a:r>
            <a:r>
              <a:rPr lang="en-US" sz="5000" dirty="0" err="1">
                <a:solidFill>
                  <a:srgbClr val="00FFFF"/>
                </a:solidFill>
                <a:effectLst>
                  <a:outerShdw blurRad="38100" dist="38100" dir="2700000" algn="tl">
                    <a:srgbClr val="000000"/>
                  </a:outerShdw>
                </a:effectLst>
              </a:rPr>
              <a:t>purposeth</a:t>
            </a:r>
            <a:r>
              <a:rPr lang="en-US" sz="5000" dirty="0">
                <a:solidFill>
                  <a:srgbClr val="00FFFF"/>
                </a:solidFill>
                <a:effectLst>
                  <a:outerShdw blurRad="38100" dist="38100" dir="2700000" algn="tl">
                    <a:srgbClr val="000000"/>
                  </a:outerShdw>
                </a:effectLst>
              </a:rPr>
              <a:t> in his heart, [so let him (her) give]; not grudgingly (reluctantly-</a:t>
            </a:r>
            <a:r>
              <a:rPr lang="en-US" dirty="0">
                <a:solidFill>
                  <a:srgbClr val="00FFFF"/>
                </a:solidFill>
                <a:effectLst>
                  <a:outerShdw blurRad="38100" dist="38100" dir="2700000" algn="tl">
                    <a:srgbClr val="000000"/>
                  </a:outerShdw>
                </a:effectLst>
              </a:rPr>
              <a:t>NIV</a:t>
            </a:r>
            <a:r>
              <a:rPr lang="en-US" sz="5000" dirty="0">
                <a:solidFill>
                  <a:srgbClr val="00FFFF"/>
                </a:solidFill>
                <a:effectLst>
                  <a:outerShdw blurRad="38100" dist="38100" dir="2700000" algn="tl">
                    <a:srgbClr val="000000"/>
                  </a:outerShdw>
                </a:effectLst>
              </a:rPr>
              <a:t>), or of necessity (compulsion-</a:t>
            </a:r>
            <a:r>
              <a:rPr lang="en-US" dirty="0">
                <a:solidFill>
                  <a:srgbClr val="00FFFF"/>
                </a:solidFill>
                <a:effectLst>
                  <a:outerShdw blurRad="38100" dist="38100" dir="2700000" algn="tl">
                    <a:srgbClr val="000000"/>
                  </a:outerShdw>
                </a:effectLst>
              </a:rPr>
              <a:t>NIV</a:t>
            </a:r>
            <a:r>
              <a:rPr lang="en-US" sz="5000" dirty="0">
                <a:solidFill>
                  <a:srgbClr val="00FFFF"/>
                </a:solidFill>
                <a:effectLst>
                  <a:outerShdw blurRad="38100" dist="38100" dir="2700000" algn="tl">
                    <a:srgbClr val="000000"/>
                  </a:outerShdw>
                </a:effectLst>
              </a:rPr>
              <a:t>): for </a:t>
            </a:r>
            <a:r>
              <a:rPr lang="en-US" sz="5000" b="1" dirty="0">
                <a:solidFill>
                  <a:srgbClr val="FFFF00"/>
                </a:solidFill>
                <a:effectLst>
                  <a:outerShdw blurRad="38100" dist="38100" dir="2700000" algn="tl">
                    <a:srgbClr val="000000"/>
                  </a:outerShdw>
                </a:effectLst>
              </a:rPr>
              <a:t>God </a:t>
            </a:r>
            <a:r>
              <a:rPr lang="en-US" sz="5000" b="1" dirty="0" err="1">
                <a:solidFill>
                  <a:srgbClr val="FFFF00"/>
                </a:solidFill>
                <a:effectLst>
                  <a:outerShdw blurRad="38100" dist="38100" dir="2700000" algn="tl">
                    <a:srgbClr val="000000"/>
                  </a:outerShdw>
                </a:effectLst>
              </a:rPr>
              <a:t>loveth</a:t>
            </a:r>
            <a:r>
              <a:rPr lang="en-US" sz="5000" b="1" dirty="0">
                <a:solidFill>
                  <a:srgbClr val="FFFF00"/>
                </a:solidFill>
                <a:effectLst>
                  <a:outerShdw blurRad="38100" dist="38100" dir="2700000" algn="tl">
                    <a:srgbClr val="000000"/>
                  </a:outerShdw>
                </a:effectLst>
              </a:rPr>
              <a:t> a cheerful giver</a:t>
            </a:r>
            <a:r>
              <a:rPr lang="en-US" sz="5000" b="1" dirty="0">
                <a:solidFill>
                  <a:srgbClr val="00FFFF"/>
                </a:solidFill>
                <a:effectLst>
                  <a:outerShdw blurRad="38100" dist="38100" dir="2700000" algn="tl">
                    <a:srgbClr val="000000"/>
                  </a:outerShdw>
                </a:effectLst>
              </a:rPr>
              <a:t>.</a:t>
            </a:r>
            <a:r>
              <a:rPr lang="en-US" sz="5000" dirty="0">
                <a:solidFill>
                  <a:srgbClr val="00FFFF"/>
                </a:solidFill>
                <a:effectLst>
                  <a:outerShdw blurRad="38100" dist="38100" dir="2700000" algn="tl">
                    <a:srgbClr val="000000"/>
                  </a:outerShdw>
                </a:effectLst>
              </a:rPr>
              <a:t>” 2 Corinthians 9:7 KJV</a:t>
            </a:r>
          </a:p>
        </p:txBody>
      </p:sp>
    </p:spTree>
    <p:extLst>
      <p:ext uri="{BB962C8B-B14F-4D97-AF65-F5344CB8AC3E}">
        <p14:creationId xmlns:p14="http://schemas.microsoft.com/office/powerpoint/2010/main" val="392014832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additive="base">
                                        <p:cTn id="7" dur="500" fill="hold"/>
                                        <p:tgtEl>
                                          <p:spTgt spid="921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bg/>
                                          </p:spTgt>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9219">
                                            <p:txEl>
                                              <p:pRg st="0" end="0"/>
                                            </p:txEl>
                                          </p:spTgt>
                                        </p:tgtEl>
                                        <p:attrNameLst>
                                          <p:attrName>style.visibility</p:attrName>
                                        </p:attrNameLst>
                                      </p:cBhvr>
                                      <p:to>
                                        <p:strVal val="visible"/>
                                      </p:to>
                                    </p:set>
                                    <p:anim calcmode="lin" valueType="num">
                                      <p:cBhvr additive="base">
                                        <p:cTn id="11"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1DAB-8F53-4146-B73B-DF5E42769DFE}"/>
              </a:ext>
            </a:extLst>
          </p:cNvPr>
          <p:cNvSpPr>
            <a:spLocks noGrp="1"/>
          </p:cNvSpPr>
          <p:nvPr>
            <p:ph type="ctrTitle"/>
          </p:nvPr>
        </p:nvSpPr>
        <p:spPr>
          <a:xfrm>
            <a:off x="228600" y="838200"/>
            <a:ext cx="9982200" cy="3820477"/>
          </a:xfrm>
        </p:spPr>
        <p:txBody>
          <a:bodyPr>
            <a:normAutofit/>
          </a:bodyPr>
          <a:lstStyle/>
          <a:p>
            <a:r>
              <a:rPr lang="en-US" sz="9600" dirty="0">
                <a:effectLst>
                  <a:outerShdw blurRad="38100" dist="38100" dir="2700000" algn="tl">
                    <a:srgbClr val="000000">
                      <a:alpha val="43137"/>
                    </a:srgbClr>
                  </a:outerShdw>
                </a:effectLst>
              </a:rPr>
              <a:t>What is</a:t>
            </a:r>
            <a:br>
              <a:rPr lang="en-US" sz="9600" dirty="0">
                <a:effectLst>
                  <a:outerShdw blurRad="38100" dist="38100" dir="2700000" algn="tl">
                    <a:srgbClr val="000000">
                      <a:alpha val="43137"/>
                    </a:srgbClr>
                  </a:outerShdw>
                </a:effectLst>
              </a:rPr>
            </a:br>
            <a:r>
              <a:rPr lang="en-US" sz="9600" dirty="0">
                <a:effectLst>
                  <a:outerShdw blurRad="38100" dist="38100" dir="2700000" algn="tl">
                    <a:srgbClr val="000000">
                      <a:alpha val="43137"/>
                    </a:srgbClr>
                  </a:outerShdw>
                </a:effectLst>
              </a:rPr>
              <a:t>Stewardship?</a:t>
            </a:r>
          </a:p>
        </p:txBody>
      </p:sp>
    </p:spTree>
    <p:extLst>
      <p:ext uri="{BB962C8B-B14F-4D97-AF65-F5344CB8AC3E}">
        <p14:creationId xmlns:p14="http://schemas.microsoft.com/office/powerpoint/2010/main" val="363962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8001000" cy="1143000"/>
          </a:xfrm>
          <a:solidFill>
            <a:schemeClr val="tx1"/>
          </a:solidFill>
        </p:spPr>
        <p:txBody>
          <a:bodyPr/>
          <a:lstStyle/>
          <a:p>
            <a:pPr eaLnBrk="1" hangingPunct="1">
              <a:defRPr/>
            </a:pPr>
            <a:r>
              <a:rPr lang="en-US" sz="4000" b="1" i="1" dirty="0">
                <a:solidFill>
                  <a:srgbClr val="FFFF00"/>
                </a:solidFill>
                <a:effectLst>
                  <a:outerShdw blurRad="38100" dist="38100" dir="2700000" algn="tl">
                    <a:srgbClr val="FFFFFF"/>
                  </a:outerShdw>
                </a:effectLst>
                <a:latin typeface="Noto Sans" panose="020B0502040504090204" pitchFamily="34" charset="0"/>
                <a:ea typeface="Noto Sans" panose="020B0502040504090204" pitchFamily="34" charset="0"/>
              </a:rPr>
              <a:t>A Perspective on Giving</a:t>
            </a:r>
          </a:p>
        </p:txBody>
      </p:sp>
      <p:sp>
        <p:nvSpPr>
          <p:cNvPr id="9219" name="Rectangle 3"/>
          <p:cNvSpPr>
            <a:spLocks noGrp="1" noChangeArrowheads="1"/>
          </p:cNvSpPr>
          <p:nvPr>
            <p:ph idx="1"/>
          </p:nvPr>
        </p:nvSpPr>
        <p:spPr>
          <a:xfrm>
            <a:off x="1524000" y="1066800"/>
            <a:ext cx="8001000" cy="5791200"/>
          </a:xfrm>
          <a:solidFill>
            <a:srgbClr val="008000"/>
          </a:solidFill>
        </p:spPr>
        <p:txBody>
          <a:bodyPr>
            <a:normAutofit lnSpcReduction="10000"/>
          </a:bodyPr>
          <a:lstStyle/>
          <a:p>
            <a:pPr eaLnBrk="1" hangingPunct="1">
              <a:lnSpc>
                <a:spcPct val="90000"/>
              </a:lnSpc>
              <a:defRPr/>
            </a:pPr>
            <a:r>
              <a:rPr lang="en-US" sz="4700" dirty="0">
                <a:solidFill>
                  <a:srgbClr val="00FFFF"/>
                </a:solidFill>
                <a:effectLst>
                  <a:outerShdw blurRad="38100" dist="38100" dir="2700000" algn="tl">
                    <a:srgbClr val="000000"/>
                  </a:outerShdw>
                </a:effectLst>
              </a:rPr>
              <a:t>This verse of Scripture means more than money. When I give my </a:t>
            </a:r>
            <a:r>
              <a:rPr lang="en-US" sz="4700" b="1" u="sng" dirty="0">
                <a:solidFill>
                  <a:srgbClr val="00FFFF"/>
                </a:solidFill>
                <a:effectLst>
                  <a:outerShdw blurRad="38100" dist="38100" dir="2700000" algn="tl">
                    <a:srgbClr val="000000"/>
                  </a:outerShdw>
                </a:effectLst>
              </a:rPr>
              <a:t>time</a:t>
            </a:r>
            <a:r>
              <a:rPr lang="en-US" sz="4700" b="1" dirty="0">
                <a:solidFill>
                  <a:srgbClr val="00FFFF"/>
                </a:solidFill>
                <a:effectLst>
                  <a:outerShdw blurRad="38100" dist="38100" dir="2700000" algn="tl">
                    <a:srgbClr val="000000"/>
                  </a:outerShdw>
                </a:effectLst>
              </a:rPr>
              <a:t>, </a:t>
            </a:r>
            <a:r>
              <a:rPr lang="en-US" sz="4700" b="1" u="sng" dirty="0">
                <a:solidFill>
                  <a:srgbClr val="00FFFF"/>
                </a:solidFill>
                <a:effectLst>
                  <a:outerShdw blurRad="38100" dist="38100" dir="2700000" algn="tl">
                    <a:srgbClr val="000000"/>
                  </a:outerShdw>
                </a:effectLst>
              </a:rPr>
              <a:t>temple</a:t>
            </a:r>
            <a:r>
              <a:rPr lang="en-US" sz="4700" b="1" dirty="0">
                <a:solidFill>
                  <a:srgbClr val="00FFFF"/>
                </a:solidFill>
                <a:effectLst>
                  <a:outerShdw blurRad="38100" dist="38100" dir="2700000" algn="tl">
                    <a:srgbClr val="000000"/>
                  </a:outerShdw>
                </a:effectLst>
              </a:rPr>
              <a:t>, </a:t>
            </a:r>
            <a:r>
              <a:rPr lang="en-US" sz="4700" b="1" u="sng" dirty="0">
                <a:solidFill>
                  <a:srgbClr val="00FFFF"/>
                </a:solidFill>
                <a:effectLst>
                  <a:outerShdw blurRad="38100" dist="38100" dir="2700000" algn="tl">
                    <a:srgbClr val="000000"/>
                  </a:outerShdw>
                </a:effectLst>
              </a:rPr>
              <a:t>talent</a:t>
            </a:r>
            <a:r>
              <a:rPr lang="en-US" sz="4700" dirty="0">
                <a:solidFill>
                  <a:srgbClr val="00FFFF"/>
                </a:solidFill>
                <a:effectLst>
                  <a:outerShdw blurRad="38100" dist="38100" dir="2700000" algn="tl">
                    <a:srgbClr val="000000"/>
                  </a:outerShdw>
                </a:effectLst>
              </a:rPr>
              <a:t>, and </a:t>
            </a:r>
            <a:r>
              <a:rPr lang="en-US" sz="4700" b="1" u="sng" dirty="0">
                <a:solidFill>
                  <a:srgbClr val="00FFFF"/>
                </a:solidFill>
                <a:effectLst>
                  <a:outerShdw blurRad="38100" dist="38100" dir="2700000" algn="tl">
                    <a:srgbClr val="000000"/>
                  </a:outerShdw>
                </a:effectLst>
              </a:rPr>
              <a:t>treasure</a:t>
            </a:r>
            <a:r>
              <a:rPr lang="en-US" sz="4700" dirty="0">
                <a:solidFill>
                  <a:srgbClr val="00FFFF"/>
                </a:solidFill>
                <a:effectLst>
                  <a:outerShdw blurRad="38100" dist="38100" dir="2700000" algn="tl">
                    <a:srgbClr val="000000"/>
                  </a:outerShdw>
                </a:effectLst>
              </a:rPr>
              <a:t>, (</a:t>
            </a:r>
            <a:r>
              <a:rPr lang="en-US" sz="4700" dirty="0">
                <a:solidFill>
                  <a:srgbClr val="FFFF00"/>
                </a:solidFill>
                <a:effectLst>
                  <a:outerShdw blurRad="38100" dist="38100" dir="2700000" algn="tl">
                    <a:srgbClr val="000000"/>
                  </a:outerShdw>
                </a:effectLst>
              </a:rPr>
              <a:t>Tangible T’s</a:t>
            </a:r>
            <a:r>
              <a:rPr lang="en-US" sz="4700" dirty="0">
                <a:solidFill>
                  <a:srgbClr val="00FFFF"/>
                </a:solidFill>
                <a:effectLst>
                  <a:outerShdw blurRad="38100" dist="38100" dir="2700000" algn="tl">
                    <a:srgbClr val="000000"/>
                  </a:outerShdw>
                </a:effectLst>
              </a:rPr>
              <a:t>) it should be “not grudgingly (reluctantly-NIV), or of necessity (compulsion-NIV),” but with a cheerful willing heart. </a:t>
            </a:r>
          </a:p>
        </p:txBody>
      </p:sp>
    </p:spTree>
    <p:extLst>
      <p:ext uri="{BB962C8B-B14F-4D97-AF65-F5344CB8AC3E}">
        <p14:creationId xmlns:p14="http://schemas.microsoft.com/office/powerpoint/2010/main" val="1367427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0" y="-76200"/>
            <a:ext cx="9144000" cy="1143000"/>
          </a:xfrm>
          <a:solidFill>
            <a:schemeClr val="tx1"/>
          </a:solidFill>
        </p:spPr>
        <p:txBody>
          <a:bodyPr/>
          <a:lstStyle/>
          <a:p>
            <a:pPr eaLnBrk="1" hangingPunct="1">
              <a:defRPr/>
            </a:pPr>
            <a:r>
              <a:rPr lang="en-US" sz="4800" b="1" i="1" u="sng" dirty="0">
                <a:solidFill>
                  <a:srgbClr val="FFFF00"/>
                </a:solidFill>
                <a:effectLst>
                  <a:outerShdw blurRad="38100" dist="38100" dir="2700000" algn="tl">
                    <a:srgbClr val="FFFFFF"/>
                  </a:outerShdw>
                </a:effectLst>
                <a:latin typeface="Noto Sans" panose="020B0502040504090204" pitchFamily="34" charset="0"/>
                <a:ea typeface="Noto Sans" panose="020B0502040504090204" pitchFamily="34" charset="0"/>
              </a:rPr>
              <a:t>God Loves a Cheerful Giver!</a:t>
            </a:r>
          </a:p>
        </p:txBody>
      </p:sp>
      <p:sp>
        <p:nvSpPr>
          <p:cNvPr id="12291" name="Rectangle 3"/>
          <p:cNvSpPr>
            <a:spLocks noGrp="1" noChangeArrowheads="1"/>
          </p:cNvSpPr>
          <p:nvPr>
            <p:ph type="body" idx="1"/>
          </p:nvPr>
        </p:nvSpPr>
        <p:spPr>
          <a:xfrm>
            <a:off x="1524000" y="1066800"/>
            <a:ext cx="9144000" cy="5791200"/>
          </a:xfrm>
          <a:solidFill>
            <a:srgbClr val="FF0000">
              <a:alpha val="75000"/>
            </a:srgbClr>
          </a:solidFill>
        </p:spPr>
        <p:txBody>
          <a:bodyPr/>
          <a:lstStyle/>
          <a:p>
            <a:pPr eaLnBrk="1" hangingPunct="1">
              <a:lnSpc>
                <a:spcPct val="80000"/>
              </a:lnSpc>
              <a:defRPr/>
            </a:pPr>
            <a:r>
              <a:rPr lang="en-US" sz="3100" b="1" dirty="0">
                <a:solidFill>
                  <a:srgbClr val="FFFF00"/>
                </a:solidFill>
                <a:effectLst>
                  <a:outerShdw blurRad="38100" dist="38100" dir="2700000" algn="tl">
                    <a:srgbClr val="000000"/>
                  </a:outerShdw>
                </a:effectLst>
              </a:rPr>
              <a:t>God loves-Jn. 3:16</a:t>
            </a:r>
          </a:p>
          <a:p>
            <a:pPr eaLnBrk="1" hangingPunct="1">
              <a:lnSpc>
                <a:spcPct val="80000"/>
              </a:lnSpc>
              <a:defRPr/>
            </a:pPr>
            <a:r>
              <a:rPr lang="en-US" sz="3100" b="1" dirty="0">
                <a:solidFill>
                  <a:srgbClr val="FFFF00"/>
                </a:solidFill>
                <a:effectLst>
                  <a:outerShdw blurRad="38100" dist="38100" dir="2700000" algn="tl">
                    <a:srgbClr val="000000"/>
                  </a:outerShdw>
                </a:effectLst>
              </a:rPr>
              <a:t>A cheerful giver-Relationship</a:t>
            </a:r>
          </a:p>
          <a:p>
            <a:pPr eaLnBrk="1" hangingPunct="1">
              <a:lnSpc>
                <a:spcPct val="80000"/>
              </a:lnSpc>
              <a:defRPr/>
            </a:pPr>
            <a:r>
              <a:rPr lang="en-US" sz="3100" b="1" dirty="0">
                <a:solidFill>
                  <a:srgbClr val="FFFF00"/>
                </a:solidFill>
                <a:effectLst>
                  <a:outerShdw blurRad="38100" dist="38100" dir="2700000" algn="tl">
                    <a:srgbClr val="000000"/>
                  </a:outerShdw>
                </a:effectLst>
              </a:rPr>
              <a:t>How do I become a CHEERFUL Giver?</a:t>
            </a:r>
          </a:p>
          <a:p>
            <a:pPr eaLnBrk="1" hangingPunct="1">
              <a:lnSpc>
                <a:spcPct val="80000"/>
              </a:lnSpc>
              <a:defRPr/>
            </a:pPr>
            <a:r>
              <a:rPr lang="en-US" sz="3100" b="1" dirty="0">
                <a:solidFill>
                  <a:srgbClr val="FFFF00"/>
                </a:solidFill>
                <a:effectLst>
                  <a:outerShdw blurRad="38100" dist="38100" dir="2700000" algn="tl">
                    <a:srgbClr val="000000"/>
                  </a:outerShdw>
                </a:effectLst>
              </a:rPr>
              <a:t>A  </a:t>
            </a:r>
            <a:r>
              <a:rPr lang="en-US" sz="3100" b="1" u="sng" dirty="0">
                <a:solidFill>
                  <a:srgbClr val="FFFF00"/>
                </a:solidFill>
                <a:effectLst>
                  <a:outerShdw blurRad="38100" dist="38100" dir="2700000" algn="tl">
                    <a:srgbClr val="000000"/>
                  </a:outerShdw>
                </a:effectLst>
              </a:rPr>
              <a:t>personal devotional life</a:t>
            </a:r>
            <a:r>
              <a:rPr lang="en-US" sz="3100" b="1" dirty="0">
                <a:solidFill>
                  <a:srgbClr val="FFFF00"/>
                </a:solidFill>
                <a:effectLst>
                  <a:outerShdw blurRad="38100" dist="38100" dir="2700000" algn="tl">
                    <a:srgbClr val="000000"/>
                  </a:outerShdw>
                </a:effectLst>
              </a:rPr>
              <a:t> first in priority is a matter of the heart; it helps me build my love relationship with Jesus daily, this is PERSONAL PEACE! </a:t>
            </a:r>
          </a:p>
          <a:p>
            <a:pPr eaLnBrk="1" hangingPunct="1">
              <a:lnSpc>
                <a:spcPct val="80000"/>
              </a:lnSpc>
              <a:defRPr/>
            </a:pPr>
            <a:r>
              <a:rPr lang="en-US" sz="3100" b="1" dirty="0">
                <a:solidFill>
                  <a:srgbClr val="FFFF00"/>
                </a:solidFill>
                <a:effectLst>
                  <a:outerShdw blurRad="38100" dist="38100" dir="2700000" algn="tl">
                    <a:srgbClr val="000000"/>
                  </a:outerShdw>
                </a:effectLst>
              </a:rPr>
              <a:t>His peace in me </a:t>
            </a:r>
            <a:r>
              <a:rPr lang="en-US" sz="3100" b="1" dirty="0" err="1">
                <a:solidFill>
                  <a:srgbClr val="FFFF00"/>
                </a:solidFill>
                <a:effectLst>
                  <a:outerShdw blurRad="38100" dist="38100" dir="2700000" algn="tl">
                    <a:srgbClr val="000000"/>
                  </a:outerShdw>
                </a:effectLst>
              </a:rPr>
              <a:t>passeth</a:t>
            </a:r>
            <a:r>
              <a:rPr lang="en-US" sz="3100" b="1" dirty="0">
                <a:solidFill>
                  <a:srgbClr val="FFFF00"/>
                </a:solidFill>
                <a:effectLst>
                  <a:outerShdw blurRad="38100" dist="38100" dir="2700000" algn="tl">
                    <a:srgbClr val="000000"/>
                  </a:outerShdw>
                </a:effectLst>
              </a:rPr>
              <a:t> all understanding; it helps me to be CHEERFUL knowing how much God means to me; I owe Him my all.</a:t>
            </a:r>
          </a:p>
          <a:p>
            <a:pPr eaLnBrk="1" hangingPunct="1">
              <a:lnSpc>
                <a:spcPct val="80000"/>
              </a:lnSpc>
              <a:defRPr/>
            </a:pPr>
            <a:r>
              <a:rPr lang="en-US" sz="3100" b="1" dirty="0">
                <a:solidFill>
                  <a:srgbClr val="FFFF00"/>
                </a:solidFill>
                <a:effectLst>
                  <a:outerShdw blurRad="38100" dist="38100" dir="2700000" algn="tl">
                    <a:srgbClr val="000000"/>
                  </a:outerShdw>
                </a:effectLst>
              </a:rPr>
              <a:t>Giving then becomes a matter close to my heart.</a:t>
            </a:r>
          </a:p>
          <a:p>
            <a:pPr eaLnBrk="1" hangingPunct="1">
              <a:lnSpc>
                <a:spcPct val="80000"/>
              </a:lnSpc>
              <a:defRPr/>
            </a:pPr>
            <a:r>
              <a:rPr lang="en-US" sz="3100" b="1" dirty="0">
                <a:solidFill>
                  <a:srgbClr val="FFFF00"/>
                </a:solidFill>
                <a:effectLst>
                  <a:outerShdw blurRad="38100" dist="38100" dir="2700000" algn="tl">
                    <a:srgbClr val="000000"/>
                  </a:outerShdw>
                </a:effectLst>
              </a:rPr>
              <a:t>I will garner strength from Him to manage my life according to His plan and be His good steward.</a:t>
            </a:r>
          </a:p>
        </p:txBody>
      </p:sp>
    </p:spTree>
    <p:extLst>
      <p:ext uri="{BB962C8B-B14F-4D97-AF65-F5344CB8AC3E}">
        <p14:creationId xmlns:p14="http://schemas.microsoft.com/office/powerpoint/2010/main" val="480470145"/>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transition="in" filter="fade">
                                      <p:cBhvr>
                                        <p:cTn id="9" dur="500"/>
                                        <p:tgtEl>
                                          <p:spTgt spid="1229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291">
                                            <p:bg/>
                                          </p:spTgt>
                                        </p:tgtEl>
                                        <p:attrNameLst>
                                          <p:attrName>style.visibility</p:attrName>
                                        </p:attrNameLst>
                                      </p:cBhvr>
                                      <p:to>
                                        <p:strVal val="visible"/>
                                      </p:to>
                                    </p:set>
                                    <p:animEffect transition="in" filter="fade">
                                      <p:cBhvr>
                                        <p:cTn id="12" dur="500"/>
                                        <p:tgtEl>
                                          <p:spTgt spid="12291">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1">
                                            <p:txEl>
                                              <p:pRg st="0" end="0"/>
                                            </p:txEl>
                                          </p:spTgt>
                                        </p:tgtEl>
                                        <p:attrNameLst>
                                          <p:attrName>style.visibility</p:attrName>
                                        </p:attrNameLst>
                                      </p:cBhvr>
                                      <p:to>
                                        <p:strVal val="visible"/>
                                      </p:to>
                                    </p:set>
                                    <p:animEffect transition="in" filter="fade">
                                      <p:cBhvr>
                                        <p:cTn id="17" dur="500"/>
                                        <p:tgtEl>
                                          <p:spTgt spid="1229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1">
                                            <p:txEl>
                                              <p:pRg st="1" end="1"/>
                                            </p:txEl>
                                          </p:spTgt>
                                        </p:tgtEl>
                                        <p:attrNameLst>
                                          <p:attrName>style.visibility</p:attrName>
                                        </p:attrNameLst>
                                      </p:cBhvr>
                                      <p:to>
                                        <p:strVal val="visible"/>
                                      </p:to>
                                    </p:set>
                                    <p:animEffect transition="in" filter="fade">
                                      <p:cBhvr>
                                        <p:cTn id="22" dur="500"/>
                                        <p:tgtEl>
                                          <p:spTgt spid="1229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91">
                                            <p:txEl>
                                              <p:pRg st="2" end="2"/>
                                            </p:txEl>
                                          </p:spTgt>
                                        </p:tgtEl>
                                        <p:attrNameLst>
                                          <p:attrName>style.visibility</p:attrName>
                                        </p:attrNameLst>
                                      </p:cBhvr>
                                      <p:to>
                                        <p:strVal val="visible"/>
                                      </p:to>
                                    </p:set>
                                    <p:animEffect transition="in" filter="fade">
                                      <p:cBhvr>
                                        <p:cTn id="27" dur="500"/>
                                        <p:tgtEl>
                                          <p:spTgt spid="12291">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91">
                                            <p:txEl>
                                              <p:pRg st="3" end="3"/>
                                            </p:txEl>
                                          </p:spTgt>
                                        </p:tgtEl>
                                        <p:attrNameLst>
                                          <p:attrName>style.visibility</p:attrName>
                                        </p:attrNameLst>
                                      </p:cBhvr>
                                      <p:to>
                                        <p:strVal val="visible"/>
                                      </p:to>
                                    </p:set>
                                    <p:animEffect transition="in" filter="fade">
                                      <p:cBhvr>
                                        <p:cTn id="32" dur="500"/>
                                        <p:tgtEl>
                                          <p:spTgt spid="12291">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91">
                                            <p:txEl>
                                              <p:pRg st="4" end="4"/>
                                            </p:txEl>
                                          </p:spTgt>
                                        </p:tgtEl>
                                        <p:attrNameLst>
                                          <p:attrName>style.visibility</p:attrName>
                                        </p:attrNameLst>
                                      </p:cBhvr>
                                      <p:to>
                                        <p:strVal val="visible"/>
                                      </p:to>
                                    </p:set>
                                    <p:animEffect transition="in" filter="fade">
                                      <p:cBhvr>
                                        <p:cTn id="37" dur="500"/>
                                        <p:tgtEl>
                                          <p:spTgt spid="12291">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91">
                                            <p:txEl>
                                              <p:pRg st="5" end="5"/>
                                            </p:txEl>
                                          </p:spTgt>
                                        </p:tgtEl>
                                        <p:attrNameLst>
                                          <p:attrName>style.visibility</p:attrName>
                                        </p:attrNameLst>
                                      </p:cBhvr>
                                      <p:to>
                                        <p:strVal val="visible"/>
                                      </p:to>
                                    </p:set>
                                    <p:animEffect transition="in" filter="fade">
                                      <p:cBhvr>
                                        <p:cTn id="42" dur="500"/>
                                        <p:tgtEl>
                                          <p:spTgt spid="12291">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291">
                                            <p:txEl>
                                              <p:pRg st="6" end="6"/>
                                            </p:txEl>
                                          </p:spTgt>
                                        </p:tgtEl>
                                        <p:attrNameLst>
                                          <p:attrName>style.visibility</p:attrName>
                                        </p:attrNameLst>
                                      </p:cBhvr>
                                      <p:to>
                                        <p:strVal val="visible"/>
                                      </p:to>
                                    </p:set>
                                    <p:animEffect transition="in" filter="fade">
                                      <p:cBhvr>
                                        <p:cTn id="47" dur="500"/>
                                        <p:tgtEl>
                                          <p:spTgt spid="12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body" idx="1"/>
          </p:nvPr>
        </p:nvSpPr>
        <p:spPr/>
        <p:txBody>
          <a:bodyPr/>
          <a:lstStyle/>
          <a:p>
            <a:endParaRPr lang="en-US" dirty="0"/>
          </a:p>
          <a:p>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demands that we change our perspective. We must gain a fresh vision of the nature of generosity: how it </a:t>
            </a:r>
            <a:r>
              <a:rPr lang="en-US" b="1" u="sng" dirty="0">
                <a:effectLst>
                  <a:outerShdw blurRad="38100" dist="38100" dir="2700000" algn="tl">
                    <a:srgbClr val="C0C0C0"/>
                  </a:outerShdw>
                </a:effectLst>
                <a:latin typeface="Noto Sans" panose="020B0502040504090204" pitchFamily="34" charset="0"/>
                <a:ea typeface="Noto Sans" panose="020B0502040504090204" pitchFamily="34" charset="0"/>
              </a:rPr>
              <a:t>acts</a:t>
            </a:r>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 </a:t>
            </a:r>
            <a:r>
              <a:rPr lang="en-US" b="1" u="sng" dirty="0">
                <a:effectLst>
                  <a:outerShdw blurRad="38100" dist="38100" dir="2700000" algn="tl">
                    <a:srgbClr val="C0C0C0"/>
                  </a:outerShdw>
                </a:effectLst>
                <a:latin typeface="Noto Sans" panose="020B0502040504090204" pitchFamily="34" charset="0"/>
                <a:ea typeface="Noto Sans" panose="020B0502040504090204" pitchFamily="34" charset="0"/>
              </a:rPr>
              <a:t>looks</a:t>
            </a:r>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 and </a:t>
            </a:r>
            <a:r>
              <a:rPr lang="en-US" b="1" u="sng" dirty="0">
                <a:effectLst>
                  <a:outerShdw blurRad="38100" dist="38100" dir="2700000" algn="tl">
                    <a:srgbClr val="C0C0C0"/>
                  </a:outerShdw>
                </a:effectLst>
                <a:latin typeface="Noto Sans" panose="020B0502040504090204" pitchFamily="34" charset="0"/>
                <a:ea typeface="Noto Sans" panose="020B0502040504090204" pitchFamily="34" charset="0"/>
              </a:rPr>
              <a:t>feels</a:t>
            </a:r>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 in the context of our current reality.</a:t>
            </a:r>
          </a:p>
          <a:p>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demands WDWJD (we do what Jesus did) </a:t>
            </a:r>
            <a:r>
              <a:rPr lang="en-US" b="1" dirty="0">
                <a:solidFill>
                  <a:srgbClr val="00CCFF"/>
                </a:solidFill>
                <a:effectLst>
                  <a:outerShdw blurRad="38100" dist="38100" dir="2700000" algn="tl">
                    <a:srgbClr val="C0C0C0"/>
                  </a:outerShdw>
                </a:effectLst>
                <a:latin typeface="Noto Sans" panose="020B0502040504090204" pitchFamily="34" charset="0"/>
                <a:ea typeface="Noto Sans" panose="020B0502040504090204" pitchFamily="34" charset="0"/>
              </a:rPr>
              <a:t>Jesus kept putting the unlike-</a:t>
            </a:r>
            <a:r>
              <a:rPr lang="en-US" b="1" dirty="0" err="1">
                <a:solidFill>
                  <a:srgbClr val="00CCFF"/>
                </a:solidFill>
                <a:effectLst>
                  <a:outerShdw blurRad="38100" dist="38100" dir="2700000" algn="tl">
                    <a:srgbClr val="C0C0C0"/>
                  </a:outerShdw>
                </a:effectLst>
                <a:latin typeface="Noto Sans" panose="020B0502040504090204" pitchFamily="34" charset="0"/>
                <a:ea typeface="Noto Sans" panose="020B0502040504090204" pitchFamily="34" charset="0"/>
              </a:rPr>
              <a:t>ables</a:t>
            </a:r>
            <a:r>
              <a:rPr lang="en-US" b="1" dirty="0">
                <a:solidFill>
                  <a:srgbClr val="00CCFF"/>
                </a:solidFill>
                <a:effectLst>
                  <a:outerShdw blurRad="38100" dist="38100" dir="2700000" algn="tl">
                    <a:srgbClr val="C0C0C0"/>
                  </a:outerShdw>
                </a:effectLst>
                <a:latin typeface="Noto Sans" panose="020B0502040504090204" pitchFamily="34" charset="0"/>
                <a:ea typeface="Noto Sans" panose="020B0502040504090204" pitchFamily="34" charset="0"/>
              </a:rPr>
              <a:t> at the head of the table.</a:t>
            </a:r>
            <a:endParaRPr lang="en-US" dirty="0">
              <a:solidFill>
                <a:srgbClr val="00CCFF"/>
              </a:solidFill>
              <a:latin typeface="Noto Sans" panose="020B0502040504090204" pitchFamily="34" charset="0"/>
              <a:ea typeface="Noto Sans" panose="020B0502040504090204" pitchFamily="34" charset="0"/>
            </a:endParaRPr>
          </a:p>
          <a:p>
            <a:r>
              <a:rPr lang="en-US" b="1" u="sng" dirty="0">
                <a:effectLst>
                  <a:outerShdw blurRad="38100" dist="38100" dir="2700000" algn="tl">
                    <a:srgbClr val="C0C0C0"/>
                  </a:outerShdw>
                </a:effectLst>
                <a:latin typeface="Noto Sans" panose="020B0502040504090204" pitchFamily="34" charset="0"/>
                <a:ea typeface="Noto Sans" panose="020B0502040504090204" pitchFamily="34" charset="0"/>
              </a:rPr>
              <a:t>must be lived out</a:t>
            </a:r>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 far beyond </a:t>
            </a:r>
            <a:r>
              <a:rPr lang="en-US" b="1" u="sng" dirty="0">
                <a:effectLst>
                  <a:outerShdw blurRad="38100" dist="38100" dir="2700000" algn="tl">
                    <a:srgbClr val="C0C0C0"/>
                  </a:outerShdw>
                </a:effectLst>
                <a:latin typeface="Noto Sans" panose="020B0502040504090204" pitchFamily="34" charset="0"/>
                <a:ea typeface="Noto Sans" panose="020B0502040504090204" pitchFamily="34" charset="0"/>
              </a:rPr>
              <a:t>self-interest</a:t>
            </a:r>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 and </a:t>
            </a:r>
            <a:r>
              <a:rPr lang="en-US" b="1" u="sng" dirty="0">
                <a:effectLst>
                  <a:outerShdw blurRad="38100" dist="38100" dir="2700000" algn="tl">
                    <a:srgbClr val="C0C0C0"/>
                  </a:outerShdw>
                </a:effectLst>
                <a:latin typeface="Noto Sans" panose="020B0502040504090204" pitchFamily="34" charset="0"/>
                <a:ea typeface="Noto Sans" panose="020B0502040504090204" pitchFamily="34" charset="0"/>
              </a:rPr>
              <a:t>desired outcomes</a:t>
            </a:r>
            <a:endParaRPr lang="en-US" dirty="0">
              <a:latin typeface="Noto Sans" panose="020B0502040504090204" pitchFamily="34" charset="0"/>
              <a:ea typeface="Noto Sans" panose="020B0502040504090204" pitchFamily="34" charset="0"/>
            </a:endParaRPr>
          </a:p>
          <a:p>
            <a:endParaRPr lang="en-US" dirty="0"/>
          </a:p>
        </p:txBody>
      </p:sp>
      <p:sp>
        <p:nvSpPr>
          <p:cNvPr id="347139" name="Rectangle 3"/>
          <p:cNvSpPr>
            <a:spLocks noGrp="1" noChangeArrowheads="1"/>
          </p:cNvSpPr>
          <p:nvPr>
            <p:ph type="title"/>
          </p:nvPr>
        </p:nvSpPr>
        <p:spPr>
          <a:xfrm>
            <a:off x="2209800" y="427038"/>
            <a:ext cx="8229600" cy="1782762"/>
          </a:xfrm>
          <a:noFill/>
          <a:ln/>
        </p:spPr>
        <p:txBody>
          <a:bodyPr/>
          <a:lstStyle/>
          <a:p>
            <a:r>
              <a:rPr lang="en-US"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In Conclusion</a:t>
            </a:r>
            <a:br>
              <a:rPr lang="en-US"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br>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r>
              <a:rPr lang="en-US"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a:t>
            </a:r>
            <a:br>
              <a:rPr lang="en-US" b="1" dirty="0">
                <a:solidFill>
                  <a:srgbClr val="FFFF00"/>
                </a:solidFill>
                <a:effectLst>
                  <a:outerShdw blurRad="38100" dist="38100" dir="2700000" algn="tl">
                    <a:srgbClr val="C0C0C0"/>
                  </a:outerShdw>
                </a:effectLst>
              </a:rPr>
            </a:br>
            <a:r>
              <a:rPr lang="en-US" b="1" dirty="0">
                <a:solidFill>
                  <a:srgbClr val="FFFF00"/>
                </a:solidFill>
                <a:effectLst>
                  <a:outerShdw blurRad="38100" dist="38100" dir="2700000" algn="tl">
                    <a:srgbClr val="C0C0C0"/>
                  </a:outerShdw>
                </a:effectLst>
              </a:rPr>
              <a:t> </a:t>
            </a:r>
            <a:endParaRPr lang="en-US" b="1" u="sng" dirty="0">
              <a:solidFill>
                <a:srgbClr val="FFFF00"/>
              </a:solidFill>
              <a:effectLst>
                <a:outerShdw blurRad="38100" dist="38100" dir="2700000" algn="tl">
                  <a:srgbClr val="C0C0C0"/>
                </a:outerShdw>
              </a:effectLst>
            </a:endParaRPr>
          </a:p>
        </p:txBody>
      </p:sp>
    </p:spTree>
    <p:extLst>
      <p:ext uri="{BB962C8B-B14F-4D97-AF65-F5344CB8AC3E}">
        <p14:creationId xmlns:p14="http://schemas.microsoft.com/office/powerpoint/2010/main" val="2926095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7138">
                                            <p:txEl>
                                              <p:pRg st="1" end="1"/>
                                            </p:txEl>
                                          </p:spTgt>
                                        </p:tgtEl>
                                        <p:attrNameLst>
                                          <p:attrName>style.visibility</p:attrName>
                                        </p:attrNameLst>
                                      </p:cBhvr>
                                      <p:to>
                                        <p:strVal val="visible"/>
                                      </p:to>
                                    </p:set>
                                    <p:animEffect transition="in" filter="fade">
                                      <p:cBhvr>
                                        <p:cTn id="7" dur="2000"/>
                                        <p:tgtEl>
                                          <p:spTgt spid="347138">
                                            <p:txEl>
                                              <p:pRg st="1" end="1"/>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47138">
                                            <p:txEl>
                                              <p:pRg st="2" end="2"/>
                                            </p:txEl>
                                          </p:spTgt>
                                        </p:tgtEl>
                                        <p:attrNameLst>
                                          <p:attrName>style.visibility</p:attrName>
                                        </p:attrNameLst>
                                      </p:cBhvr>
                                      <p:to>
                                        <p:strVal val="visible"/>
                                      </p:to>
                                    </p:set>
                                    <p:animEffect transition="in" filter="fade">
                                      <p:cBhvr>
                                        <p:cTn id="11" dur="2000"/>
                                        <p:tgtEl>
                                          <p:spTgt spid="347138">
                                            <p:txEl>
                                              <p:pRg st="2" end="2"/>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47138">
                                            <p:txEl>
                                              <p:pRg st="3" end="3"/>
                                            </p:txEl>
                                          </p:spTgt>
                                        </p:tgtEl>
                                        <p:attrNameLst>
                                          <p:attrName>style.visibility</p:attrName>
                                        </p:attrNameLst>
                                      </p:cBhvr>
                                      <p:to>
                                        <p:strVal val="visible"/>
                                      </p:to>
                                    </p:set>
                                    <p:animEffect transition="in" filter="fade">
                                      <p:cBhvr>
                                        <p:cTn id="15" dur="2000"/>
                                        <p:tgtEl>
                                          <p:spTgt spid="3471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endParaRPr lang="en-US" dirty="0">
              <a:latin typeface="Noto Sans" panose="020B0502040504090204" pitchFamily="34" charset="0"/>
              <a:ea typeface="Noto Sans" panose="020B0502040504090204" pitchFamily="34" charset="0"/>
            </a:endParaRPr>
          </a:p>
        </p:txBody>
      </p:sp>
      <p:sp>
        <p:nvSpPr>
          <p:cNvPr id="3" name="Content Placeholder 2"/>
          <p:cNvSpPr>
            <a:spLocks noGrp="1"/>
          </p:cNvSpPr>
          <p:nvPr>
            <p:ph idx="1"/>
          </p:nvPr>
        </p:nvSpPr>
        <p:spPr/>
        <p:txBody>
          <a:bodyPr/>
          <a:lstStyle/>
          <a:p>
            <a:pPr marL="0" indent="0" algn="ctr">
              <a:buNone/>
            </a:pPr>
            <a:r>
              <a:rPr lang="en-US" sz="4000" dirty="0">
                <a:latin typeface="Noto Sans" panose="020B0502040504090204" pitchFamily="34" charset="0"/>
                <a:ea typeface="Noto Sans" panose="020B0502040504090204" pitchFamily="34" charset="0"/>
              </a:rPr>
              <a:t>With Jesus, generosity can become a habit, not happenstance.</a:t>
            </a:r>
          </a:p>
          <a:p>
            <a:pPr marL="0" indent="0" algn="ctr">
              <a:buNone/>
            </a:pPr>
            <a:endParaRPr lang="en-US" sz="4000" dirty="0">
              <a:latin typeface="Noto Sans" panose="020B0502040504090204" pitchFamily="34" charset="0"/>
              <a:ea typeface="Noto Sans" panose="020B0502040504090204" pitchFamily="34" charset="0"/>
            </a:endParaRPr>
          </a:p>
          <a:p>
            <a:pPr marL="0" indent="0" algn="ctr">
              <a:buNone/>
            </a:pPr>
            <a:r>
              <a:rPr lang="en-US" sz="4000" dirty="0">
                <a:latin typeface="Noto Sans" panose="020B0502040504090204" pitchFamily="34" charset="0"/>
                <a:ea typeface="Noto Sans" panose="020B0502040504090204" pitchFamily="34" charset="0"/>
              </a:rPr>
              <a:t>We must ask God to help us produce extraordinary acts of generosity to meet extraordinary challenges.</a:t>
            </a:r>
          </a:p>
          <a:p>
            <a:endParaRPr lang="en-US" dirty="0"/>
          </a:p>
        </p:txBody>
      </p:sp>
    </p:spTree>
    <p:extLst>
      <p:ext uri="{BB962C8B-B14F-4D97-AF65-F5344CB8AC3E}">
        <p14:creationId xmlns:p14="http://schemas.microsoft.com/office/powerpoint/2010/main" val="35420830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b="1" u="sng"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 Appeal</a:t>
            </a:r>
          </a:p>
        </p:txBody>
      </p:sp>
      <p:sp>
        <p:nvSpPr>
          <p:cNvPr id="344067" name="Rectangle 3"/>
          <p:cNvSpPr>
            <a:spLocks noGrp="1" noChangeArrowheads="1"/>
          </p:cNvSpPr>
          <p:nvPr>
            <p:ph type="body" idx="1"/>
          </p:nvPr>
        </p:nvSpPr>
        <p:spPr/>
        <p:txBody>
          <a:bodyPr/>
          <a:lstStyle/>
          <a:p>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Are you willing to be a Revolutionary? </a:t>
            </a:r>
          </a:p>
          <a:p>
            <a:endParaRPr lang="en-US" b="1" dirty="0">
              <a:effectLst>
                <a:outerShdw blurRad="38100" dist="38100" dir="2700000" algn="tl">
                  <a:srgbClr val="C0C0C0"/>
                </a:outerShdw>
              </a:effectLst>
              <a:latin typeface="Noto Sans" panose="020B0502040504090204" pitchFamily="34" charset="0"/>
              <a:ea typeface="Noto Sans" panose="020B0502040504090204" pitchFamily="34" charset="0"/>
            </a:endParaRPr>
          </a:p>
          <a:p>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Are you willing to live out the Gospel generously in all areas of your life?</a:t>
            </a:r>
          </a:p>
          <a:p>
            <a:endParaRPr lang="en-US" b="1" dirty="0">
              <a:effectLst>
                <a:outerShdw blurRad="38100" dist="38100" dir="2700000" algn="tl">
                  <a:srgbClr val="C0C0C0"/>
                </a:outerShdw>
              </a:effectLst>
              <a:latin typeface="Noto Sans" panose="020B0502040504090204" pitchFamily="34" charset="0"/>
              <a:ea typeface="Noto Sans" panose="020B0502040504090204" pitchFamily="34" charset="0"/>
            </a:endParaRPr>
          </a:p>
          <a:p>
            <a:r>
              <a:rPr lang="en-US" b="1" dirty="0">
                <a:effectLst>
                  <a:outerShdw blurRad="38100" dist="38100" dir="2700000" algn="tl">
                    <a:srgbClr val="C0C0C0"/>
                  </a:outerShdw>
                </a:effectLst>
                <a:latin typeface="Noto Sans" panose="020B0502040504090204" pitchFamily="34" charset="0"/>
                <a:ea typeface="Noto Sans" panose="020B0502040504090204" pitchFamily="34" charset="0"/>
              </a:rPr>
              <a:t>Ask God to speak to you now and in the coming weeks about the generosity in your heart and life. In doing so, be ready, He will speak.</a:t>
            </a:r>
          </a:p>
        </p:txBody>
      </p:sp>
    </p:spTree>
    <p:extLst>
      <p:ext uri="{BB962C8B-B14F-4D97-AF65-F5344CB8AC3E}">
        <p14:creationId xmlns:p14="http://schemas.microsoft.com/office/powerpoint/2010/main" val="29024531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anim calcmode="lin" valueType="num">
                                      <p:cBhvr>
                                        <p:cTn id="7" dur="1000" fill="hold"/>
                                        <p:tgtEl>
                                          <p:spTgt spid="3440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4406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440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44067">
                                            <p:txEl>
                                              <p:pRg st="2" end="2"/>
                                            </p:txEl>
                                          </p:spTgt>
                                        </p:tgtEl>
                                        <p:attrNameLst>
                                          <p:attrName>style.visibility</p:attrName>
                                        </p:attrNameLst>
                                      </p:cBhvr>
                                      <p:to>
                                        <p:strVal val="visible"/>
                                      </p:to>
                                    </p:set>
                                    <p:anim calcmode="lin" valueType="num">
                                      <p:cBhvr>
                                        <p:cTn id="14" dur="1000" fill="hold"/>
                                        <p:tgtEl>
                                          <p:spTgt spid="344067">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44067">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4406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44067">
                                            <p:txEl>
                                              <p:pRg st="4" end="4"/>
                                            </p:txEl>
                                          </p:spTgt>
                                        </p:tgtEl>
                                        <p:attrNameLst>
                                          <p:attrName>style.visibility</p:attrName>
                                        </p:attrNameLst>
                                      </p:cBhvr>
                                      <p:to>
                                        <p:strVal val="visible"/>
                                      </p:to>
                                    </p:set>
                                    <p:anim calcmode="lin" valueType="num">
                                      <p:cBhvr>
                                        <p:cTn id="21" dur="1000" fill="hold"/>
                                        <p:tgtEl>
                                          <p:spTgt spid="344067">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344067">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344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E680A-0BEA-4818-B283-66E31E2FCE15}"/>
              </a:ext>
            </a:extLst>
          </p:cNvPr>
          <p:cNvPicPr>
            <a:picLocks noChangeAspect="1"/>
          </p:cNvPicPr>
          <p:nvPr/>
        </p:nvPicPr>
        <p:blipFill>
          <a:blip r:embed="rId2"/>
          <a:stretch>
            <a:fillRect/>
          </a:stretch>
        </p:blipFill>
        <p:spPr>
          <a:xfrm>
            <a:off x="592" y="0"/>
            <a:ext cx="12190815" cy="6858000"/>
          </a:xfrm>
          <a:prstGeom prst="rect">
            <a:avLst/>
          </a:prstGeom>
        </p:spPr>
      </p:pic>
      <p:sp>
        <p:nvSpPr>
          <p:cNvPr id="78851" name="Text Box 3"/>
          <p:cNvSpPr txBox="1">
            <a:spLocks noChangeArrowheads="1"/>
          </p:cNvSpPr>
          <p:nvPr/>
        </p:nvSpPr>
        <p:spPr bwMode="auto">
          <a:xfrm>
            <a:off x="1066800" y="3886200"/>
            <a:ext cx="960060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sz="4800" b="1" dirty="0">
                <a:solidFill>
                  <a:schemeClr val="bg1"/>
                </a:solidFill>
                <a:effectLst>
                  <a:outerShdw blurRad="38100" dist="38100" dir="2700000" algn="tl">
                    <a:srgbClr val="C0C0C0"/>
                  </a:outerShdw>
                </a:effectLst>
              </a:rPr>
              <a:t>To experience and share true</a:t>
            </a:r>
            <a:br>
              <a:rPr lang="en-US" sz="4800" b="1" dirty="0">
                <a:solidFill>
                  <a:schemeClr val="bg1"/>
                </a:solidFill>
                <a:effectLst>
                  <a:outerShdw blurRad="38100" dist="38100" dir="2700000" algn="tl">
                    <a:srgbClr val="C0C0C0"/>
                  </a:outerShdw>
                </a:effectLst>
              </a:rPr>
            </a:br>
            <a:r>
              <a:rPr lang="en-US" sz="4800" b="1" dirty="0">
                <a:solidFill>
                  <a:schemeClr val="bg1"/>
                </a:solidFill>
                <a:effectLst>
                  <a:outerShdw blurRad="38100" dist="38100" dir="2700000" algn="tl">
                    <a:srgbClr val="C0C0C0"/>
                  </a:outerShdw>
                </a:effectLst>
              </a:rPr>
              <a:t>Revolutionary Generosity</a:t>
            </a:r>
            <a:br>
              <a:rPr lang="en-US" sz="4800" b="1" dirty="0">
                <a:solidFill>
                  <a:schemeClr val="bg1"/>
                </a:solidFill>
                <a:effectLst>
                  <a:outerShdw blurRad="38100" dist="38100" dir="2700000" algn="tl">
                    <a:srgbClr val="C0C0C0"/>
                  </a:outerShdw>
                </a:effectLst>
              </a:rPr>
            </a:br>
            <a:r>
              <a:rPr lang="en-US" sz="4800" b="1" dirty="0">
                <a:solidFill>
                  <a:schemeClr val="bg1"/>
                </a:solidFill>
                <a:effectLst>
                  <a:outerShdw blurRad="38100" dist="38100" dir="2700000" algn="tl">
                    <a:srgbClr val="C0C0C0"/>
                  </a:outerShdw>
                </a:effectLst>
              </a:rPr>
              <a:t> we must </a:t>
            </a:r>
            <a:r>
              <a:rPr lang="en-US" sz="4800" b="1" u="sng" dirty="0">
                <a:solidFill>
                  <a:schemeClr val="bg1"/>
                </a:solidFill>
                <a:effectLst>
                  <a:outerShdw blurRad="38100" dist="38100" dir="2700000" algn="tl">
                    <a:srgbClr val="C0C0C0"/>
                  </a:outerShdw>
                </a:effectLst>
              </a:rPr>
              <a:t>trust Him</a:t>
            </a:r>
            <a:r>
              <a:rPr lang="en-US" sz="4800" b="1" dirty="0">
                <a:solidFill>
                  <a:schemeClr val="bg1"/>
                </a:solidFill>
                <a:effectLst>
                  <a:outerShdw blurRad="38100" dist="38100" dir="2700000" algn="tl">
                    <a:srgbClr val="C0C0C0"/>
                  </a:outerShdw>
                </a:effectLst>
              </a:rPr>
              <a:t> fully! Will You?</a:t>
            </a:r>
          </a:p>
        </p:txBody>
      </p:sp>
    </p:spTree>
    <p:extLst>
      <p:ext uri="{BB962C8B-B14F-4D97-AF65-F5344CB8AC3E}">
        <p14:creationId xmlns:p14="http://schemas.microsoft.com/office/powerpoint/2010/main" val="3544885605"/>
      </p:ext>
    </p:extLst>
  </p:cSld>
  <p:clrMapOvr>
    <a:masterClrMapping/>
  </p:clrMapOvr>
  <mc:AlternateContent xmlns:mc="http://schemas.openxmlformats.org/markup-compatibility/2006" xmlns:p14="http://schemas.microsoft.com/office/powerpoint/2010/main">
    <mc:Choice Requires="p14">
      <p:transition spd="slow" p14:dur="1400" advTm="10000">
        <p14:ripple/>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fade">
                                      <p:cBhvr>
                                        <p:cTn id="7" dur="1000"/>
                                        <p:tgtEl>
                                          <p:spTgt spid="78851"/>
                                        </p:tgtEl>
                                      </p:cBhvr>
                                    </p:animEffect>
                                    <p:anim calcmode="lin" valueType="num">
                                      <p:cBhvr>
                                        <p:cTn id="8" dur="1000" fill="hold"/>
                                        <p:tgtEl>
                                          <p:spTgt spid="78851"/>
                                        </p:tgtEl>
                                        <p:attrNameLst>
                                          <p:attrName>ppt_x</p:attrName>
                                        </p:attrNameLst>
                                      </p:cBhvr>
                                      <p:tavLst>
                                        <p:tav tm="0">
                                          <p:val>
                                            <p:strVal val="#ppt_x"/>
                                          </p:val>
                                        </p:tav>
                                        <p:tav tm="100000">
                                          <p:val>
                                            <p:strVal val="#ppt_x"/>
                                          </p:val>
                                        </p:tav>
                                      </p:tavLst>
                                    </p:anim>
                                    <p:anim calcmode="lin" valueType="num">
                                      <p:cBhvr>
                                        <p:cTn id="9" dur="1000" fill="hold"/>
                                        <p:tgtEl>
                                          <p:spTgt spid="788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3"/>
          <p:cNvSpPr>
            <a:spLocks noGrp="1" noChangeArrowheads="1"/>
          </p:cNvSpPr>
          <p:nvPr>
            <p:ph type="ctrTitle"/>
          </p:nvPr>
        </p:nvSpPr>
        <p:spPr>
          <a:xfrm>
            <a:off x="1828800" y="1524001"/>
            <a:ext cx="8458200" cy="1470025"/>
          </a:xfrm>
          <a:effectLst>
            <a:outerShdw dist="35921" dir="2700000" algn="ctr" rotWithShape="0">
              <a:schemeClr val="tx1"/>
            </a:outerShdw>
          </a:effectLst>
        </p:spPr>
        <p:txBody>
          <a:bodyPr/>
          <a:lstStyle/>
          <a:p>
            <a:r>
              <a:rPr lang="en-US" sz="6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REVOLUTIONARY GENEROSITY</a:t>
            </a:r>
          </a:p>
        </p:txBody>
      </p:sp>
      <p:sp>
        <p:nvSpPr>
          <p:cNvPr id="331780" name="Rectangle 4"/>
          <p:cNvSpPr>
            <a:spLocks noGrp="1" noChangeArrowheads="1"/>
          </p:cNvSpPr>
          <p:nvPr>
            <p:ph type="subTitle" idx="1"/>
          </p:nvPr>
        </p:nvSpPr>
        <p:spPr>
          <a:xfrm>
            <a:off x="1752600" y="3581400"/>
            <a:ext cx="8686800" cy="1752600"/>
          </a:xfrm>
          <a:effectLst>
            <a:outerShdw dist="35921" dir="2700000" algn="ctr" rotWithShape="0">
              <a:schemeClr val="tx1">
                <a:alpha val="50000"/>
              </a:schemeClr>
            </a:outerShdw>
          </a:effectLst>
        </p:spPr>
        <p:txBody>
          <a:bodyPr/>
          <a:lstStyle/>
          <a:p>
            <a:pPr>
              <a:lnSpc>
                <a:spcPct val="90000"/>
              </a:lnSpc>
            </a:pPr>
            <a:r>
              <a:rPr lang="en-US" sz="4000" b="1" i="1" dirty="0">
                <a:effectLst>
                  <a:outerShdw blurRad="38100" dist="38100" dir="2700000" algn="tl">
                    <a:srgbClr val="C0C0C0"/>
                  </a:outerShdw>
                </a:effectLst>
                <a:latin typeface="Noto Sans" panose="020B0502040504090204" pitchFamily="34" charset="0"/>
                <a:ea typeface="Noto Sans" panose="020B0502040504090204" pitchFamily="34" charset="0"/>
              </a:rPr>
              <a:t>“It’s not just about money”</a:t>
            </a:r>
          </a:p>
          <a:p>
            <a:pPr>
              <a:lnSpc>
                <a:spcPct val="90000"/>
              </a:lnSpc>
            </a:pPr>
            <a:endParaRPr lang="en-US"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endParaRPr>
          </a:p>
          <a:p>
            <a:pPr>
              <a:lnSpc>
                <a:spcPct val="90000"/>
              </a:lnSpc>
            </a:pPr>
            <a:r>
              <a:rPr lang="en-US" sz="3600" b="1" dirty="0">
                <a:solidFill>
                  <a:srgbClr val="FFFF00"/>
                </a:solidFill>
                <a:effectLst>
                  <a:outerShdw blurRad="38100" dist="38100" dir="2700000" algn="tl">
                    <a:srgbClr val="C0C0C0"/>
                  </a:outerShdw>
                </a:effectLst>
                <a:latin typeface="Noto Sans" panose="020B0502040504090204" pitchFamily="34" charset="0"/>
                <a:ea typeface="Noto Sans" panose="020B0502040504090204" pitchFamily="34" charset="0"/>
              </a:rPr>
              <a:t>Matthew 6:19-34</a:t>
            </a:r>
          </a:p>
        </p:txBody>
      </p:sp>
    </p:spTree>
    <p:extLst>
      <p:ext uri="{BB962C8B-B14F-4D97-AF65-F5344CB8AC3E}">
        <p14:creationId xmlns:p14="http://schemas.microsoft.com/office/powerpoint/2010/main" val="2582646890"/>
      </p:ext>
    </p:extLst>
  </p:cSld>
  <p:clrMapOvr>
    <a:masterClrMapping/>
  </p:clrMapOvr>
  <p:transition spd="med">
    <p:newsflash/>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2FF837-391A-0A45-9AFA-4EAF68FBD26D}"/>
              </a:ext>
            </a:extLst>
          </p:cNvPr>
          <p:cNvSpPr/>
          <p:nvPr/>
        </p:nvSpPr>
        <p:spPr>
          <a:xfrm>
            <a:off x="-218861" y="-152400"/>
            <a:ext cx="12420600" cy="7086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24BE2D-63D5-D849-9202-B7D851ED8214}"/>
              </a:ext>
            </a:extLst>
          </p:cNvPr>
          <p:cNvSpPr/>
          <p:nvPr/>
        </p:nvSpPr>
        <p:spPr>
          <a:xfrm>
            <a:off x="-2209800" y="3926290"/>
            <a:ext cx="1752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F5E3403-1058-E34D-8119-5C936669DB7A}"/>
              </a:ext>
            </a:extLst>
          </p:cNvPr>
          <p:cNvPicPr>
            <a:picLocks noChangeAspect="1"/>
          </p:cNvPicPr>
          <p:nvPr/>
        </p:nvPicPr>
        <p:blipFill>
          <a:blip r:embed="rId3"/>
          <a:srcRect/>
          <a:stretch/>
        </p:blipFill>
        <p:spPr>
          <a:xfrm>
            <a:off x="2209800" y="1764646"/>
            <a:ext cx="7301681" cy="3328707"/>
          </a:xfrm>
          <a:prstGeom prst="rect">
            <a:avLst/>
          </a:prstGeom>
        </p:spPr>
      </p:pic>
    </p:spTree>
    <p:extLst>
      <p:ext uri="{BB962C8B-B14F-4D97-AF65-F5344CB8AC3E}">
        <p14:creationId xmlns:p14="http://schemas.microsoft.com/office/powerpoint/2010/main" val="34459711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7457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2FF837-391A-0A45-9AFA-4EAF68FBD26D}"/>
              </a:ext>
            </a:extLst>
          </p:cNvPr>
          <p:cNvSpPr/>
          <p:nvPr/>
        </p:nvSpPr>
        <p:spPr>
          <a:xfrm>
            <a:off x="-218861" y="-152400"/>
            <a:ext cx="12420600" cy="7086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A3773A1-B829-9A48-ACB7-C635BA28E4C7}"/>
              </a:ext>
            </a:extLst>
          </p:cNvPr>
          <p:cNvSpPr txBox="1"/>
          <p:nvPr/>
        </p:nvSpPr>
        <p:spPr>
          <a:xfrm>
            <a:off x="1971866" y="2534819"/>
            <a:ext cx="8001001"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Stewardship is first and foremost about our relationship with God.</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Michael </a:t>
            </a:r>
            <a:r>
              <a:rPr kumimoji="0" lang="en-US" sz="2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Harpe</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31D41097-46F5-EA4E-B175-06BEAFA4E133}"/>
              </a:ext>
            </a:extLst>
          </p:cNvPr>
          <p:cNvSpPr txBox="1"/>
          <p:nvPr/>
        </p:nvSpPr>
        <p:spPr>
          <a:xfrm>
            <a:off x="-204703" y="833926"/>
            <a:ext cx="2057400" cy="7786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63364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NAD Colors">
      <a:dk1>
        <a:srgbClr val="000000"/>
      </a:dk1>
      <a:lt1>
        <a:srgbClr val="FFFFFF"/>
      </a:lt1>
      <a:dk2>
        <a:srgbClr val="44546A"/>
      </a:dk2>
      <a:lt2>
        <a:srgbClr val="E7E6E6"/>
      </a:lt2>
      <a:accent1>
        <a:srgbClr val="003B5C"/>
      </a:accent1>
      <a:accent2>
        <a:srgbClr val="007681"/>
      </a:accent2>
      <a:accent3>
        <a:srgbClr val="582C83"/>
      </a:accent3>
      <a:accent4>
        <a:srgbClr val="D86018"/>
      </a:accent4>
      <a:accent5>
        <a:srgbClr val="7D2248"/>
      </a:accent5>
      <a:accent6>
        <a:srgbClr val="4E3628"/>
      </a:accent6>
      <a:hlink>
        <a:srgbClr val="49772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NAD Colors">
      <a:dk1>
        <a:srgbClr val="000000"/>
      </a:dk1>
      <a:lt1>
        <a:srgbClr val="FFFFFF"/>
      </a:lt1>
      <a:dk2>
        <a:srgbClr val="003B5C"/>
      </a:dk2>
      <a:lt2>
        <a:srgbClr val="FFFFFF"/>
      </a:lt2>
      <a:accent1>
        <a:srgbClr val="F0B323"/>
      </a:accent1>
      <a:accent2>
        <a:srgbClr val="003B5C"/>
      </a:accent2>
      <a:accent3>
        <a:srgbClr val="D86018"/>
      </a:accent3>
      <a:accent4>
        <a:srgbClr val="497728"/>
      </a:accent4>
      <a:accent5>
        <a:srgbClr val="7D2248"/>
      </a:accent5>
      <a:accent6>
        <a:srgbClr val="007681"/>
      </a:accent6>
      <a:hlink>
        <a:srgbClr val="4E3628"/>
      </a:hlink>
      <a:folHlink>
        <a:srgbClr val="B26B0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ecCommTemplateONLYdonotdistribute" id="{FA7E87FB-A178-EC4D-A576-C2C9D180D318}" vid="{AE0B2C77-C90A-9D47-8233-E0DFF0B4D818}"/>
    </a:ext>
  </a:extLst>
</a:theme>
</file>

<file path=ppt/theme/theme1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ffice Theme">
  <a:themeElements>
    <a:clrScheme name="NAD Colors">
      <a:dk1>
        <a:srgbClr val="000000"/>
      </a:dk1>
      <a:lt1>
        <a:srgbClr val="FFFFFF"/>
      </a:lt1>
      <a:dk2>
        <a:srgbClr val="44546A"/>
      </a:dk2>
      <a:lt2>
        <a:srgbClr val="E7E6E6"/>
      </a:lt2>
      <a:accent1>
        <a:srgbClr val="003B5C"/>
      </a:accent1>
      <a:accent2>
        <a:srgbClr val="007681"/>
      </a:accent2>
      <a:accent3>
        <a:srgbClr val="582C83"/>
      </a:accent3>
      <a:accent4>
        <a:srgbClr val="D86018"/>
      </a:accent4>
      <a:accent5>
        <a:srgbClr val="7D2248"/>
      </a:accent5>
      <a:accent6>
        <a:srgbClr val="4E3628"/>
      </a:accent6>
      <a:hlink>
        <a:srgbClr val="49772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4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Virtue"/>
        <a:ea typeface=""/>
        <a:cs typeface=""/>
      </a:majorFont>
      <a:minorFont>
        <a:latin typeface="Virt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_Default Design">
  <a:themeElements>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7_Default Design">
  <a:themeElements>
    <a:clrScheme name="10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8_Default Design">
  <a:themeElements>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5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Virtue"/>
        <a:ea typeface=""/>
        <a:cs typeface=""/>
      </a:majorFont>
      <a:minorFont>
        <a:latin typeface="Virt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Horizon">
  <a:themeElements>
    <a:clrScheme name="Horizon 1">
      <a:dk1>
        <a:srgbClr val="1F2123"/>
      </a:dk1>
      <a:lt1>
        <a:srgbClr val="FFFFFF"/>
      </a:lt1>
      <a:dk2>
        <a:srgbClr val="000000"/>
      </a:dk2>
      <a:lt2>
        <a:srgbClr val="DC9E1F"/>
      </a:lt2>
      <a:accent1>
        <a:srgbClr val="7E97AD"/>
      </a:accent1>
      <a:accent2>
        <a:srgbClr val="CC8E60"/>
      </a:accent2>
      <a:accent3>
        <a:srgbClr val="AAAAAA"/>
      </a:accent3>
      <a:accent4>
        <a:srgbClr val="DADADA"/>
      </a:accent4>
      <a:accent5>
        <a:srgbClr val="C0C9D3"/>
      </a:accent5>
      <a:accent6>
        <a:srgbClr val="B98056"/>
      </a:accent6>
      <a:hlink>
        <a:srgbClr val="646464"/>
      </a:hlink>
      <a:folHlink>
        <a:srgbClr val="969696"/>
      </a:folHlink>
    </a:clrScheme>
    <a:fontScheme name="Horiz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orizon 1">
        <a:dk1>
          <a:srgbClr val="1F2123"/>
        </a:dk1>
        <a:lt1>
          <a:srgbClr val="FFFFFF"/>
        </a:lt1>
        <a:dk2>
          <a:srgbClr val="000000"/>
        </a:dk2>
        <a:lt2>
          <a:srgbClr val="DC9E1F"/>
        </a:lt2>
        <a:accent1>
          <a:srgbClr val="7E97AD"/>
        </a:accent1>
        <a:accent2>
          <a:srgbClr val="CC8E60"/>
        </a:accent2>
        <a:accent3>
          <a:srgbClr val="AAAAAA"/>
        </a:accent3>
        <a:accent4>
          <a:srgbClr val="DADADA"/>
        </a:accent4>
        <a:accent5>
          <a:srgbClr val="C0C9D3"/>
        </a:accent5>
        <a:accent6>
          <a:srgbClr val="B98056"/>
        </a:accent6>
        <a:hlink>
          <a:srgbClr val="646464"/>
        </a:hlink>
        <a:folHlink>
          <a:srgbClr val="96969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4836</TotalTime>
  <Words>2021</Words>
  <Application>Microsoft Office PowerPoint</Application>
  <PresentationFormat>Widescreen</PresentationFormat>
  <Paragraphs>248</Paragraphs>
  <Slides>88</Slides>
  <Notes>6</Notes>
  <HiddenSlides>1</HiddenSlides>
  <MMClips>1</MMClips>
  <ScaleCrop>false</ScaleCrop>
  <HeadingPairs>
    <vt:vector size="6" baseType="variant">
      <vt:variant>
        <vt:lpstr>Fonts Used</vt:lpstr>
      </vt:variant>
      <vt:variant>
        <vt:i4>11</vt:i4>
      </vt:variant>
      <vt:variant>
        <vt:lpstr>Theme</vt:lpstr>
      </vt:variant>
      <vt:variant>
        <vt:i4>18</vt:i4>
      </vt:variant>
      <vt:variant>
        <vt:lpstr>Slide Titles</vt:lpstr>
      </vt:variant>
      <vt:variant>
        <vt:i4>88</vt:i4>
      </vt:variant>
    </vt:vector>
  </HeadingPairs>
  <TitlesOfParts>
    <vt:vector size="117" baseType="lpstr">
      <vt:lpstr>Amaze</vt:lpstr>
      <vt:lpstr>Arial</vt:lpstr>
      <vt:lpstr>Arial Narrow</vt:lpstr>
      <vt:lpstr>Calibri</vt:lpstr>
      <vt:lpstr>Calibri Light</vt:lpstr>
      <vt:lpstr>Edwardian Script ITC</vt:lpstr>
      <vt:lpstr>Noto Sans</vt:lpstr>
      <vt:lpstr>Rockwell</vt:lpstr>
      <vt:lpstr>Times New Roman</vt:lpstr>
      <vt:lpstr>Virtue</vt:lpstr>
      <vt:lpstr>Wingdings</vt:lpstr>
      <vt:lpstr>3_Default Design</vt:lpstr>
      <vt:lpstr>102_Default Design</vt:lpstr>
      <vt:lpstr>103_Default Design</vt:lpstr>
      <vt:lpstr>104_Default Design</vt:lpstr>
      <vt:lpstr>106_Default Design</vt:lpstr>
      <vt:lpstr>107_Default Design</vt:lpstr>
      <vt:lpstr>108_Default Design</vt:lpstr>
      <vt:lpstr>105_Default Design</vt:lpstr>
      <vt:lpstr>Horizon</vt:lpstr>
      <vt:lpstr>6_Office Theme</vt:lpstr>
      <vt:lpstr>Office Theme</vt:lpstr>
      <vt:lpstr>Default Design</vt:lpstr>
      <vt:lpstr>3_Office Theme</vt:lpstr>
      <vt:lpstr>1_Office Theme</vt:lpstr>
      <vt:lpstr>5_Office Theme</vt:lpstr>
      <vt:lpstr>90_Default Design</vt:lpstr>
      <vt:lpstr>4_Office Theme</vt:lpstr>
      <vt:lpstr>2_Office Theme</vt:lpstr>
      <vt:lpstr>PowerPoint Presentation</vt:lpstr>
      <vt:lpstr>PowerPoint Presentation</vt:lpstr>
      <vt:lpstr>PowerPoint Presentation</vt:lpstr>
      <vt:lpstr>PowerPoint Presentation</vt:lpstr>
      <vt:lpstr>PowerPoint Presentation</vt:lpstr>
      <vt:lpstr>Stewardship is</vt:lpstr>
      <vt:lpstr>PowerPoint Presentation</vt:lpstr>
      <vt:lpstr>What is Stewardship?</vt:lpstr>
      <vt:lpstr>PowerPoint Presentation</vt:lpstr>
      <vt:lpstr>Stewardship is not transactional</vt:lpstr>
      <vt:lpstr>PowerPoint Presentation</vt:lpstr>
      <vt:lpstr>What is Stewardship?</vt:lpstr>
      <vt:lpstr>PowerPoint Presentation</vt:lpstr>
      <vt:lpstr>PowerPoint Presentation</vt:lpstr>
      <vt:lpstr>PowerPoint Presentation</vt:lpstr>
      <vt:lpstr>REVOLUTIONARY GENEROSITY</vt:lpstr>
      <vt:lpstr>Revolutionary Generosity</vt:lpstr>
      <vt:lpstr>“REVOLUTION”</vt:lpstr>
      <vt:lpstr>“REVOLT”</vt:lpstr>
      <vt:lpstr>PowerPoint Presentation</vt:lpstr>
      <vt:lpstr>Revolutionary Generosity</vt:lpstr>
      <vt:lpstr>Revolutionary Generosity</vt:lpstr>
      <vt:lpstr>Revolutionary Generosity</vt:lpstr>
      <vt:lpstr>Revolutionary Generosity</vt:lpstr>
      <vt:lpstr>PowerPoint Presentation</vt:lpstr>
      <vt:lpstr>Revolutionary Generosity</vt:lpstr>
      <vt:lpstr>Revolutionary Generosity</vt:lpstr>
      <vt:lpstr>PowerPoint Presentation</vt:lpstr>
      <vt:lpstr>PowerPoint Presentation</vt:lpstr>
      <vt:lpstr>Revolutionary Generosity</vt:lpstr>
      <vt:lpstr>Revolutionary Generosity</vt:lpstr>
      <vt:lpstr>PowerPoint Presentation</vt:lpstr>
      <vt:lpstr>PowerPoint Presentation</vt:lpstr>
      <vt:lpstr>Revolutionary Generosity</vt:lpstr>
      <vt:lpstr>Revolutionary Generosity</vt:lpstr>
      <vt:lpstr>Revolutionary Generosity</vt:lpstr>
      <vt:lpstr>Revolutionary Generosity</vt:lpstr>
      <vt:lpstr>Revolutionary Generosity</vt:lpstr>
      <vt:lpstr>How do we Acknowledge God's Sovereignty &amp; Ownership?</vt:lpstr>
      <vt:lpstr>We must manage with all our might the gifts he has given in this life.</vt:lpstr>
      <vt:lpstr>Life can be divided into Seven basic areas, each a gift from God.</vt:lpstr>
      <vt:lpstr>Revolutionary Generosity</vt:lpstr>
      <vt:lpstr>Revolutionary Generosity</vt:lpstr>
      <vt:lpstr>PowerPoint Presentation</vt:lpstr>
      <vt:lpstr>PowerPoint Presentation</vt:lpstr>
      <vt:lpstr>PowerPoint Presentation</vt:lpstr>
      <vt:lpstr>PowerPoint Presentation</vt:lpstr>
      <vt:lpstr>PowerPoint Presentation</vt:lpstr>
      <vt:lpstr>PowerPoint Presentation</vt:lpstr>
      <vt:lpstr>T1-Time: God Must Be First!</vt:lpstr>
      <vt:lpstr>PowerPoint Presentation</vt:lpstr>
      <vt:lpstr>What? know ye not that your body is the temple of the Holy Ghost which is in you, which ye have of God, and ye are not your own? (1 Corinthians 6:19) </vt:lpstr>
      <vt:lpstr>For ye are bought with a price: therefore glorify God in your body, and in your spirit, which are God’s. (I Corinthians 16:20)</vt:lpstr>
      <vt:lpstr>PowerPoint Presentation</vt:lpstr>
      <vt:lpstr>PowerPoint Presentation</vt:lpstr>
      <vt:lpstr>PowerPoint Presentation</vt:lpstr>
      <vt:lpstr>Talents &amp; Gifts</vt:lpstr>
      <vt:lpstr>T3 - Talents</vt:lpstr>
      <vt:lpstr>T3 - Talents</vt:lpstr>
      <vt:lpstr>T3 - Talents</vt:lpstr>
      <vt:lpstr>PowerPoint Presentation</vt:lpstr>
      <vt:lpstr>The Power to RETURN &amp; GIVE</vt:lpstr>
      <vt:lpstr>The Power to RETURN &amp; GIVE</vt:lpstr>
      <vt:lpstr>In addition, we must care for the world around us, over which we were given dominion. This takes dedication and true Heart Commitment.</vt:lpstr>
      <vt:lpstr>PowerPoint Presentation</vt:lpstr>
      <vt:lpstr>PowerPoint Presentation</vt:lpstr>
      <vt:lpstr>PowerPoint Presentation</vt:lpstr>
      <vt:lpstr>PowerPoint Presentation</vt:lpstr>
      <vt:lpstr>Revolutionary Generosity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Perspective on Giving</vt:lpstr>
      <vt:lpstr>A Perspective on Giving</vt:lpstr>
      <vt:lpstr>God Loves a Cheerful Giver!</vt:lpstr>
      <vt:lpstr>In Conclusion Revolutionary Generosity…  </vt:lpstr>
      <vt:lpstr>Revolutionary Generosity</vt:lpstr>
      <vt:lpstr>Revolutionary Generosity Appeal</vt:lpstr>
      <vt:lpstr>PowerPoint Presentation</vt:lpstr>
      <vt:lpstr>REVOLUTIONARY GENEROSITY</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SCC-Harpe</dc:creator>
  <cp:lastModifiedBy>Michael Harpe</cp:lastModifiedBy>
  <cp:revision>139</cp:revision>
  <dcterms:created xsi:type="dcterms:W3CDTF">2013-07-10T07:26:27Z</dcterms:created>
  <dcterms:modified xsi:type="dcterms:W3CDTF">2021-04-08T18:23:31Z</dcterms:modified>
</cp:coreProperties>
</file>