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6" r:id="rId4"/>
    <p:sldId id="290" r:id="rId5"/>
    <p:sldId id="277" r:id="rId6"/>
    <p:sldId id="291" r:id="rId7"/>
    <p:sldId id="292" r:id="rId8"/>
    <p:sldId id="278" r:id="rId9"/>
    <p:sldId id="279" r:id="rId10"/>
    <p:sldId id="293" r:id="rId11"/>
    <p:sldId id="294" r:id="rId12"/>
    <p:sldId id="295" r:id="rId13"/>
    <p:sldId id="296" r:id="rId14"/>
    <p:sldId id="298" r:id="rId15"/>
    <p:sldId id="299" r:id="rId16"/>
    <p:sldId id="300" r:id="rId17"/>
    <p:sldId id="30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7" autoAdjust="0"/>
    <p:restoredTop sz="93130"/>
  </p:normalViewPr>
  <p:slideViewPr>
    <p:cSldViewPr>
      <p:cViewPr varScale="1">
        <p:scale>
          <a:sx n="60" d="100"/>
          <a:sy n="60" d="100"/>
        </p:scale>
        <p:origin x="5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53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716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66202-5251-E243-90B0-F0C128180454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8855F-E47C-7A46-BA92-A5BE4919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1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855F-E47C-7A46-BA92-A5BE491991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4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855F-E47C-7A46-BA92-A5BE491991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1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855F-E47C-7A46-BA92-A5BE491991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7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855F-E47C-7A46-BA92-A5BE491991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2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855F-E47C-7A46-BA92-A5BE491991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7239000" cy="11096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055688"/>
            <a:ext cx="7239000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533400"/>
            <a:ext cx="1909762" cy="5916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533400"/>
            <a:ext cx="5581650" cy="5916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76338" y="533400"/>
            <a:ext cx="7643812" cy="5916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1600200"/>
            <a:ext cx="3744912" cy="4849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1600200"/>
            <a:ext cx="3746500" cy="4849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33400"/>
            <a:ext cx="6400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600200"/>
            <a:ext cx="7643812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43000"/>
            <a:ext cx="5257800" cy="1600200"/>
          </a:xfrm>
        </p:spPr>
        <p:txBody>
          <a:bodyPr/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El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regalo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de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los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recursos</a:t>
            </a:r>
            <a:endParaRPr lang="uk-UA" sz="60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609600"/>
            <a:ext cx="9372600" cy="719138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Mateo 13:44-46</a:t>
            </a:r>
            <a:endParaRPr lang="uk-UA" sz="5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010400" cy="48244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También el reino de los cielos 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semejante a un comerciante que busca buenas perlas, y al hallar una perla preciosa, fue y vendió todo lo que tenía y la compró.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oto Sans" panose="020B050204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91049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609600"/>
            <a:ext cx="9372600" cy="719138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Isaías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55:1-7</a:t>
            </a:r>
            <a:endParaRPr lang="uk-UA" sz="5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010400" cy="4824412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¡Venid, todos los sedientos, venid a las aguas! Aunque no tengáis dinero, ¡</a:t>
            </a:r>
            <a:r>
              <a:rPr lang="es-ES" sz="3200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venid,comprad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 y comed! ¡Venid, comprad sin dinero y sin pagar, vino y leche! ¿Por qué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gastáis el dinero en lo que no es pan y vuestro trabajo en lo que no sacia?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oto Sans" panose="020B050204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79511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609600"/>
            <a:ext cx="9372600" cy="719138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Isaías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55:1-7</a:t>
            </a:r>
            <a:endParaRPr lang="uk-UA" sz="5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010400" cy="4824412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¡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Oídme atentamente: comed de lo mejor y se deleitará vuestra alma con manjares! </a:t>
            </a:r>
            <a:r>
              <a:rPr lang="es-ES" sz="3200" b="1" baseline="300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 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Inclinad vuestro oído y venid a mí; escuchad y vivirá vuestra alma. Haré con vosotros un pacto eterno…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oto Sans" panose="020B050204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40207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609600"/>
            <a:ext cx="9372600" cy="719138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Isaías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55:1-7</a:t>
            </a:r>
            <a:endParaRPr lang="uk-UA" sz="5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239000" cy="4824412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¡Buscad a Jehová mientras puede ser  hallado, llamadle en tanto que está cercano! </a:t>
            </a:r>
            <a:r>
              <a:rPr lang="es-ES" sz="3200" b="1" baseline="300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 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Deje el impío su camino y el hombre inicuo sus pensamientos, y vuélvase a Jehová, el cual tendrá de él misericordia, Y al Dios nuestro, 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el cual será amplio en perdonar.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oto Sans" panose="020B050204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966515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609600"/>
            <a:ext cx="9372600" cy="719138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Apocalipsis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3:17, 18</a:t>
            </a:r>
            <a:endParaRPr lang="uk-UA" sz="5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010400" cy="4824412"/>
          </a:xfrm>
        </p:spPr>
        <p:txBody>
          <a:bodyPr/>
          <a:lstStyle/>
          <a:p>
            <a:pPr marL="0" indent="0">
              <a:buNone/>
            </a:pPr>
            <a:endParaRPr lang="es-ES" sz="3200" dirty="0">
              <a:solidFill>
                <a:schemeClr val="accent1">
                  <a:lumMod val="75000"/>
                </a:schemeClr>
              </a:solidFill>
              <a:latin typeface="Noto Sans" panose="020B0502040504020204"/>
            </a:endParaRPr>
          </a:p>
          <a:p>
            <a:pPr marL="0" indent="0"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Tú dices: “Yo soy rico, me he enriquecido y de nada tengo necesidad”. Pero no sabes que eres desventurado, miserable, pobre, </a:t>
            </a:r>
            <a:r>
              <a:rPr lang="es-ES" sz="3200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ciegoy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 estás desnudo.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oto Sans" panose="020B050204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66642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609600"/>
            <a:ext cx="9372600" cy="719138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Apocalipsis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3:17, 18</a:t>
            </a:r>
            <a:endParaRPr lang="uk-UA" sz="5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010400" cy="48244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Por tanto, yo te aconsejo que compres de mí oro refinado en el fuego para que seas rico, y vestiduras blancas para vestirte,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para que no se descubra la vergüenza de tu desnudez. Y unge tus ojos con colirio para que veas.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oto Sans" panose="020B050204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874152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609600"/>
            <a:ext cx="9372600" cy="719138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Conversación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con DIOS</a:t>
            </a:r>
            <a:endParaRPr lang="uk-UA" sz="54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6934200" cy="4824412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Señor, sé que todo lo que tengo proviene de ti.  Mi forma de practicar la mayordomía ha sufrido altibajos. Muéstrame cómo puedo mejorar y ser un buen mayordomo. Me siento muy complacido con todo lo que me has prestado. </a:t>
            </a: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Noto Sans" panose="020B050204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14456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609600"/>
            <a:ext cx="9372600" cy="719138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Conversación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con DIOS</a:t>
            </a:r>
            <a:endParaRPr lang="uk-UA" sz="54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010400" cy="4824412"/>
          </a:xfrm>
        </p:spPr>
        <p:txBody>
          <a:bodyPr/>
          <a:lstStyle/>
          <a:p>
            <a:pPr marL="0" indent="0">
              <a:buNone/>
            </a:pPr>
            <a:endParaRPr lang="es-ES" sz="3600" dirty="0">
              <a:solidFill>
                <a:schemeClr val="accent1">
                  <a:lumMod val="75000"/>
                </a:schemeClr>
              </a:solidFill>
              <a:latin typeface="Noto Sans" panose="020B0502040504020204"/>
            </a:endParaRPr>
          </a:p>
          <a:p>
            <a:pPr marL="0" indent="0">
              <a:buNone/>
            </a:pPr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Ayúdame a devolverte todo mi corazón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056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315200" cy="719138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Image</a:t>
            </a:r>
            <a:endParaRPr lang="uk-UA" sz="54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42879"/>
            <a:ext cx="7010400" cy="482441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Coal miner shanties</a:t>
            </a:r>
            <a:endParaRPr lang="uk-UA" sz="3600" dirty="0">
              <a:latin typeface="Noto Sans" panose="020B050204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528DEA-32E6-464E-BABF-EE3E2DFD5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3483"/>
            <a:ext cx="9144000" cy="73249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6858000" cy="719138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Mateo 6:19-21</a:t>
            </a:r>
            <a:endParaRPr lang="uk-UA" sz="54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86890"/>
            <a:ext cx="6858000" cy="48244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s-ES" sz="3200" dirty="0">
              <a:solidFill>
                <a:schemeClr val="accent1">
                  <a:lumMod val="75000"/>
                </a:schemeClr>
              </a:solidFill>
              <a:latin typeface="Noto Sans" panose="020B050204050402020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No os hagáis tesoros en la tierra,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donde la polilla y el moho destruyen, y donde ladrones entran y hurtan; sino haceos tesoros en el cielo, donde ni la polilla ni el moho destruyen,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y donde ladrones no entran ni hurtan,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 </a:t>
            </a:r>
            <a:endParaRPr lang="uk-UA" sz="32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9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172200" cy="719138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Mateo 6:19-21</a:t>
            </a:r>
            <a:endParaRPr lang="uk-UA" sz="54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6629400" cy="4824412"/>
          </a:xfrm>
        </p:spPr>
        <p:txBody>
          <a:bodyPr/>
          <a:lstStyle/>
          <a:p>
            <a:pPr marL="0" indent="0">
              <a:buNone/>
            </a:pPr>
            <a:endParaRPr lang="es-ES" sz="3200" dirty="0">
              <a:solidFill>
                <a:schemeClr val="accent1">
                  <a:lumMod val="75000"/>
                </a:schemeClr>
              </a:solidFill>
              <a:latin typeface="Noto Sans" panose="020B0502040504020204"/>
            </a:endParaRPr>
          </a:p>
          <a:p>
            <a:pPr marL="0" indent="0"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porque donde esté vuestro 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tesoro, allí estará también vuestro corazón.</a:t>
            </a:r>
            <a:endParaRPr lang="uk-UA" sz="3600" dirty="0"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533400"/>
            <a:ext cx="9372600" cy="719138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Hageo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1:4-9</a:t>
            </a:r>
            <a:endParaRPr lang="uk-UA" sz="54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066800"/>
            <a:ext cx="6858000" cy="4824412"/>
          </a:xfrm>
        </p:spPr>
        <p:txBody>
          <a:bodyPr/>
          <a:lstStyle/>
          <a:p>
            <a:pPr marL="0" indent="0">
              <a:buNone/>
            </a:pPr>
            <a:endParaRPr lang="es-ES" sz="3200" dirty="0">
              <a:solidFill>
                <a:schemeClr val="accent1">
                  <a:lumMod val="75000"/>
                </a:schemeClr>
              </a:solidFill>
              <a:latin typeface="Noto Sans" panose="020B0502040504020204"/>
            </a:endParaRPr>
          </a:p>
          <a:p>
            <a:pPr marL="0" indent="0"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¿Es acaso para vosotros tiempo de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habitar en vuestras casas artesonadas, mientras esta Casa está en ruinas? Pues así ha dicho Jehová de los ejércitos: Meditad bien sobre vuestros caminos. </a:t>
            </a:r>
            <a:endParaRPr lang="uk-UA" sz="32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1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533400"/>
            <a:ext cx="9372600" cy="719138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Hageo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1:4-9</a:t>
            </a:r>
            <a:endParaRPr lang="uk-UA" sz="54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218868"/>
            <a:ext cx="6858000" cy="48244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s-ES" sz="3200" dirty="0">
              <a:solidFill>
                <a:schemeClr val="accent1">
                  <a:lumMod val="75000"/>
                </a:schemeClr>
              </a:solidFill>
              <a:latin typeface="Noto Sans" panose="020B050204050402020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Sembráis mucho, pero recogéis poco; coméis, pero no os saciáis;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bebéis, pero no quedáis satisfechos; os vestís, pero no os calentáis; y el que trabaja a jornal recibe su salario en saco roto. </a:t>
            </a:r>
          </a:p>
        </p:txBody>
      </p:sp>
    </p:spTree>
    <p:extLst>
      <p:ext uri="{BB962C8B-B14F-4D97-AF65-F5344CB8AC3E}">
        <p14:creationId xmlns:p14="http://schemas.microsoft.com/office/powerpoint/2010/main" val="21062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533400"/>
            <a:ext cx="9372600" cy="719138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Hageo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 1:4-9</a:t>
            </a:r>
            <a:endParaRPr lang="uk-UA" sz="54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620000" cy="48244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Buscáis mucho, pero halláis poco;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lo que guardáis en casa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yo lo disiparé con un soplo.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“¿Por qué?” dice Jehová de los ejércitos. Por cuanto mi Casa está desierta, mientras cada uno de vosotros corre a su propia casa.</a:t>
            </a:r>
            <a:endParaRPr lang="uk-UA" sz="32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0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533400"/>
            <a:ext cx="9372600" cy="719138"/>
          </a:xfrm>
        </p:spPr>
        <p:txBody>
          <a:bodyPr/>
          <a:lstStyle/>
          <a:p>
            <a:pPr algn="ctr"/>
            <a:r>
              <a:rPr lang="es-ES" sz="5400" dirty="0">
                <a:solidFill>
                  <a:schemeClr val="accent1">
                    <a:lumMod val="75000"/>
                  </a:schemeClr>
                </a:solidFill>
              </a:rPr>
              <a:t>Todo es de Dios</a:t>
            </a:r>
            <a:endParaRPr lang="uk-UA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6858000" cy="482441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Todo lo que poseo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le pertenece a DIOS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 y yo soy simplemente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un mayordomo de SUS RECURSOS.	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oto Sans" panose="020B0502040504020204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Noto Sans" panose="020B0502040504020204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3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609600"/>
            <a:ext cx="9372600" cy="719138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Mateo 13:44-46</a:t>
            </a:r>
            <a:endParaRPr lang="uk-UA" sz="5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010400" cy="48244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El reino de los cielos es semejante a un tesoro escondido en un campo,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/>
              </a:rPr>
              <a:t>el cual un hombre halla y lo esconde de nuevo; y gozoso por ello va y vende todo lo que tiene y compra aquel campo.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oto Sans" panose="020B050204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858198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17">
  <a:themeElements>
    <a:clrScheme name="template-17 14">
      <a:dk1>
        <a:srgbClr val="111111"/>
      </a:dk1>
      <a:lt1>
        <a:srgbClr val="FFFFFF"/>
      </a:lt1>
      <a:dk2>
        <a:srgbClr val="000000"/>
      </a:dk2>
      <a:lt2>
        <a:srgbClr val="F2B300"/>
      </a:lt2>
      <a:accent1>
        <a:srgbClr val="8E3D00"/>
      </a:accent1>
      <a:accent2>
        <a:srgbClr val="C09B00"/>
      </a:accent2>
      <a:accent3>
        <a:srgbClr val="FFFFFF"/>
      </a:accent3>
      <a:accent4>
        <a:srgbClr val="0D0D0D"/>
      </a:accent4>
      <a:accent5>
        <a:srgbClr val="C6AFAA"/>
      </a:accent5>
      <a:accent6>
        <a:srgbClr val="AE8C00"/>
      </a:accent6>
      <a:hlink>
        <a:srgbClr val="DEB400"/>
      </a:hlink>
      <a:folHlink>
        <a:srgbClr val="EAEAEA"/>
      </a:folHlink>
    </a:clrScheme>
    <a:fontScheme name="template-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-17 1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2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3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FF505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E74848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5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6">
        <a:dk1>
          <a:srgbClr val="111111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7">
        <a:dk1>
          <a:srgbClr val="4D4D4D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8">
        <a:dk1>
          <a:srgbClr val="4D4D4D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9">
        <a:dk1>
          <a:srgbClr val="111111"/>
        </a:dk1>
        <a:lt1>
          <a:srgbClr val="FFFFFF"/>
        </a:lt1>
        <a:dk2>
          <a:srgbClr val="000000"/>
        </a:dk2>
        <a:lt2>
          <a:srgbClr val="F2B300"/>
        </a:lt2>
        <a:accent1>
          <a:srgbClr val="E6CE76"/>
        </a:accent1>
        <a:accent2>
          <a:srgbClr val="C09B00"/>
        </a:accent2>
        <a:accent3>
          <a:srgbClr val="FFFFFF"/>
        </a:accent3>
        <a:accent4>
          <a:srgbClr val="0D0D0D"/>
        </a:accent4>
        <a:accent5>
          <a:srgbClr val="F0E3BD"/>
        </a:accent5>
        <a:accent6>
          <a:srgbClr val="AE8C00"/>
        </a:accent6>
        <a:hlink>
          <a:srgbClr val="DEB4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0">
        <a:dk1>
          <a:srgbClr val="111111"/>
        </a:dk1>
        <a:lt1>
          <a:srgbClr val="FFFFFF"/>
        </a:lt1>
        <a:dk2>
          <a:srgbClr val="000000"/>
        </a:dk2>
        <a:lt2>
          <a:srgbClr val="E9AA65"/>
        </a:lt2>
        <a:accent1>
          <a:srgbClr val="E6CE76"/>
        </a:accent1>
        <a:accent2>
          <a:srgbClr val="C09B00"/>
        </a:accent2>
        <a:accent3>
          <a:srgbClr val="FFFFFF"/>
        </a:accent3>
        <a:accent4>
          <a:srgbClr val="0D0D0D"/>
        </a:accent4>
        <a:accent5>
          <a:srgbClr val="F0E3BD"/>
        </a:accent5>
        <a:accent6>
          <a:srgbClr val="AE8C00"/>
        </a:accent6>
        <a:hlink>
          <a:srgbClr val="DEB4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1">
        <a:dk1>
          <a:srgbClr val="111111"/>
        </a:dk1>
        <a:lt1>
          <a:srgbClr val="FFFFFF"/>
        </a:lt1>
        <a:dk2>
          <a:srgbClr val="000000"/>
        </a:dk2>
        <a:lt2>
          <a:srgbClr val="F2B300"/>
        </a:lt2>
        <a:accent1>
          <a:srgbClr val="91781B"/>
        </a:accent1>
        <a:accent2>
          <a:srgbClr val="C09B00"/>
        </a:accent2>
        <a:accent3>
          <a:srgbClr val="FFFFFF"/>
        </a:accent3>
        <a:accent4>
          <a:srgbClr val="0D0D0D"/>
        </a:accent4>
        <a:accent5>
          <a:srgbClr val="C7BEAB"/>
        </a:accent5>
        <a:accent6>
          <a:srgbClr val="AE8C00"/>
        </a:accent6>
        <a:hlink>
          <a:srgbClr val="DEB4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2">
        <a:dk1>
          <a:srgbClr val="111111"/>
        </a:dk1>
        <a:lt1>
          <a:srgbClr val="FFFFFF"/>
        </a:lt1>
        <a:dk2>
          <a:srgbClr val="000000"/>
        </a:dk2>
        <a:lt2>
          <a:srgbClr val="F2B300"/>
        </a:lt2>
        <a:accent1>
          <a:srgbClr val="77530B"/>
        </a:accent1>
        <a:accent2>
          <a:srgbClr val="C09B00"/>
        </a:accent2>
        <a:accent3>
          <a:srgbClr val="FFFFFF"/>
        </a:accent3>
        <a:accent4>
          <a:srgbClr val="0D0D0D"/>
        </a:accent4>
        <a:accent5>
          <a:srgbClr val="BDB3AA"/>
        </a:accent5>
        <a:accent6>
          <a:srgbClr val="AE8C00"/>
        </a:accent6>
        <a:hlink>
          <a:srgbClr val="DEB4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3">
        <a:dk1>
          <a:srgbClr val="111111"/>
        </a:dk1>
        <a:lt1>
          <a:srgbClr val="FFFFFF"/>
        </a:lt1>
        <a:dk2>
          <a:srgbClr val="000000"/>
        </a:dk2>
        <a:lt2>
          <a:srgbClr val="F2B300"/>
        </a:lt2>
        <a:accent1>
          <a:srgbClr val="8E5500"/>
        </a:accent1>
        <a:accent2>
          <a:srgbClr val="C09B00"/>
        </a:accent2>
        <a:accent3>
          <a:srgbClr val="FFFFFF"/>
        </a:accent3>
        <a:accent4>
          <a:srgbClr val="0D0D0D"/>
        </a:accent4>
        <a:accent5>
          <a:srgbClr val="C6B4AA"/>
        </a:accent5>
        <a:accent6>
          <a:srgbClr val="AE8C00"/>
        </a:accent6>
        <a:hlink>
          <a:srgbClr val="DEB4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4">
        <a:dk1>
          <a:srgbClr val="111111"/>
        </a:dk1>
        <a:lt1>
          <a:srgbClr val="FFFFFF"/>
        </a:lt1>
        <a:dk2>
          <a:srgbClr val="000000"/>
        </a:dk2>
        <a:lt2>
          <a:srgbClr val="F2B300"/>
        </a:lt2>
        <a:accent1>
          <a:srgbClr val="8E3D00"/>
        </a:accent1>
        <a:accent2>
          <a:srgbClr val="C09B00"/>
        </a:accent2>
        <a:accent3>
          <a:srgbClr val="FFFFFF"/>
        </a:accent3>
        <a:accent4>
          <a:srgbClr val="0D0D0D"/>
        </a:accent4>
        <a:accent5>
          <a:srgbClr val="C6AFAA"/>
        </a:accent5>
        <a:accent6>
          <a:srgbClr val="AE8C00"/>
        </a:accent6>
        <a:hlink>
          <a:srgbClr val="DEB4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template-17</Template>
  <TotalTime>254</TotalTime>
  <Words>552</Words>
  <Application>Microsoft Macintosh PowerPoint</Application>
  <PresentationFormat>On-screen Show (4:3)</PresentationFormat>
  <Paragraphs>62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Noto Sans</vt:lpstr>
      <vt:lpstr>template-17</vt:lpstr>
      <vt:lpstr>El regalo de los recursos</vt:lpstr>
      <vt:lpstr>Image</vt:lpstr>
      <vt:lpstr>Mateo 6:19-21</vt:lpstr>
      <vt:lpstr>Mateo 6:19-21</vt:lpstr>
      <vt:lpstr>Hageo 1:4-9</vt:lpstr>
      <vt:lpstr>Hageo 1:4-9</vt:lpstr>
      <vt:lpstr>Hageo 1:4-9</vt:lpstr>
      <vt:lpstr>Todo es de Dios</vt:lpstr>
      <vt:lpstr>Mateo 13:44-46</vt:lpstr>
      <vt:lpstr>Mateo 13:44-46</vt:lpstr>
      <vt:lpstr>Isaías 55:1-7</vt:lpstr>
      <vt:lpstr>Isaías 55:1-7</vt:lpstr>
      <vt:lpstr>Isaías 55:1-7</vt:lpstr>
      <vt:lpstr>Apocalipsis 3:17, 18</vt:lpstr>
      <vt:lpstr>Apocalipsis 3:17, 18</vt:lpstr>
      <vt:lpstr>Conversación con DIOS</vt:lpstr>
      <vt:lpstr>Conversación con DIOS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Gift of Talents</dc:title>
  <dc:creator>KareeAnne Rogers</dc:creator>
  <cp:lastModifiedBy>Microsoft Office User</cp:lastModifiedBy>
  <cp:revision>41</cp:revision>
  <dcterms:created xsi:type="dcterms:W3CDTF">2017-05-30T17:07:50Z</dcterms:created>
  <dcterms:modified xsi:type="dcterms:W3CDTF">2018-03-14T14:08:07Z</dcterms:modified>
</cp:coreProperties>
</file>