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19"/>
  </p:notesMasterIdLst>
  <p:handoutMasterIdLst>
    <p:handoutMasterId r:id="rId20"/>
  </p:handoutMasterIdLst>
  <p:sldIdLst>
    <p:sldId id="256" r:id="rId2"/>
    <p:sldId id="257" r:id="rId3"/>
    <p:sldId id="276" r:id="rId4"/>
    <p:sldId id="277" r:id="rId5"/>
    <p:sldId id="278" r:id="rId6"/>
    <p:sldId id="279" r:id="rId7"/>
    <p:sldId id="280" r:id="rId8"/>
    <p:sldId id="281" r:id="rId9"/>
    <p:sldId id="282" r:id="rId10"/>
    <p:sldId id="284" r:id="rId11"/>
    <p:sldId id="285" r:id="rId12"/>
    <p:sldId id="286" r:id="rId13"/>
    <p:sldId id="287" r:id="rId14"/>
    <p:sldId id="288" r:id="rId15"/>
    <p:sldId id="289" r:id="rId16"/>
    <p:sldId id="290" r:id="rId17"/>
    <p:sldId id="291"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47" autoAdjust="0"/>
    <p:restoredTop sz="93130"/>
  </p:normalViewPr>
  <p:slideViewPr>
    <p:cSldViewPr>
      <p:cViewPr varScale="1">
        <p:scale>
          <a:sx n="60" d="100"/>
          <a:sy n="60" d="100"/>
        </p:scale>
        <p:origin x="584" y="176"/>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153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716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5892F-D7B2-A347-8C0F-C977AE425608}" type="datetimeFigureOut">
              <a:rPr lang="en-US" smtClean="0"/>
              <a:t>3/14/18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4C67EC-7BFF-C346-85F6-5C1034A3C8A0}" type="slidenum">
              <a:rPr lang="en-US" smtClean="0"/>
              <a:t>‹#›</a:t>
            </a:fld>
            <a:endParaRPr lang="en-US"/>
          </a:p>
        </p:txBody>
      </p:sp>
    </p:spTree>
    <p:extLst>
      <p:ext uri="{BB962C8B-B14F-4D97-AF65-F5344CB8AC3E}">
        <p14:creationId xmlns:p14="http://schemas.microsoft.com/office/powerpoint/2010/main" val="3796599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C67EC-7BFF-C346-85F6-5C1034A3C8A0}" type="slidenum">
              <a:rPr lang="en-US" smtClean="0"/>
              <a:t>16</a:t>
            </a:fld>
            <a:endParaRPr lang="en-US"/>
          </a:p>
        </p:txBody>
      </p:sp>
    </p:spTree>
    <p:extLst>
      <p:ext uri="{BB962C8B-B14F-4D97-AF65-F5344CB8AC3E}">
        <p14:creationId xmlns:p14="http://schemas.microsoft.com/office/powerpoint/2010/main" val="3613977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4C67EC-7BFF-C346-85F6-5C1034A3C8A0}" type="slidenum">
              <a:rPr lang="en-US" smtClean="0"/>
              <a:t>17</a:t>
            </a:fld>
            <a:endParaRPr lang="en-US"/>
          </a:p>
        </p:txBody>
      </p:sp>
    </p:spTree>
    <p:extLst>
      <p:ext uri="{BB962C8B-B14F-4D97-AF65-F5344CB8AC3E}">
        <p14:creationId xmlns:p14="http://schemas.microsoft.com/office/powerpoint/2010/main" val="7731720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77507" name="Rectangle 3"/>
          <p:cNvSpPr>
            <a:spLocks noGrp="1" noChangeArrowheads="1"/>
          </p:cNvSpPr>
          <p:nvPr>
            <p:ph type="ctrTitle"/>
          </p:nvPr>
        </p:nvSpPr>
        <p:spPr>
          <a:xfrm>
            <a:off x="381000" y="152400"/>
            <a:ext cx="7239000" cy="1109663"/>
          </a:xfrm>
        </p:spPr>
        <p:txBody>
          <a:bodyPr/>
          <a:lstStyle>
            <a:lvl1pPr>
              <a:defRPr sz="3200"/>
            </a:lvl1pPr>
          </a:lstStyle>
          <a:p>
            <a:r>
              <a:rPr lang="en-US"/>
              <a:t>Click to edit Master title style</a:t>
            </a:r>
            <a:endParaRPr lang="ru-RU"/>
          </a:p>
        </p:txBody>
      </p:sp>
      <p:sp>
        <p:nvSpPr>
          <p:cNvPr id="277508" name="Rectangle 4"/>
          <p:cNvSpPr>
            <a:spLocks noGrp="1" noChangeArrowheads="1"/>
          </p:cNvSpPr>
          <p:nvPr>
            <p:ph type="subTitle" idx="1"/>
          </p:nvPr>
        </p:nvSpPr>
        <p:spPr>
          <a:xfrm>
            <a:off x="381000" y="1055688"/>
            <a:ext cx="7239000" cy="696912"/>
          </a:xfrm>
        </p:spPr>
        <p:txBody>
          <a:bodyPr/>
          <a:lstStyle>
            <a:lvl1pPr marL="0" indent="0">
              <a:buFontTx/>
              <a:buNone/>
              <a:defRPr sz="2400" b="1">
                <a:solidFill>
                  <a:schemeClr val="accent1"/>
                </a:solidFill>
              </a:defRPr>
            </a:lvl1pPr>
          </a:lstStyle>
          <a:p>
            <a:r>
              <a:rPr lang="en-US"/>
              <a:t>Click to edit Master subtitle style</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
        <p:nvSpPr>
          <p:cNvPr id="3" name="Вертикальный текст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10388" y="533400"/>
            <a:ext cx="1909762" cy="5916613"/>
          </a:xfrm>
        </p:spPr>
        <p:txBody>
          <a:bodyPr vert="eaVert"/>
          <a:lstStyle/>
          <a:p>
            <a:r>
              <a:rPr lang="en-US"/>
              <a:t>Click to edit Master title style</a:t>
            </a:r>
            <a:endParaRPr lang="ru-RU"/>
          </a:p>
        </p:txBody>
      </p:sp>
      <p:sp>
        <p:nvSpPr>
          <p:cNvPr id="3" name="Вертикальный текст 2"/>
          <p:cNvSpPr>
            <a:spLocks noGrp="1"/>
          </p:cNvSpPr>
          <p:nvPr>
            <p:ph type="body" orient="vert" idx="1"/>
          </p:nvPr>
        </p:nvSpPr>
        <p:spPr>
          <a:xfrm>
            <a:off x="1176338" y="533400"/>
            <a:ext cx="5581650" cy="5916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1176338" y="533400"/>
            <a:ext cx="7643812" cy="5916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
        <p:nvSpPr>
          <p:cNvPr id="3" name="Содержимое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
        <p:nvSpPr>
          <p:cNvPr id="3" name="Содержимое 2"/>
          <p:cNvSpPr>
            <a:spLocks noGrp="1"/>
          </p:cNvSpPr>
          <p:nvPr>
            <p:ph sz="half" idx="1"/>
          </p:nvPr>
        </p:nvSpPr>
        <p:spPr>
          <a:xfrm>
            <a:off x="1176338" y="1600200"/>
            <a:ext cx="3744912" cy="4849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Содержимое 3"/>
          <p:cNvSpPr>
            <a:spLocks noGrp="1"/>
          </p:cNvSpPr>
          <p:nvPr>
            <p:ph sz="half" idx="2"/>
          </p:nvPr>
        </p:nvSpPr>
        <p:spPr>
          <a:xfrm>
            <a:off x="5073650" y="1600200"/>
            <a:ext cx="3746500" cy="4849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Click to edit Master title style</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Click to edit Master title style</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bwMode="auto">
          <a:xfrm>
            <a:off x="2209800" y="533400"/>
            <a:ext cx="6400800" cy="50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276483" name="Rectangle 3"/>
          <p:cNvSpPr>
            <a:spLocks noGrp="1" noChangeArrowheads="1"/>
          </p:cNvSpPr>
          <p:nvPr>
            <p:ph type="body" idx="1"/>
          </p:nvPr>
        </p:nvSpPr>
        <p:spPr bwMode="auto">
          <a:xfrm>
            <a:off x="1176338" y="1600200"/>
            <a:ext cx="7643812" cy="4849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l" rtl="0" eaLnBrk="1" fontAlgn="base" hangingPunct="1">
        <a:spcBef>
          <a:spcPct val="0"/>
        </a:spcBef>
        <a:spcAft>
          <a:spcPct val="0"/>
        </a:spcAft>
        <a:defRPr sz="3600" b="1">
          <a:solidFill>
            <a:schemeClr val="accent1"/>
          </a:solidFill>
          <a:latin typeface="+mj-lt"/>
          <a:ea typeface="+mj-ea"/>
          <a:cs typeface="+mj-cs"/>
        </a:defRPr>
      </a:lvl1pPr>
      <a:lvl2pPr algn="l" rtl="0" eaLnBrk="1" fontAlgn="base" hangingPunct="1">
        <a:spcBef>
          <a:spcPct val="0"/>
        </a:spcBef>
        <a:spcAft>
          <a:spcPct val="0"/>
        </a:spcAft>
        <a:defRPr sz="3600" b="1">
          <a:solidFill>
            <a:schemeClr val="accent1"/>
          </a:solidFill>
          <a:latin typeface="Arial" charset="0"/>
        </a:defRPr>
      </a:lvl2pPr>
      <a:lvl3pPr algn="l" rtl="0" eaLnBrk="1" fontAlgn="base" hangingPunct="1">
        <a:spcBef>
          <a:spcPct val="0"/>
        </a:spcBef>
        <a:spcAft>
          <a:spcPct val="0"/>
        </a:spcAft>
        <a:defRPr sz="3600" b="1">
          <a:solidFill>
            <a:schemeClr val="accent1"/>
          </a:solidFill>
          <a:latin typeface="Arial" charset="0"/>
        </a:defRPr>
      </a:lvl3pPr>
      <a:lvl4pPr algn="l" rtl="0" eaLnBrk="1" fontAlgn="base" hangingPunct="1">
        <a:spcBef>
          <a:spcPct val="0"/>
        </a:spcBef>
        <a:spcAft>
          <a:spcPct val="0"/>
        </a:spcAft>
        <a:defRPr sz="3600" b="1">
          <a:solidFill>
            <a:schemeClr val="accent1"/>
          </a:solidFill>
          <a:latin typeface="Arial" charset="0"/>
        </a:defRPr>
      </a:lvl4pPr>
      <a:lvl5pPr algn="l" rtl="0" eaLnBrk="1" fontAlgn="base" hangingPunct="1">
        <a:spcBef>
          <a:spcPct val="0"/>
        </a:spcBef>
        <a:spcAft>
          <a:spcPct val="0"/>
        </a:spcAft>
        <a:defRPr sz="3600" b="1">
          <a:solidFill>
            <a:schemeClr val="accent1"/>
          </a:solidFill>
          <a:latin typeface="Arial" charset="0"/>
        </a:defRPr>
      </a:lvl5pPr>
      <a:lvl6pPr marL="457200" algn="l" rtl="0" eaLnBrk="1" fontAlgn="base" hangingPunct="1">
        <a:spcBef>
          <a:spcPct val="0"/>
        </a:spcBef>
        <a:spcAft>
          <a:spcPct val="0"/>
        </a:spcAft>
        <a:defRPr sz="3600" b="1">
          <a:solidFill>
            <a:schemeClr val="accent1"/>
          </a:solidFill>
          <a:latin typeface="Arial" charset="0"/>
        </a:defRPr>
      </a:lvl6pPr>
      <a:lvl7pPr marL="914400" algn="l" rtl="0" eaLnBrk="1" fontAlgn="base" hangingPunct="1">
        <a:spcBef>
          <a:spcPct val="0"/>
        </a:spcBef>
        <a:spcAft>
          <a:spcPct val="0"/>
        </a:spcAft>
        <a:defRPr sz="3600" b="1">
          <a:solidFill>
            <a:schemeClr val="accent1"/>
          </a:solidFill>
          <a:latin typeface="Arial" charset="0"/>
        </a:defRPr>
      </a:lvl7pPr>
      <a:lvl8pPr marL="1371600" algn="l" rtl="0" eaLnBrk="1" fontAlgn="base" hangingPunct="1">
        <a:spcBef>
          <a:spcPct val="0"/>
        </a:spcBef>
        <a:spcAft>
          <a:spcPct val="0"/>
        </a:spcAft>
        <a:defRPr sz="3600" b="1">
          <a:solidFill>
            <a:schemeClr val="accent1"/>
          </a:solidFill>
          <a:latin typeface="Arial" charset="0"/>
        </a:defRPr>
      </a:lvl8pPr>
      <a:lvl9pPr marL="1828800" algn="l" rtl="0" eaLnBrk="1" fontAlgn="base" hangingPunct="1">
        <a:spcBef>
          <a:spcPct val="0"/>
        </a:spcBef>
        <a:spcAft>
          <a:spcPct val="0"/>
        </a:spcAft>
        <a:defRPr sz="3600" b="1">
          <a:solidFill>
            <a:schemeClr val="accent1"/>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ctrTitle"/>
          </p:nvPr>
        </p:nvSpPr>
        <p:spPr>
          <a:xfrm>
            <a:off x="1143000" y="1143000"/>
            <a:ext cx="5257800" cy="1600200"/>
          </a:xfrm>
        </p:spPr>
        <p:txBody>
          <a:bodyPr/>
          <a:lstStyle/>
          <a:p>
            <a:r>
              <a:rPr lang="en-US" sz="6000" dirty="0">
                <a:solidFill>
                  <a:schemeClr val="accent1">
                    <a:lumMod val="75000"/>
                  </a:schemeClr>
                </a:solidFill>
                <a:latin typeface="Noto Sans" panose="020B0502040504020204" pitchFamily="34" charset="0"/>
              </a:rPr>
              <a:t>The Gift of Talents</a:t>
            </a:r>
            <a:endParaRPr lang="uk-UA" sz="6000" dirty="0">
              <a:solidFill>
                <a:schemeClr val="accent1">
                  <a:lumMod val="75000"/>
                </a:schemeClr>
              </a:solidFill>
              <a:latin typeface="Noto Sans" panose="020B0502040504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196702" y="533400"/>
            <a:ext cx="9372600" cy="719138"/>
          </a:xfrm>
        </p:spPr>
        <p:txBody>
          <a:bodyPr/>
          <a:lstStyle/>
          <a:p>
            <a:pPr algn="ctr"/>
            <a:r>
              <a:rPr lang="en-US" sz="5400" dirty="0">
                <a:solidFill>
                  <a:schemeClr val="accent1">
                    <a:lumMod val="75000"/>
                  </a:schemeClr>
                </a:solidFill>
                <a:latin typeface="Noto Sans" panose="020B0502040504020204" pitchFamily="34" charset="0"/>
              </a:rPr>
              <a:t>Matthew 25:21</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990600" y="1676400"/>
            <a:ext cx="7162800" cy="4824412"/>
          </a:xfrm>
        </p:spPr>
        <p:txBody>
          <a:bodyPr/>
          <a:lstStyle/>
          <a:p>
            <a:pPr marL="0" indent="0">
              <a:buNone/>
            </a:pPr>
            <a:r>
              <a:rPr lang="en-US" sz="3200" dirty="0">
                <a:solidFill>
                  <a:schemeClr val="accent1">
                    <a:lumMod val="75000"/>
                  </a:schemeClr>
                </a:solidFill>
                <a:latin typeface="Noto Sans" panose="020B0502040504020204" pitchFamily="34" charset="0"/>
              </a:rPr>
              <a:t>“His Lord said to him, “Well done, good and faithful servant; you were faithful over a few things, I will make you ruler over many things. Enter into the joy of your Lord.”</a:t>
            </a:r>
          </a:p>
        </p:txBody>
      </p:sp>
    </p:spTree>
    <p:extLst>
      <p:ext uri="{BB962C8B-B14F-4D97-AF65-F5344CB8AC3E}">
        <p14:creationId xmlns:p14="http://schemas.microsoft.com/office/powerpoint/2010/main" val="2115873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423862"/>
            <a:ext cx="9372600" cy="719138"/>
          </a:xfrm>
        </p:spPr>
        <p:txBody>
          <a:bodyPr/>
          <a:lstStyle/>
          <a:p>
            <a:pPr algn="ctr"/>
            <a:r>
              <a:rPr lang="en-US" sz="5400" dirty="0">
                <a:solidFill>
                  <a:schemeClr val="accent1">
                    <a:lumMod val="75000"/>
                  </a:schemeClr>
                </a:solidFill>
                <a:latin typeface="Noto Sans" panose="020B0502040504020204" pitchFamily="34" charset="0"/>
              </a:rPr>
              <a:t>Matthew 25:22</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990600" y="1600200"/>
            <a:ext cx="7086600" cy="4824412"/>
          </a:xfrm>
        </p:spPr>
        <p:txBody>
          <a:bodyPr/>
          <a:lstStyle/>
          <a:p>
            <a:pPr marL="0" indent="0">
              <a:buNone/>
            </a:pPr>
            <a:r>
              <a:rPr lang="en-US" sz="3200" dirty="0">
                <a:solidFill>
                  <a:schemeClr val="accent1">
                    <a:lumMod val="75000"/>
                  </a:schemeClr>
                </a:solidFill>
                <a:latin typeface="Noto Sans" panose="020B0502040504020204" pitchFamily="34" charset="0"/>
              </a:rPr>
              <a:t>“He also who had received two talents came and said, ‘Lord, you delivered to me two talents; look, I have gained two more talents besides them.’</a:t>
            </a:r>
          </a:p>
        </p:txBody>
      </p:sp>
    </p:spTree>
    <p:extLst>
      <p:ext uri="{BB962C8B-B14F-4D97-AF65-F5344CB8AC3E}">
        <p14:creationId xmlns:p14="http://schemas.microsoft.com/office/powerpoint/2010/main" val="1003837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457200"/>
            <a:ext cx="9372600" cy="719138"/>
          </a:xfrm>
        </p:spPr>
        <p:txBody>
          <a:bodyPr/>
          <a:lstStyle/>
          <a:p>
            <a:pPr algn="ctr"/>
            <a:r>
              <a:rPr lang="en-US" sz="5400" dirty="0">
                <a:solidFill>
                  <a:schemeClr val="accent1">
                    <a:lumMod val="75000"/>
                  </a:schemeClr>
                </a:solidFill>
                <a:latin typeface="Noto Sans" panose="020B0502040504020204" pitchFamily="34" charset="0"/>
              </a:rPr>
              <a:t>Matthew 25:23</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1219200" y="1600200"/>
            <a:ext cx="6858000" cy="4824412"/>
          </a:xfrm>
        </p:spPr>
        <p:txBody>
          <a:bodyPr/>
          <a:lstStyle/>
          <a:p>
            <a:pPr marL="0" indent="0">
              <a:buNone/>
            </a:pPr>
            <a:r>
              <a:rPr lang="en-US" sz="3200" dirty="0">
                <a:solidFill>
                  <a:schemeClr val="accent1">
                    <a:lumMod val="75000"/>
                  </a:schemeClr>
                </a:solidFill>
                <a:latin typeface="Noto Sans" panose="020B0502040504020204" pitchFamily="34" charset="0"/>
              </a:rPr>
              <a:t>His Lord said to him, ‘well done, good and faithful servant; you have been faithful over a few things, I will make you ruler over many things. Enter into the joy of your lord.’”</a:t>
            </a:r>
            <a:endParaRPr lang="en-US" sz="3200" dirty="0">
              <a:solidFill>
                <a:schemeClr val="accent1">
                  <a:lumMod val="75000"/>
                </a:schemeClr>
              </a:solidFill>
            </a:endParaRPr>
          </a:p>
        </p:txBody>
      </p:sp>
    </p:spTree>
    <p:extLst>
      <p:ext uri="{BB962C8B-B14F-4D97-AF65-F5344CB8AC3E}">
        <p14:creationId xmlns:p14="http://schemas.microsoft.com/office/powerpoint/2010/main" val="2896343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457200"/>
            <a:ext cx="9372600" cy="719138"/>
          </a:xfrm>
        </p:spPr>
        <p:txBody>
          <a:bodyPr/>
          <a:lstStyle/>
          <a:p>
            <a:pPr algn="ctr"/>
            <a:r>
              <a:rPr lang="en-US" sz="5400" dirty="0">
                <a:solidFill>
                  <a:schemeClr val="accent1">
                    <a:lumMod val="75000"/>
                  </a:schemeClr>
                </a:solidFill>
                <a:latin typeface="Noto Sans" panose="020B0502040504020204" pitchFamily="34" charset="0"/>
              </a:rPr>
              <a:t>Matthew 25:24, 25</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1066800" y="1447800"/>
            <a:ext cx="7086600" cy="4824412"/>
          </a:xfrm>
        </p:spPr>
        <p:txBody>
          <a:bodyPr/>
          <a:lstStyle/>
          <a:p>
            <a:pPr marL="0" indent="0">
              <a:buNone/>
            </a:pPr>
            <a:r>
              <a:rPr lang="en-US" sz="3200" dirty="0">
                <a:solidFill>
                  <a:schemeClr val="accent1">
                    <a:lumMod val="75000"/>
                  </a:schemeClr>
                </a:solidFill>
                <a:latin typeface="Noto Sans" panose="020B0502040504020204" pitchFamily="34" charset="0"/>
              </a:rPr>
              <a:t>“Then he who had received the one talent came and said, ‘Lord, I knew you to be a hard man, reaping where you have not sown, and gathering where you have not scattered seed. And I was afraid, and went and hid your talent in the ground. Look, there you have what is yours.’ </a:t>
            </a:r>
          </a:p>
        </p:txBody>
      </p:sp>
    </p:spTree>
    <p:extLst>
      <p:ext uri="{BB962C8B-B14F-4D97-AF65-F5344CB8AC3E}">
        <p14:creationId xmlns:p14="http://schemas.microsoft.com/office/powerpoint/2010/main" val="1783929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381000"/>
            <a:ext cx="9372600" cy="719138"/>
          </a:xfrm>
        </p:spPr>
        <p:txBody>
          <a:bodyPr/>
          <a:lstStyle/>
          <a:p>
            <a:pPr algn="ctr"/>
            <a:r>
              <a:rPr lang="en-US" sz="5400" dirty="0">
                <a:solidFill>
                  <a:schemeClr val="accent1">
                    <a:lumMod val="75000"/>
                  </a:schemeClr>
                </a:solidFill>
              </a:rPr>
              <a:t>Matthew 25:26, 27</a:t>
            </a:r>
            <a:endParaRPr lang="uk-UA" sz="5400" dirty="0">
              <a:solidFill>
                <a:schemeClr val="accent1">
                  <a:lumMod val="75000"/>
                </a:schemeClr>
              </a:solidFill>
            </a:endParaRPr>
          </a:p>
        </p:txBody>
      </p:sp>
      <p:sp>
        <p:nvSpPr>
          <p:cNvPr id="284675" name="Rectangle 3"/>
          <p:cNvSpPr>
            <a:spLocks noGrp="1" noChangeArrowheads="1"/>
          </p:cNvSpPr>
          <p:nvPr>
            <p:ph type="body" idx="1"/>
          </p:nvPr>
        </p:nvSpPr>
        <p:spPr>
          <a:xfrm>
            <a:off x="1066800" y="1600200"/>
            <a:ext cx="7086600" cy="4824412"/>
          </a:xfrm>
        </p:spPr>
        <p:txBody>
          <a:bodyPr/>
          <a:lstStyle/>
          <a:p>
            <a:pPr marL="0" indent="0">
              <a:buNone/>
            </a:pPr>
            <a:r>
              <a:rPr lang="en-US" sz="3200" dirty="0">
                <a:solidFill>
                  <a:schemeClr val="accent1">
                    <a:lumMod val="75000"/>
                  </a:schemeClr>
                </a:solidFill>
                <a:latin typeface="Noto Sans" panose="020B0502040504020204" pitchFamily="34" charset="0"/>
              </a:rPr>
              <a:t>“But his lord answered and said to him, ‘You wicked and lazy servant, you knew that I reap where I have not sown, and gather where I have not scattered seed. So you ought to have deposited my money with the bankers, and at my coming I would have received back my own with interest.’</a:t>
            </a:r>
          </a:p>
        </p:txBody>
      </p:sp>
    </p:spTree>
    <p:extLst>
      <p:ext uri="{BB962C8B-B14F-4D97-AF65-F5344CB8AC3E}">
        <p14:creationId xmlns:p14="http://schemas.microsoft.com/office/powerpoint/2010/main" val="923885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457200"/>
            <a:ext cx="9372600" cy="719138"/>
          </a:xfrm>
        </p:spPr>
        <p:txBody>
          <a:bodyPr/>
          <a:lstStyle/>
          <a:p>
            <a:pPr algn="ctr"/>
            <a:r>
              <a:rPr lang="en-US" sz="5400">
                <a:solidFill>
                  <a:schemeClr val="accent1">
                    <a:lumMod val="75000"/>
                  </a:schemeClr>
                </a:solidFill>
                <a:latin typeface="Noto Sans" panose="020B0502040504020204" pitchFamily="34" charset="0"/>
              </a:rPr>
              <a:t>Matthew 25:28-30</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1066800" y="1600200"/>
            <a:ext cx="7010400" cy="4824412"/>
          </a:xfrm>
        </p:spPr>
        <p:txBody>
          <a:bodyPr/>
          <a:lstStyle/>
          <a:p>
            <a:pPr marL="0" indent="0">
              <a:buNone/>
            </a:pPr>
            <a:r>
              <a:rPr lang="en-US" sz="3200" dirty="0">
                <a:solidFill>
                  <a:schemeClr val="accent1">
                    <a:lumMod val="75000"/>
                  </a:schemeClr>
                </a:solidFill>
                <a:latin typeface="Noto Sans" panose="020B0502040504020204" pitchFamily="34" charset="0"/>
              </a:rPr>
              <a:t>“Therefore take the talent from him, and give it to him who has ten talents. For to everyone who has, more will be given, and he will have abundance; but from him who does not have, even what he has will be taken away. And cast the unprofitable servant into the outer darkness. There will be weeping and gnashing of teeth.”</a:t>
            </a:r>
          </a:p>
          <a:p>
            <a:pPr marL="0" indent="0">
              <a:buNone/>
            </a:pPr>
            <a:endParaRPr lang="en-US" sz="3200" dirty="0">
              <a:latin typeface="Noto Sans" panose="020B0502040504020204" pitchFamily="34" charset="0"/>
            </a:endParaRPr>
          </a:p>
        </p:txBody>
      </p:sp>
    </p:spTree>
    <p:extLst>
      <p:ext uri="{BB962C8B-B14F-4D97-AF65-F5344CB8AC3E}">
        <p14:creationId xmlns:p14="http://schemas.microsoft.com/office/powerpoint/2010/main" val="1271538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457200"/>
            <a:ext cx="9372600" cy="719138"/>
          </a:xfrm>
        </p:spPr>
        <p:txBody>
          <a:bodyPr/>
          <a:lstStyle/>
          <a:p>
            <a:pPr algn="ctr"/>
            <a:r>
              <a:rPr lang="en-US" sz="5400" dirty="0">
                <a:solidFill>
                  <a:schemeClr val="accent1">
                    <a:lumMod val="75000"/>
                  </a:schemeClr>
                </a:solidFill>
                <a:latin typeface="Noto Sans" panose="020B0502040504020204" pitchFamily="34" charset="0"/>
              </a:rPr>
              <a:t>The Little Things</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1143000" y="1371600"/>
            <a:ext cx="7010400" cy="4824412"/>
          </a:xfrm>
        </p:spPr>
        <p:txBody>
          <a:bodyPr/>
          <a:lstStyle/>
          <a:p>
            <a:pPr marL="0" indent="0">
              <a:buNone/>
            </a:pPr>
            <a:r>
              <a:rPr lang="en-US" sz="3200" dirty="0">
                <a:solidFill>
                  <a:schemeClr val="accent1">
                    <a:lumMod val="75000"/>
                  </a:schemeClr>
                </a:solidFill>
                <a:latin typeface="Noto Sans" panose="020B0502040504020204" pitchFamily="34" charset="0"/>
              </a:rPr>
              <a:t>“It is the little things of life that develop the spirit and determine the character. Those who neglect the little things will not be prepared to endure severe tests when they are brought to bear upon them. . . Life is made up, not of great sacrifices and of wonderful achievements, but of little things” (</a:t>
            </a:r>
            <a:r>
              <a:rPr lang="en-US" sz="3200" i="1" dirty="0">
                <a:solidFill>
                  <a:schemeClr val="accent1">
                    <a:lumMod val="75000"/>
                  </a:schemeClr>
                </a:solidFill>
                <a:latin typeface="Noto Sans" panose="020B0502040504020204" pitchFamily="34" charset="0"/>
              </a:rPr>
              <a:t>In Heavenly Places</a:t>
            </a:r>
            <a:r>
              <a:rPr lang="en-US" sz="3200" dirty="0">
                <a:solidFill>
                  <a:schemeClr val="accent1">
                    <a:lumMod val="75000"/>
                  </a:schemeClr>
                </a:solidFill>
                <a:latin typeface="Noto Sans" panose="020B0502040504020204" pitchFamily="34" charset="0"/>
              </a:rPr>
              <a:t>, 226).</a:t>
            </a:r>
            <a:endParaRPr lang="en-US" sz="3200" dirty="0">
              <a:latin typeface="Noto Sans" panose="020B0502040504020204" pitchFamily="34" charset="0"/>
            </a:endParaRPr>
          </a:p>
        </p:txBody>
      </p:sp>
    </p:spTree>
    <p:extLst>
      <p:ext uri="{BB962C8B-B14F-4D97-AF65-F5344CB8AC3E}">
        <p14:creationId xmlns:p14="http://schemas.microsoft.com/office/powerpoint/2010/main" val="3197575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457200"/>
            <a:ext cx="9372600" cy="719138"/>
          </a:xfrm>
        </p:spPr>
        <p:txBody>
          <a:bodyPr/>
          <a:lstStyle/>
          <a:p>
            <a:pPr algn="ctr"/>
            <a:r>
              <a:rPr lang="en-US" sz="5400" dirty="0">
                <a:solidFill>
                  <a:schemeClr val="accent1">
                    <a:lumMod val="75000"/>
                  </a:schemeClr>
                </a:solidFill>
                <a:latin typeface="Noto Sans" panose="020B0502040504020204" pitchFamily="34" charset="0"/>
              </a:rPr>
              <a:t>Team Hoyt</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1143000" y="1371600"/>
            <a:ext cx="7010400" cy="4824412"/>
          </a:xfrm>
        </p:spPr>
        <p:txBody>
          <a:bodyPr/>
          <a:lstStyle/>
          <a:p>
            <a:pPr marL="0" indent="0">
              <a:buNone/>
            </a:pPr>
            <a:r>
              <a:rPr lang="en-US" sz="3200" dirty="0">
                <a:solidFill>
                  <a:schemeClr val="accent1">
                    <a:lumMod val="75000"/>
                  </a:schemeClr>
                </a:solidFill>
                <a:latin typeface="Noto Sans" panose="020B0502040504020204" pitchFamily="34" charset="0"/>
              </a:rPr>
              <a:t>If you desire, here is where you can embed the video, “Team Hoyt, My Redeemer Lives.”</a:t>
            </a:r>
          </a:p>
          <a:p>
            <a:pPr marL="0" indent="0">
              <a:buNone/>
            </a:pPr>
            <a:endParaRPr lang="en-US" sz="3200" dirty="0">
              <a:solidFill>
                <a:schemeClr val="accent1">
                  <a:lumMod val="75000"/>
                </a:schemeClr>
              </a:solidFill>
              <a:latin typeface="Noto Sans" panose="020B0502040504020204" pitchFamily="34" charset="0"/>
            </a:endParaRPr>
          </a:p>
          <a:p>
            <a:pPr marL="0" indent="0">
              <a:buNone/>
            </a:pPr>
            <a:r>
              <a:rPr lang="en-US" sz="3200" dirty="0">
                <a:solidFill>
                  <a:schemeClr val="accent1">
                    <a:lumMod val="75000"/>
                  </a:schemeClr>
                </a:solidFill>
                <a:latin typeface="Noto Sans" panose="020B0502040504020204" pitchFamily="34" charset="0"/>
              </a:rPr>
              <a:t>Go to https://</a:t>
            </a:r>
            <a:r>
              <a:rPr lang="en-US" sz="3200" dirty="0" err="1">
                <a:solidFill>
                  <a:schemeClr val="accent1">
                    <a:lumMod val="75000"/>
                  </a:schemeClr>
                </a:solidFill>
                <a:latin typeface="Noto Sans" panose="020B0502040504020204" pitchFamily="34" charset="0"/>
              </a:rPr>
              <a:t>www.youtube.com</a:t>
            </a:r>
            <a:r>
              <a:rPr lang="en-US" sz="3200" dirty="0">
                <a:solidFill>
                  <a:schemeClr val="accent1">
                    <a:lumMod val="75000"/>
                  </a:schemeClr>
                </a:solidFill>
                <a:latin typeface="Noto Sans" panose="020B0502040504020204" pitchFamily="34" charset="0"/>
              </a:rPr>
              <a:t>/</a:t>
            </a:r>
            <a:r>
              <a:rPr lang="en-US" sz="3200" dirty="0" err="1">
                <a:solidFill>
                  <a:schemeClr val="accent1">
                    <a:lumMod val="75000"/>
                  </a:schemeClr>
                </a:solidFill>
                <a:latin typeface="Noto Sans" panose="020B0502040504020204" pitchFamily="34" charset="0"/>
              </a:rPr>
              <a:t>watchv</a:t>
            </a:r>
            <a:r>
              <a:rPr lang="en-US" sz="3200" dirty="0">
                <a:solidFill>
                  <a:schemeClr val="accent1">
                    <a:lumMod val="75000"/>
                  </a:schemeClr>
                </a:solidFill>
                <a:latin typeface="Noto Sans" panose="020B0502040504020204" pitchFamily="34" charset="0"/>
              </a:rPr>
              <a:t>=rF7Bv9Rjl0E.</a:t>
            </a:r>
            <a:endParaRPr lang="en-US" sz="3200" dirty="0">
              <a:solidFill>
                <a:schemeClr val="accent1">
                  <a:lumMod val="50000"/>
                </a:schemeClr>
              </a:solidFill>
              <a:latin typeface="Noto Sans" panose="020B0502040504020204" pitchFamily="34" charset="0"/>
            </a:endParaRPr>
          </a:p>
        </p:txBody>
      </p:sp>
    </p:spTree>
    <p:extLst>
      <p:ext uri="{BB962C8B-B14F-4D97-AF65-F5344CB8AC3E}">
        <p14:creationId xmlns:p14="http://schemas.microsoft.com/office/powerpoint/2010/main" val="171719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762000" y="533400"/>
            <a:ext cx="7315200" cy="719138"/>
          </a:xfrm>
        </p:spPr>
        <p:txBody>
          <a:bodyPr/>
          <a:lstStyle/>
          <a:p>
            <a:pPr algn="ctr"/>
            <a:r>
              <a:rPr lang="en-US" sz="5400" dirty="0">
                <a:solidFill>
                  <a:schemeClr val="accent1">
                    <a:lumMod val="75000"/>
                  </a:schemeClr>
                </a:solidFill>
                <a:latin typeface="Noto Sans" panose="020B0502040504020204" pitchFamily="34" charset="0"/>
              </a:rPr>
              <a:t>Matthew 25:14</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1066800" y="1942879"/>
            <a:ext cx="7010400" cy="4824412"/>
          </a:xfrm>
        </p:spPr>
        <p:txBody>
          <a:bodyPr/>
          <a:lstStyle/>
          <a:p>
            <a:pPr marL="0" indent="0">
              <a:buNone/>
            </a:pPr>
            <a:r>
              <a:rPr lang="en-US" sz="3200" dirty="0">
                <a:solidFill>
                  <a:schemeClr val="accent1">
                    <a:lumMod val="75000"/>
                  </a:schemeClr>
                </a:solidFill>
                <a:latin typeface="Noto Sans" panose="020B0502040504020204" pitchFamily="34" charset="0"/>
              </a:rPr>
              <a:t>“For the kingdom of heaven is like a man traveling to a far country who called his own servants and delivered his goods to them” (NKJV).</a:t>
            </a:r>
          </a:p>
          <a:p>
            <a:pPr marL="0" indent="0">
              <a:buNone/>
            </a:pPr>
            <a:endParaRPr lang="uk-UA" sz="3200" dirty="0">
              <a:latin typeface="Noto Sans" panose="020B0502040504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1066800" y="609600"/>
            <a:ext cx="6858000" cy="719138"/>
          </a:xfrm>
        </p:spPr>
        <p:txBody>
          <a:bodyPr/>
          <a:lstStyle/>
          <a:p>
            <a:pPr algn="ctr"/>
            <a:r>
              <a:rPr lang="en-US" sz="5400" dirty="0">
                <a:solidFill>
                  <a:schemeClr val="accent1">
                    <a:lumMod val="75000"/>
                  </a:schemeClr>
                </a:solidFill>
                <a:latin typeface="Noto Sans" panose="020B0502040504020204" pitchFamily="34" charset="0"/>
              </a:rPr>
              <a:t>Matthew 25:15</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1066800" y="1676400"/>
            <a:ext cx="6858000" cy="4824412"/>
          </a:xfrm>
        </p:spPr>
        <p:txBody>
          <a:bodyPr/>
          <a:lstStyle/>
          <a:p>
            <a:pPr marL="0" indent="0">
              <a:buNone/>
            </a:pPr>
            <a:r>
              <a:rPr lang="en-US" sz="3200" dirty="0">
                <a:solidFill>
                  <a:schemeClr val="accent1">
                    <a:lumMod val="75000"/>
                  </a:schemeClr>
                </a:solidFill>
                <a:latin typeface="Noto Sans" panose="020B0502040504020204" pitchFamily="34" charset="0"/>
              </a:rPr>
              <a:t>“And to one he gave five talents, to another two, and to another one, to each according to his own ability and immediately he went on a journey.”</a:t>
            </a:r>
          </a:p>
          <a:p>
            <a:pPr marL="0" indent="0">
              <a:buNone/>
            </a:pPr>
            <a:endParaRPr lang="uk-UA" sz="3200" dirty="0">
              <a:latin typeface="Noto Sans" panose="020B0502040504020204" pitchFamily="34" charset="0"/>
            </a:endParaRPr>
          </a:p>
        </p:txBody>
      </p:sp>
    </p:spTree>
    <p:extLst>
      <p:ext uri="{BB962C8B-B14F-4D97-AF65-F5344CB8AC3E}">
        <p14:creationId xmlns:p14="http://schemas.microsoft.com/office/powerpoint/2010/main" val="216479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533400"/>
            <a:ext cx="9372600" cy="719138"/>
          </a:xfrm>
        </p:spPr>
        <p:txBody>
          <a:bodyPr/>
          <a:lstStyle/>
          <a:p>
            <a:pPr algn="ctr"/>
            <a:r>
              <a:rPr lang="en-US" sz="5400" dirty="0">
                <a:solidFill>
                  <a:schemeClr val="accent1">
                    <a:lumMod val="75000"/>
                  </a:schemeClr>
                </a:solidFill>
                <a:latin typeface="Noto Sans" panose="020B0502040504020204" pitchFamily="34" charset="0"/>
              </a:rPr>
              <a:t>Ephesians 4:7-13</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914400" y="1828800"/>
            <a:ext cx="7315200" cy="4824412"/>
          </a:xfrm>
        </p:spPr>
        <p:txBody>
          <a:bodyPr/>
          <a:lstStyle/>
          <a:p>
            <a:pPr marL="0" indent="0">
              <a:buNone/>
            </a:pPr>
            <a:r>
              <a:rPr lang="en-US" sz="3200" dirty="0">
                <a:solidFill>
                  <a:schemeClr val="accent1">
                    <a:lumMod val="75000"/>
                  </a:schemeClr>
                </a:solidFill>
                <a:latin typeface="Noto Sans" panose="020B0502040504020204" pitchFamily="34" charset="0"/>
              </a:rPr>
              <a:t>“</a:t>
            </a:r>
            <a:r>
              <a:rPr lang="en-US" sz="3200" i="1" dirty="0">
                <a:solidFill>
                  <a:schemeClr val="accent1">
                    <a:lumMod val="75000"/>
                  </a:schemeClr>
                </a:solidFill>
                <a:latin typeface="Noto Sans" panose="020B0502040504020204" pitchFamily="34" charset="0"/>
              </a:rPr>
              <a:t>But to each one of us grace was given according to the measure of Christ’s gift... And He Himself gave some to be apostles, some prophets, some evangelists, </a:t>
            </a:r>
            <a:endParaRPr lang="uk-UA" sz="3200" dirty="0">
              <a:solidFill>
                <a:schemeClr val="accent1">
                  <a:lumMod val="75000"/>
                </a:schemeClr>
              </a:solidFill>
              <a:latin typeface="Noto Sans" panose="020B0502040504020204" pitchFamily="34" charset="0"/>
            </a:endParaRPr>
          </a:p>
        </p:txBody>
      </p:sp>
    </p:spTree>
    <p:extLst>
      <p:ext uri="{BB962C8B-B14F-4D97-AF65-F5344CB8AC3E}">
        <p14:creationId xmlns:p14="http://schemas.microsoft.com/office/powerpoint/2010/main" val="2439915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533400"/>
            <a:ext cx="9372600" cy="719138"/>
          </a:xfrm>
        </p:spPr>
        <p:txBody>
          <a:bodyPr/>
          <a:lstStyle/>
          <a:p>
            <a:pPr algn="ctr"/>
            <a:r>
              <a:rPr lang="en-US" sz="5400" dirty="0">
                <a:solidFill>
                  <a:schemeClr val="accent1">
                    <a:lumMod val="75000"/>
                  </a:schemeClr>
                </a:solidFill>
                <a:latin typeface="Noto Sans" panose="020B0502040504020204" pitchFamily="34" charset="0"/>
              </a:rPr>
              <a:t>Ephesians 4:7-13</a:t>
            </a:r>
            <a:endParaRPr lang="uk-UA" sz="5400" b="0" dirty="0">
              <a:solidFill>
                <a:schemeClr val="accent1">
                  <a:lumMod val="75000"/>
                </a:schemeClr>
              </a:solidFill>
            </a:endParaRPr>
          </a:p>
        </p:txBody>
      </p:sp>
      <p:sp>
        <p:nvSpPr>
          <p:cNvPr id="284675" name="Rectangle 3"/>
          <p:cNvSpPr>
            <a:spLocks noGrp="1" noChangeArrowheads="1"/>
          </p:cNvSpPr>
          <p:nvPr>
            <p:ph type="body" idx="1"/>
          </p:nvPr>
        </p:nvSpPr>
        <p:spPr>
          <a:xfrm>
            <a:off x="952500" y="1752600"/>
            <a:ext cx="7010400" cy="4824412"/>
          </a:xfrm>
        </p:spPr>
        <p:txBody>
          <a:bodyPr/>
          <a:lstStyle/>
          <a:p>
            <a:pPr marL="0" indent="0">
              <a:buNone/>
            </a:pPr>
            <a:r>
              <a:rPr lang="en-US" sz="3200" dirty="0">
                <a:solidFill>
                  <a:schemeClr val="accent1">
                    <a:lumMod val="75000"/>
                  </a:schemeClr>
                </a:solidFill>
                <a:latin typeface="Noto Sans" panose="020B0502040504020204" pitchFamily="34" charset="0"/>
              </a:rPr>
              <a:t>and some pastors and teachers, for the equipping of the saints for the work of ministry, for the edifying of the body of Christ till we all come to the unity of the faith</a:t>
            </a:r>
            <a:endParaRPr lang="uk-UA" sz="3200" dirty="0">
              <a:solidFill>
                <a:schemeClr val="accent1">
                  <a:lumMod val="75000"/>
                </a:schemeClr>
              </a:solidFill>
              <a:latin typeface="Noto Sans" panose="020B0502040504020204" pitchFamily="34" charset="0"/>
            </a:endParaRPr>
          </a:p>
        </p:txBody>
      </p:sp>
    </p:spTree>
    <p:extLst>
      <p:ext uri="{BB962C8B-B14F-4D97-AF65-F5344CB8AC3E}">
        <p14:creationId xmlns:p14="http://schemas.microsoft.com/office/powerpoint/2010/main" val="1982730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609600"/>
            <a:ext cx="9372600" cy="719138"/>
          </a:xfrm>
        </p:spPr>
        <p:txBody>
          <a:bodyPr/>
          <a:lstStyle/>
          <a:p>
            <a:pPr algn="ctr"/>
            <a:r>
              <a:rPr lang="en-US" sz="5400" dirty="0">
                <a:solidFill>
                  <a:schemeClr val="accent1">
                    <a:lumMod val="75000"/>
                  </a:schemeClr>
                </a:solidFill>
                <a:latin typeface="Noto Sans" panose="020B0502040504020204" pitchFamily="34" charset="0"/>
              </a:rPr>
              <a:t>Ephesians 4:7-13</a:t>
            </a:r>
            <a:endParaRPr lang="uk-UA" sz="5400" b="0" dirty="0">
              <a:solidFill>
                <a:schemeClr val="accent1">
                  <a:lumMod val="75000"/>
                </a:schemeClr>
              </a:solidFill>
            </a:endParaRPr>
          </a:p>
        </p:txBody>
      </p:sp>
      <p:sp>
        <p:nvSpPr>
          <p:cNvPr id="284675" name="Rectangle 3"/>
          <p:cNvSpPr>
            <a:spLocks noGrp="1" noChangeArrowheads="1"/>
          </p:cNvSpPr>
          <p:nvPr>
            <p:ph type="body" idx="1"/>
          </p:nvPr>
        </p:nvSpPr>
        <p:spPr>
          <a:xfrm>
            <a:off x="1066800" y="1828800"/>
            <a:ext cx="7010400" cy="4824412"/>
          </a:xfrm>
        </p:spPr>
        <p:txBody>
          <a:bodyPr/>
          <a:lstStyle/>
          <a:p>
            <a:pPr marL="0" indent="0">
              <a:buNone/>
            </a:pPr>
            <a:r>
              <a:rPr lang="en-US" sz="3200" dirty="0">
                <a:solidFill>
                  <a:schemeClr val="accent1">
                    <a:lumMod val="75000"/>
                  </a:schemeClr>
                </a:solidFill>
                <a:latin typeface="Noto Sans" panose="020B0502040504020204" pitchFamily="34" charset="0"/>
              </a:rPr>
              <a:t>and of the knowledge of the Son of God to a perfect man, to the measure of the stature of the fullness of Christ.”</a:t>
            </a:r>
          </a:p>
        </p:txBody>
      </p:sp>
    </p:spTree>
    <p:extLst>
      <p:ext uri="{BB962C8B-B14F-4D97-AF65-F5344CB8AC3E}">
        <p14:creationId xmlns:p14="http://schemas.microsoft.com/office/powerpoint/2010/main" val="858198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457200"/>
            <a:ext cx="9372600" cy="719138"/>
          </a:xfrm>
        </p:spPr>
        <p:txBody>
          <a:bodyPr/>
          <a:lstStyle/>
          <a:p>
            <a:pPr algn="ctr"/>
            <a:r>
              <a:rPr lang="en-US" sz="5400" dirty="0">
                <a:solidFill>
                  <a:schemeClr val="accent1">
                    <a:lumMod val="75000"/>
                  </a:schemeClr>
                </a:solidFill>
                <a:latin typeface="Noto Sans" panose="020B0502040504020204" pitchFamily="34" charset="0"/>
              </a:rPr>
              <a:t>Matthew 25:16, 17</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1219200" y="1828800"/>
            <a:ext cx="6858000" cy="4824412"/>
          </a:xfrm>
        </p:spPr>
        <p:txBody>
          <a:bodyPr/>
          <a:lstStyle/>
          <a:p>
            <a:pPr marL="0" indent="0">
              <a:buNone/>
            </a:pPr>
            <a:r>
              <a:rPr lang="en-US" sz="3200" dirty="0">
                <a:solidFill>
                  <a:schemeClr val="accent1">
                    <a:lumMod val="75000"/>
                  </a:schemeClr>
                </a:solidFill>
                <a:latin typeface="Noto Sans" panose="020B0502040504020204" pitchFamily="34" charset="0"/>
              </a:rPr>
              <a:t>“Then he had received the five talents went and traded with them, and made another five talents. And likewise he who had received two gained two more also.”</a:t>
            </a:r>
          </a:p>
          <a:p>
            <a:pPr marL="0" indent="0">
              <a:buNone/>
            </a:pPr>
            <a:endParaRPr lang="uk-UA" sz="3200" dirty="0">
              <a:latin typeface="Noto Sans" panose="020B0502040504020204" pitchFamily="34" charset="0"/>
            </a:endParaRPr>
          </a:p>
        </p:txBody>
      </p:sp>
    </p:spTree>
    <p:extLst>
      <p:ext uri="{BB962C8B-B14F-4D97-AF65-F5344CB8AC3E}">
        <p14:creationId xmlns:p14="http://schemas.microsoft.com/office/powerpoint/2010/main" val="3812258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533400"/>
            <a:ext cx="9372600" cy="719138"/>
          </a:xfrm>
        </p:spPr>
        <p:txBody>
          <a:bodyPr/>
          <a:lstStyle/>
          <a:p>
            <a:pPr algn="ctr"/>
            <a:r>
              <a:rPr lang="en-US" sz="5400" dirty="0">
                <a:solidFill>
                  <a:schemeClr val="accent1">
                    <a:lumMod val="75000"/>
                  </a:schemeClr>
                </a:solidFill>
                <a:latin typeface="Noto Sans" panose="020B0502040504020204" pitchFamily="34" charset="0"/>
              </a:rPr>
              <a:t>Matthew 25:18</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1066800" y="1752600"/>
            <a:ext cx="7086600" cy="4824412"/>
          </a:xfrm>
        </p:spPr>
        <p:txBody>
          <a:bodyPr/>
          <a:lstStyle/>
          <a:p>
            <a:pPr marL="0" indent="0">
              <a:buNone/>
            </a:pPr>
            <a:r>
              <a:rPr lang="en-US" sz="3200" dirty="0">
                <a:solidFill>
                  <a:schemeClr val="accent1">
                    <a:lumMod val="75000"/>
                  </a:schemeClr>
                </a:solidFill>
                <a:latin typeface="Noto Sans" panose="020B0502040504020204" pitchFamily="34" charset="0"/>
              </a:rPr>
              <a:t>“But he who had received one went and dug in the ground and hid his Lord’s money.”</a:t>
            </a:r>
            <a:endParaRPr lang="uk-UA" sz="3200" dirty="0">
              <a:solidFill>
                <a:schemeClr val="accent1">
                  <a:lumMod val="75000"/>
                </a:schemeClr>
              </a:solidFill>
              <a:latin typeface="Noto Sans" panose="020B0502040504020204" pitchFamily="34" charset="0"/>
            </a:endParaRPr>
          </a:p>
        </p:txBody>
      </p:sp>
    </p:spTree>
    <p:extLst>
      <p:ext uri="{BB962C8B-B14F-4D97-AF65-F5344CB8AC3E}">
        <p14:creationId xmlns:p14="http://schemas.microsoft.com/office/powerpoint/2010/main" val="46294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228600" y="533400"/>
            <a:ext cx="9372600" cy="719138"/>
          </a:xfrm>
        </p:spPr>
        <p:txBody>
          <a:bodyPr/>
          <a:lstStyle/>
          <a:p>
            <a:pPr algn="ctr"/>
            <a:r>
              <a:rPr lang="en-US" sz="5400" dirty="0">
                <a:solidFill>
                  <a:schemeClr val="accent1">
                    <a:lumMod val="75000"/>
                  </a:schemeClr>
                </a:solidFill>
                <a:latin typeface="Noto Sans" panose="020B0502040504020204" pitchFamily="34" charset="0"/>
              </a:rPr>
              <a:t>Matthew 25:19, 20</a:t>
            </a:r>
            <a:endParaRPr lang="uk-UA" sz="5400" dirty="0">
              <a:solidFill>
                <a:schemeClr val="accent1">
                  <a:lumMod val="75000"/>
                </a:schemeClr>
              </a:solidFill>
              <a:latin typeface="Noto Sans" panose="020B0502040504020204" pitchFamily="34" charset="0"/>
            </a:endParaRPr>
          </a:p>
        </p:txBody>
      </p:sp>
      <p:sp>
        <p:nvSpPr>
          <p:cNvPr id="284675" name="Rectangle 3"/>
          <p:cNvSpPr>
            <a:spLocks noGrp="1" noChangeArrowheads="1"/>
          </p:cNvSpPr>
          <p:nvPr>
            <p:ph type="body" idx="1"/>
          </p:nvPr>
        </p:nvSpPr>
        <p:spPr>
          <a:xfrm>
            <a:off x="990600" y="1600200"/>
            <a:ext cx="7239000" cy="4824412"/>
          </a:xfrm>
        </p:spPr>
        <p:txBody>
          <a:bodyPr/>
          <a:lstStyle/>
          <a:p>
            <a:pPr marL="0" indent="0">
              <a:buNone/>
            </a:pPr>
            <a:r>
              <a:rPr lang="en-US" sz="3200" dirty="0">
                <a:solidFill>
                  <a:schemeClr val="accent1">
                    <a:lumMod val="75000"/>
                  </a:schemeClr>
                </a:solidFill>
                <a:latin typeface="Noto Sans" panose="020B0502040504020204" pitchFamily="34" charset="0"/>
              </a:rPr>
              <a:t> “After a long time the lord of those servants came and settled accounts with them. So he who had received five talents came and brought five other talents, saying, ’Lord, you delivered me five talents, look, I have gained five more talents besides them.”</a:t>
            </a:r>
          </a:p>
        </p:txBody>
      </p:sp>
    </p:spTree>
    <p:extLst>
      <p:ext uri="{BB962C8B-B14F-4D97-AF65-F5344CB8AC3E}">
        <p14:creationId xmlns:p14="http://schemas.microsoft.com/office/powerpoint/2010/main" val="81984129"/>
      </p:ext>
    </p:extLst>
  </p:cSld>
  <p:clrMapOvr>
    <a:masterClrMapping/>
  </p:clrMapOvr>
</p:sld>
</file>

<file path=ppt/theme/theme1.xml><?xml version="1.0" encoding="utf-8"?>
<a:theme xmlns:a="http://schemas.openxmlformats.org/drawingml/2006/main" name="template-17">
  <a:themeElements>
    <a:clrScheme name="template-17 14">
      <a:dk1>
        <a:srgbClr val="111111"/>
      </a:dk1>
      <a:lt1>
        <a:srgbClr val="FFFFFF"/>
      </a:lt1>
      <a:dk2>
        <a:srgbClr val="000000"/>
      </a:dk2>
      <a:lt2>
        <a:srgbClr val="F2B300"/>
      </a:lt2>
      <a:accent1>
        <a:srgbClr val="8E3D00"/>
      </a:accent1>
      <a:accent2>
        <a:srgbClr val="C09B00"/>
      </a:accent2>
      <a:accent3>
        <a:srgbClr val="FFFFFF"/>
      </a:accent3>
      <a:accent4>
        <a:srgbClr val="0D0D0D"/>
      </a:accent4>
      <a:accent5>
        <a:srgbClr val="C6AFAA"/>
      </a:accent5>
      <a:accent6>
        <a:srgbClr val="AE8C00"/>
      </a:accent6>
      <a:hlink>
        <a:srgbClr val="DEB400"/>
      </a:hlink>
      <a:folHlink>
        <a:srgbClr val="EAEAEA"/>
      </a:folHlink>
    </a:clrScheme>
    <a:fontScheme name="template-17">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17 1">
        <a:dk1>
          <a:srgbClr val="111111"/>
        </a:dk1>
        <a:lt1>
          <a:srgbClr val="FFFFFF"/>
        </a:lt1>
        <a:dk2>
          <a:srgbClr val="000000"/>
        </a:dk2>
        <a:lt2>
          <a:srgbClr val="993300"/>
        </a:lt2>
        <a:accent1>
          <a:srgbClr val="FFCC66"/>
        </a:accent1>
        <a:accent2>
          <a:srgbClr val="FF6600"/>
        </a:accent2>
        <a:accent3>
          <a:srgbClr val="FFFFFF"/>
        </a:accent3>
        <a:accent4>
          <a:srgbClr val="0D0D0D"/>
        </a:accent4>
        <a:accent5>
          <a:srgbClr val="FFE2B8"/>
        </a:accent5>
        <a:accent6>
          <a:srgbClr val="E75C00"/>
        </a:accent6>
        <a:hlink>
          <a:srgbClr val="FF9933"/>
        </a:hlink>
        <a:folHlink>
          <a:srgbClr val="EAEAEA"/>
        </a:folHlink>
      </a:clrScheme>
      <a:clrMap bg1="lt1" tx1="dk1" bg2="lt2" tx2="dk2" accent1="accent1" accent2="accent2" accent3="accent3" accent4="accent4" accent5="accent5" accent6="accent6" hlink="hlink" folHlink="folHlink"/>
    </a:extraClrScheme>
    <a:extraClrScheme>
      <a:clrScheme name="template-17 2">
        <a:dk1>
          <a:srgbClr val="111111"/>
        </a:dk1>
        <a:lt1>
          <a:srgbClr val="FFFFFF"/>
        </a:lt1>
        <a:dk2>
          <a:srgbClr val="000000"/>
        </a:dk2>
        <a:lt2>
          <a:srgbClr val="996633"/>
        </a:lt2>
        <a:accent1>
          <a:srgbClr val="FFCC66"/>
        </a:accent1>
        <a:accent2>
          <a:srgbClr val="800000"/>
        </a:accent2>
        <a:accent3>
          <a:srgbClr val="FFFFFF"/>
        </a:accent3>
        <a:accent4>
          <a:srgbClr val="0D0D0D"/>
        </a:accent4>
        <a:accent5>
          <a:srgbClr val="FFE2B8"/>
        </a:accent5>
        <a:accent6>
          <a:srgbClr val="730000"/>
        </a:accent6>
        <a:hlink>
          <a:srgbClr val="FF9933"/>
        </a:hlink>
        <a:folHlink>
          <a:srgbClr val="EAEAEA"/>
        </a:folHlink>
      </a:clrScheme>
      <a:clrMap bg1="lt1" tx1="dk1" bg2="lt2" tx2="dk2" accent1="accent1" accent2="accent2" accent3="accent3" accent4="accent4" accent5="accent5" accent6="accent6" hlink="hlink" folHlink="folHlink"/>
    </a:extraClrScheme>
    <a:extraClrScheme>
      <a:clrScheme name="template-17 3">
        <a:dk1>
          <a:srgbClr val="111111"/>
        </a:dk1>
        <a:lt1>
          <a:srgbClr val="FFFFFF"/>
        </a:lt1>
        <a:dk2>
          <a:srgbClr val="000000"/>
        </a:dk2>
        <a:lt2>
          <a:srgbClr val="663300"/>
        </a:lt2>
        <a:accent1>
          <a:srgbClr val="FF9966"/>
        </a:accent1>
        <a:accent2>
          <a:srgbClr val="800000"/>
        </a:accent2>
        <a:accent3>
          <a:srgbClr val="FFFFFF"/>
        </a:accent3>
        <a:accent4>
          <a:srgbClr val="0D0D0D"/>
        </a:accent4>
        <a:accent5>
          <a:srgbClr val="FFCAB8"/>
        </a:accent5>
        <a:accent6>
          <a:srgbClr val="73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17 4">
        <a:dk1>
          <a:srgbClr val="111111"/>
        </a:dk1>
        <a:lt1>
          <a:srgbClr val="FFFFFF"/>
        </a:lt1>
        <a:dk2>
          <a:srgbClr val="000000"/>
        </a:dk2>
        <a:lt2>
          <a:srgbClr val="663300"/>
        </a:lt2>
        <a:accent1>
          <a:srgbClr val="FF9966"/>
        </a:accent1>
        <a:accent2>
          <a:srgbClr val="FF5050"/>
        </a:accent2>
        <a:accent3>
          <a:srgbClr val="FFFFFF"/>
        </a:accent3>
        <a:accent4>
          <a:srgbClr val="0D0D0D"/>
        </a:accent4>
        <a:accent5>
          <a:srgbClr val="FFCAB8"/>
        </a:accent5>
        <a:accent6>
          <a:srgbClr val="E74848"/>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17 5">
        <a:dk1>
          <a:srgbClr val="111111"/>
        </a:dk1>
        <a:lt1>
          <a:srgbClr val="FFFFFF"/>
        </a:lt1>
        <a:dk2>
          <a:srgbClr val="000000"/>
        </a:dk2>
        <a:lt2>
          <a:srgbClr val="663300"/>
        </a:lt2>
        <a:accent1>
          <a:srgbClr val="FF9966"/>
        </a:accent1>
        <a:accent2>
          <a:srgbClr val="CC0000"/>
        </a:accent2>
        <a:accent3>
          <a:srgbClr val="FFFFFF"/>
        </a:accent3>
        <a:accent4>
          <a:srgbClr val="0D0D0D"/>
        </a:accent4>
        <a:accent5>
          <a:srgbClr val="FFCAB8"/>
        </a:accent5>
        <a:accent6>
          <a:srgbClr val="B9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17 6">
        <a:dk1>
          <a:srgbClr val="111111"/>
        </a:dk1>
        <a:lt1>
          <a:srgbClr val="FFFFFF"/>
        </a:lt1>
        <a:dk2>
          <a:srgbClr val="000000"/>
        </a:dk2>
        <a:lt2>
          <a:srgbClr val="FF6600"/>
        </a:lt2>
        <a:accent1>
          <a:srgbClr val="FF9966"/>
        </a:accent1>
        <a:accent2>
          <a:srgbClr val="CC0000"/>
        </a:accent2>
        <a:accent3>
          <a:srgbClr val="FFFFFF"/>
        </a:accent3>
        <a:accent4>
          <a:srgbClr val="0D0D0D"/>
        </a:accent4>
        <a:accent5>
          <a:srgbClr val="FFCAB8"/>
        </a:accent5>
        <a:accent6>
          <a:srgbClr val="B9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17 7">
        <a:dk1>
          <a:srgbClr val="4D4D4D"/>
        </a:dk1>
        <a:lt1>
          <a:srgbClr val="FFFFFF"/>
        </a:lt1>
        <a:dk2>
          <a:srgbClr val="000000"/>
        </a:dk2>
        <a:lt2>
          <a:srgbClr val="FF6600"/>
        </a:lt2>
        <a:accent1>
          <a:srgbClr val="FF9966"/>
        </a:accent1>
        <a:accent2>
          <a:srgbClr val="CC0000"/>
        </a:accent2>
        <a:accent3>
          <a:srgbClr val="FFFFFF"/>
        </a:accent3>
        <a:accent4>
          <a:srgbClr val="404040"/>
        </a:accent4>
        <a:accent5>
          <a:srgbClr val="FFCAB8"/>
        </a:accent5>
        <a:accent6>
          <a:srgbClr val="B9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17 8">
        <a:dk1>
          <a:srgbClr val="4D4D4D"/>
        </a:dk1>
        <a:lt1>
          <a:srgbClr val="FFFFFF"/>
        </a:lt1>
        <a:dk2>
          <a:srgbClr val="000000"/>
        </a:dk2>
        <a:lt2>
          <a:srgbClr val="FF6600"/>
        </a:lt2>
        <a:accent1>
          <a:srgbClr val="FF9966"/>
        </a:accent1>
        <a:accent2>
          <a:srgbClr val="800000"/>
        </a:accent2>
        <a:accent3>
          <a:srgbClr val="FFFFFF"/>
        </a:accent3>
        <a:accent4>
          <a:srgbClr val="404040"/>
        </a:accent4>
        <a:accent5>
          <a:srgbClr val="FFCAB8"/>
        </a:accent5>
        <a:accent6>
          <a:srgbClr val="730000"/>
        </a:accent6>
        <a:hlink>
          <a:srgbClr val="FFCC66"/>
        </a:hlink>
        <a:folHlink>
          <a:srgbClr val="EAEAEA"/>
        </a:folHlink>
      </a:clrScheme>
      <a:clrMap bg1="lt1" tx1="dk1" bg2="lt2" tx2="dk2" accent1="accent1" accent2="accent2" accent3="accent3" accent4="accent4" accent5="accent5" accent6="accent6" hlink="hlink" folHlink="folHlink"/>
    </a:extraClrScheme>
    <a:extraClrScheme>
      <a:clrScheme name="template-17 9">
        <a:dk1>
          <a:srgbClr val="111111"/>
        </a:dk1>
        <a:lt1>
          <a:srgbClr val="FFFFFF"/>
        </a:lt1>
        <a:dk2>
          <a:srgbClr val="000000"/>
        </a:dk2>
        <a:lt2>
          <a:srgbClr val="F2B300"/>
        </a:lt2>
        <a:accent1>
          <a:srgbClr val="E6CE76"/>
        </a:accent1>
        <a:accent2>
          <a:srgbClr val="C09B00"/>
        </a:accent2>
        <a:accent3>
          <a:srgbClr val="FFFFFF"/>
        </a:accent3>
        <a:accent4>
          <a:srgbClr val="0D0D0D"/>
        </a:accent4>
        <a:accent5>
          <a:srgbClr val="F0E3BD"/>
        </a:accent5>
        <a:accent6>
          <a:srgbClr val="AE8C00"/>
        </a:accent6>
        <a:hlink>
          <a:srgbClr val="DEB400"/>
        </a:hlink>
        <a:folHlink>
          <a:srgbClr val="EAEAEA"/>
        </a:folHlink>
      </a:clrScheme>
      <a:clrMap bg1="lt1" tx1="dk1" bg2="lt2" tx2="dk2" accent1="accent1" accent2="accent2" accent3="accent3" accent4="accent4" accent5="accent5" accent6="accent6" hlink="hlink" folHlink="folHlink"/>
    </a:extraClrScheme>
    <a:extraClrScheme>
      <a:clrScheme name="template-17 10">
        <a:dk1>
          <a:srgbClr val="111111"/>
        </a:dk1>
        <a:lt1>
          <a:srgbClr val="FFFFFF"/>
        </a:lt1>
        <a:dk2>
          <a:srgbClr val="000000"/>
        </a:dk2>
        <a:lt2>
          <a:srgbClr val="E9AA65"/>
        </a:lt2>
        <a:accent1>
          <a:srgbClr val="E6CE76"/>
        </a:accent1>
        <a:accent2>
          <a:srgbClr val="C09B00"/>
        </a:accent2>
        <a:accent3>
          <a:srgbClr val="FFFFFF"/>
        </a:accent3>
        <a:accent4>
          <a:srgbClr val="0D0D0D"/>
        </a:accent4>
        <a:accent5>
          <a:srgbClr val="F0E3BD"/>
        </a:accent5>
        <a:accent6>
          <a:srgbClr val="AE8C00"/>
        </a:accent6>
        <a:hlink>
          <a:srgbClr val="DEB400"/>
        </a:hlink>
        <a:folHlink>
          <a:srgbClr val="EAEAEA"/>
        </a:folHlink>
      </a:clrScheme>
      <a:clrMap bg1="lt1" tx1="dk1" bg2="lt2" tx2="dk2" accent1="accent1" accent2="accent2" accent3="accent3" accent4="accent4" accent5="accent5" accent6="accent6" hlink="hlink" folHlink="folHlink"/>
    </a:extraClrScheme>
    <a:extraClrScheme>
      <a:clrScheme name="template-17 11">
        <a:dk1>
          <a:srgbClr val="111111"/>
        </a:dk1>
        <a:lt1>
          <a:srgbClr val="FFFFFF"/>
        </a:lt1>
        <a:dk2>
          <a:srgbClr val="000000"/>
        </a:dk2>
        <a:lt2>
          <a:srgbClr val="F2B300"/>
        </a:lt2>
        <a:accent1>
          <a:srgbClr val="91781B"/>
        </a:accent1>
        <a:accent2>
          <a:srgbClr val="C09B00"/>
        </a:accent2>
        <a:accent3>
          <a:srgbClr val="FFFFFF"/>
        </a:accent3>
        <a:accent4>
          <a:srgbClr val="0D0D0D"/>
        </a:accent4>
        <a:accent5>
          <a:srgbClr val="C7BEAB"/>
        </a:accent5>
        <a:accent6>
          <a:srgbClr val="AE8C00"/>
        </a:accent6>
        <a:hlink>
          <a:srgbClr val="DEB400"/>
        </a:hlink>
        <a:folHlink>
          <a:srgbClr val="EAEAEA"/>
        </a:folHlink>
      </a:clrScheme>
      <a:clrMap bg1="lt1" tx1="dk1" bg2="lt2" tx2="dk2" accent1="accent1" accent2="accent2" accent3="accent3" accent4="accent4" accent5="accent5" accent6="accent6" hlink="hlink" folHlink="folHlink"/>
    </a:extraClrScheme>
    <a:extraClrScheme>
      <a:clrScheme name="template-17 12">
        <a:dk1>
          <a:srgbClr val="111111"/>
        </a:dk1>
        <a:lt1>
          <a:srgbClr val="FFFFFF"/>
        </a:lt1>
        <a:dk2>
          <a:srgbClr val="000000"/>
        </a:dk2>
        <a:lt2>
          <a:srgbClr val="F2B300"/>
        </a:lt2>
        <a:accent1>
          <a:srgbClr val="77530B"/>
        </a:accent1>
        <a:accent2>
          <a:srgbClr val="C09B00"/>
        </a:accent2>
        <a:accent3>
          <a:srgbClr val="FFFFFF"/>
        </a:accent3>
        <a:accent4>
          <a:srgbClr val="0D0D0D"/>
        </a:accent4>
        <a:accent5>
          <a:srgbClr val="BDB3AA"/>
        </a:accent5>
        <a:accent6>
          <a:srgbClr val="AE8C00"/>
        </a:accent6>
        <a:hlink>
          <a:srgbClr val="DEB400"/>
        </a:hlink>
        <a:folHlink>
          <a:srgbClr val="EAEAEA"/>
        </a:folHlink>
      </a:clrScheme>
      <a:clrMap bg1="lt1" tx1="dk1" bg2="lt2" tx2="dk2" accent1="accent1" accent2="accent2" accent3="accent3" accent4="accent4" accent5="accent5" accent6="accent6" hlink="hlink" folHlink="folHlink"/>
    </a:extraClrScheme>
    <a:extraClrScheme>
      <a:clrScheme name="template-17 13">
        <a:dk1>
          <a:srgbClr val="111111"/>
        </a:dk1>
        <a:lt1>
          <a:srgbClr val="FFFFFF"/>
        </a:lt1>
        <a:dk2>
          <a:srgbClr val="000000"/>
        </a:dk2>
        <a:lt2>
          <a:srgbClr val="F2B300"/>
        </a:lt2>
        <a:accent1>
          <a:srgbClr val="8E5500"/>
        </a:accent1>
        <a:accent2>
          <a:srgbClr val="C09B00"/>
        </a:accent2>
        <a:accent3>
          <a:srgbClr val="FFFFFF"/>
        </a:accent3>
        <a:accent4>
          <a:srgbClr val="0D0D0D"/>
        </a:accent4>
        <a:accent5>
          <a:srgbClr val="C6B4AA"/>
        </a:accent5>
        <a:accent6>
          <a:srgbClr val="AE8C00"/>
        </a:accent6>
        <a:hlink>
          <a:srgbClr val="DEB400"/>
        </a:hlink>
        <a:folHlink>
          <a:srgbClr val="EAEAEA"/>
        </a:folHlink>
      </a:clrScheme>
      <a:clrMap bg1="lt1" tx1="dk1" bg2="lt2" tx2="dk2" accent1="accent1" accent2="accent2" accent3="accent3" accent4="accent4" accent5="accent5" accent6="accent6" hlink="hlink" folHlink="folHlink"/>
    </a:extraClrScheme>
    <a:extraClrScheme>
      <a:clrScheme name="template-17 14">
        <a:dk1>
          <a:srgbClr val="111111"/>
        </a:dk1>
        <a:lt1>
          <a:srgbClr val="FFFFFF"/>
        </a:lt1>
        <a:dk2>
          <a:srgbClr val="000000"/>
        </a:dk2>
        <a:lt2>
          <a:srgbClr val="F2B300"/>
        </a:lt2>
        <a:accent1>
          <a:srgbClr val="8E3D00"/>
        </a:accent1>
        <a:accent2>
          <a:srgbClr val="C09B00"/>
        </a:accent2>
        <a:accent3>
          <a:srgbClr val="FFFFFF"/>
        </a:accent3>
        <a:accent4>
          <a:srgbClr val="0D0D0D"/>
        </a:accent4>
        <a:accent5>
          <a:srgbClr val="C6AFAA"/>
        </a:accent5>
        <a:accent6>
          <a:srgbClr val="AE8C00"/>
        </a:accent6>
        <a:hlink>
          <a:srgbClr val="DEB40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template-17</Template>
  <TotalTime>126</TotalTime>
  <Words>726</Words>
  <Application>Microsoft Macintosh PowerPoint</Application>
  <PresentationFormat>On-screen Show (4:3)</PresentationFormat>
  <Paragraphs>37</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Noto Sans</vt:lpstr>
      <vt:lpstr>template-17</vt:lpstr>
      <vt:lpstr>The Gift of Talents</vt:lpstr>
      <vt:lpstr>Matthew 25:14</vt:lpstr>
      <vt:lpstr>Matthew 25:15</vt:lpstr>
      <vt:lpstr>Ephesians 4:7-13</vt:lpstr>
      <vt:lpstr>Ephesians 4:7-13</vt:lpstr>
      <vt:lpstr>Ephesians 4:7-13</vt:lpstr>
      <vt:lpstr>Matthew 25:16, 17</vt:lpstr>
      <vt:lpstr>Matthew 25:18</vt:lpstr>
      <vt:lpstr>Matthew 25:19, 20</vt:lpstr>
      <vt:lpstr>Matthew 25:21</vt:lpstr>
      <vt:lpstr>Matthew 25:22</vt:lpstr>
      <vt:lpstr>Matthew 25:23</vt:lpstr>
      <vt:lpstr>Matthew 25:24, 25</vt:lpstr>
      <vt:lpstr>Matthew 25:26, 27</vt:lpstr>
      <vt:lpstr>Matthew 25:28-30</vt:lpstr>
      <vt:lpstr>The Little Things</vt:lpstr>
      <vt:lpstr>Team Hoyt</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Gift of Talents</dc:title>
  <dc:creator>KareeAnne Rogers</dc:creator>
  <cp:lastModifiedBy>Microsoft Office User</cp:lastModifiedBy>
  <cp:revision>33</cp:revision>
  <dcterms:created xsi:type="dcterms:W3CDTF">2017-05-30T17:07:50Z</dcterms:created>
  <dcterms:modified xsi:type="dcterms:W3CDTF">2018-03-14T14:17:14Z</dcterms:modified>
</cp:coreProperties>
</file>