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542" r:id="rId2"/>
    <p:sldMasterId id="2147485650" r:id="rId3"/>
  </p:sldMasterIdLst>
  <p:notesMasterIdLst>
    <p:notesMasterId r:id="rId16"/>
  </p:notesMasterIdLst>
  <p:handoutMasterIdLst>
    <p:handoutMasterId r:id="rId17"/>
  </p:handoutMasterIdLst>
  <p:sldIdLst>
    <p:sldId id="411" r:id="rId4"/>
    <p:sldId id="401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1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294" autoAdjust="0"/>
    <p:restoredTop sz="94660"/>
  </p:normalViewPr>
  <p:slideViewPr>
    <p:cSldViewPr>
      <p:cViewPr>
        <p:scale>
          <a:sx n="94" d="100"/>
          <a:sy n="94" d="100"/>
        </p:scale>
        <p:origin x="-212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43" r:id="rId1"/>
    <p:sldLayoutId id="2147485544" r:id="rId2"/>
    <p:sldLayoutId id="2147485545" r:id="rId3"/>
    <p:sldLayoutId id="2147485546" r:id="rId4"/>
    <p:sldLayoutId id="2147485547" r:id="rId5"/>
    <p:sldLayoutId id="2147485548" r:id="rId6"/>
    <p:sldLayoutId id="2147485549" r:id="rId7"/>
    <p:sldLayoutId id="2147485550" r:id="rId8"/>
    <p:sldLayoutId id="2147485551" r:id="rId9"/>
    <p:sldLayoutId id="2147485552" r:id="rId10"/>
    <p:sldLayoutId id="214748555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3/10/2014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743200"/>
            <a:ext cx="8153400" cy="2895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In what </a:t>
            </a:r>
            <a:r>
              <a:rPr lang="en-US" sz="4800" i="1" dirty="0" smtClean="0">
                <a:latin typeface="Cambria" pitchFamily="18" charset="0"/>
              </a:rPr>
              <a:t>three</a:t>
            </a:r>
            <a:r>
              <a:rPr lang="en-US" sz="4800" dirty="0" smtClean="0">
                <a:latin typeface="Cambria" pitchFamily="18" charset="0"/>
              </a:rPr>
              <a:t> ways were Daniel and his companions superior to the others after the ten-day test? </a:t>
            </a:r>
            <a:r>
              <a:rPr lang="en-US" sz="3600" dirty="0" smtClean="0">
                <a:latin typeface="Cambria" pitchFamily="18" charset="0"/>
              </a:rPr>
              <a:t>(p. 22)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2590800"/>
            <a:ext cx="9144000" cy="3276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How important was it to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Daniel and his companions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not to make a single departure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from principle? </a:t>
            </a:r>
            <a:r>
              <a:rPr lang="en-US" sz="3200" dirty="0" smtClean="0">
                <a:latin typeface="Cambria" pitchFamily="18" charset="0"/>
              </a:rPr>
              <a:t>(p. 23)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76600" y="1676400"/>
            <a:ext cx="5410200" cy="3432175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10. What was Daniel taught by man</a:t>
            </a:r>
            <a:r>
              <a:rPr lang="en-US" sz="4800" dirty="0" smtClean="0">
                <a:latin typeface="Cambria" pitchFamily="18" charset="0"/>
              </a:rPr>
              <a:t>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>
                <a:latin typeface="Cambria" pitchFamily="18" charset="0"/>
              </a:rPr>
              <a:t/>
            </a:r>
            <a:br>
              <a:rPr lang="en-US" sz="4800" dirty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What </a:t>
            </a:r>
            <a:r>
              <a:rPr lang="en-US" sz="4800" dirty="0" smtClean="0">
                <a:latin typeface="Cambria" pitchFamily="18" charset="0"/>
              </a:rPr>
              <a:t>was he taught by God?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" y="1295400"/>
            <a:ext cx="5867400" cy="3733799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Cambria" pitchFamily="18" charset="0"/>
              </a:rPr>
              <a:t>Daniel’s </a:t>
            </a:r>
            <a:br>
              <a:rPr lang="en-US" sz="4400" dirty="0" smtClean="0">
                <a:latin typeface="Cambria" pitchFamily="18" charset="0"/>
              </a:rPr>
            </a:br>
            <a:r>
              <a:rPr lang="en-US" sz="4400" dirty="0" smtClean="0">
                <a:latin typeface="Cambria" pitchFamily="18" charset="0"/>
              </a:rPr>
              <a:t>Temperance</a:t>
            </a:r>
            <a:br>
              <a:rPr lang="en-US" sz="4400" dirty="0" smtClean="0">
                <a:latin typeface="Cambria" pitchFamily="18" charset="0"/>
              </a:rPr>
            </a:br>
            <a:r>
              <a:rPr lang="en-US" sz="4400" dirty="0" smtClean="0">
                <a:latin typeface="Cambria" pitchFamily="18" charset="0"/>
              </a:rPr>
              <a:t>Principles</a:t>
            </a: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Chapter 2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6248400" y="0"/>
            <a:ext cx="3737944" cy="716439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2819400"/>
            <a:ext cx="8001000" cy="2971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For today: Why is Daniel's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life record left for our study?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18)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299720"/>
            <a:ext cx="8458200" cy="366268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What circumstances would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be against Daniel refusing to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drink wine or eat unclean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 meats? </a:t>
            </a:r>
            <a:r>
              <a:rPr lang="en-US" sz="3200" dirty="0" smtClean="0">
                <a:latin typeface="Cambria" pitchFamily="18" charset="0"/>
              </a:rPr>
              <a:t>(pp. 18, 19</a:t>
            </a:r>
            <a:r>
              <a:rPr lang="en-US" sz="3200" dirty="0" smtClean="0">
                <a:latin typeface="Cambria" pitchFamily="18" charset="0"/>
              </a:rPr>
              <a:t>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5" name="Picture 4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442468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5029200" cy="5105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Can you think of others who stood up against kings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in the Bible and risked their lives or position</a:t>
            </a:r>
            <a:r>
              <a:rPr lang="en-US" sz="4800" dirty="0" smtClean="0"/>
              <a:t>?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429000" y="533400"/>
            <a:ext cx="5410200" cy="54102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/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4. Some </a:t>
            </a:r>
            <a:r>
              <a:rPr lang="en-US" sz="4800" i="1" dirty="0" smtClean="0">
                <a:latin typeface="Cambria" pitchFamily="18" charset="0"/>
              </a:rPr>
              <a:t>obey</a:t>
            </a:r>
            <a:r>
              <a:rPr lang="en-US" sz="4800" dirty="0" smtClean="0">
                <a:latin typeface="Cambria" pitchFamily="18" charset="0"/>
              </a:rPr>
              <a:t> God's laws for wrong reasons, and some </a:t>
            </a:r>
            <a:r>
              <a:rPr lang="en-US" sz="4800" i="1" dirty="0" smtClean="0">
                <a:latin typeface="Cambria" pitchFamily="18" charset="0"/>
              </a:rPr>
              <a:t>reject </a:t>
            </a:r>
            <a:r>
              <a:rPr lang="en-US" sz="4800" dirty="0" smtClean="0">
                <a:latin typeface="Cambria" pitchFamily="18" charset="0"/>
              </a:rPr>
              <a:t> His</a:t>
            </a:r>
            <a:r>
              <a:rPr lang="en-US" sz="4800" i="1" dirty="0" smtClean="0">
                <a:latin typeface="Cambria" pitchFamily="18" charset="0"/>
              </a:rPr>
              <a:t> </a:t>
            </a:r>
            <a:r>
              <a:rPr lang="en-US" sz="4800" dirty="0" smtClean="0">
                <a:latin typeface="Cambria" pitchFamily="18" charset="0"/>
              </a:rPr>
              <a:t> laws for wrong reasons. What are these</a:t>
            </a:r>
            <a:r>
              <a:rPr lang="en-US" sz="4800" dirty="0" smtClean="0">
                <a:latin typeface="Cambria" pitchFamily="18" charset="0"/>
              </a:rPr>
              <a:t>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Accept? Reject?</a:t>
            </a:r>
            <a:r>
              <a:rPr lang="en-US" sz="3200" dirty="0" smtClean="0">
                <a:latin typeface="Cambria" pitchFamily="18" charset="0"/>
              </a:rPr>
              <a:t> </a:t>
            </a:r>
            <a:r>
              <a:rPr lang="en-US" sz="4800" dirty="0" smtClean="0">
                <a:latin typeface="Cambria" pitchFamily="18" charset="0"/>
              </a:rPr>
              <a:t/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20)</a:t>
            </a:r>
            <a:r>
              <a:rPr lang="en-US" sz="4800" dirty="0" smtClean="0">
                <a:latin typeface="Cambria" pitchFamily="18" charset="0"/>
              </a:rPr>
              <a:t/>
            </a:r>
            <a:br>
              <a:rPr lang="en-US" sz="4800" dirty="0" smtClean="0">
                <a:latin typeface="Cambria" pitchFamily="18" charset="0"/>
              </a:rPr>
            </a:b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5257800" cy="4038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For today: What lessons for youth are found in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story of Daniel?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600" dirty="0" smtClean="0">
                <a:latin typeface="Cambria" pitchFamily="18" charset="0"/>
              </a:rPr>
              <a:t>(p. 20)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1143000"/>
            <a:ext cx="4800600" cy="3962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What kept Daniel from departing from his temperate habits? </a:t>
            </a:r>
            <a:r>
              <a:rPr lang="en-US" sz="3200" dirty="0" smtClean="0">
                <a:latin typeface="Cambria" pitchFamily="18" charset="0"/>
              </a:rPr>
              <a:t>(p. 21)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429000" y="838200"/>
            <a:ext cx="5181600" cy="4495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Why do you think Daniel was able to get Melzar to allow him to test the diet for ten days? </a:t>
            </a:r>
            <a:r>
              <a:rPr lang="en-US" sz="3200" dirty="0" smtClean="0">
                <a:latin typeface="Cambria" pitchFamily="18" charset="0"/>
              </a:rPr>
              <a:t>(p. 21)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2527</TotalTime>
  <Words>112</Words>
  <Application>Microsoft Office PowerPoint</Application>
  <PresentationFormat>On-screen Show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1_Adjacency</vt:lpstr>
      <vt:lpstr>10_Adjacency</vt:lpstr>
      <vt:lpstr>The Sanctified Life</vt:lpstr>
      <vt:lpstr>Daniel’s  Temperance Principles  Chapter 2</vt:lpstr>
      <vt:lpstr>1. For today: Why is Daniel's  life record left for our study? (p. 18)</vt:lpstr>
      <vt:lpstr>2. What circumstances would  be against Daniel refusing to  drink wine or eat unclean  meats? (pp. 18, 19)</vt:lpstr>
      <vt:lpstr>3. Can you think of others who stood up against kings  in the Bible and risked their lives or position?</vt:lpstr>
      <vt:lpstr> 4. Some obey God's laws for wrong reasons, and some reject  His  laws for wrong reasons. What are these? Accept? Reject?  (p. 20) </vt:lpstr>
      <vt:lpstr>5. For today: What lessons for youth are found in the  story of Daniel? (p. 20)</vt:lpstr>
      <vt:lpstr>6. What kept Daniel from departing from his temperate habits? (p. 21)</vt:lpstr>
      <vt:lpstr>7. Why do you think Daniel was able to get Melzar to allow him to test the diet for ten days? (p. 21)</vt:lpstr>
      <vt:lpstr>8. In what three ways were Daniel and his companions superior to the others after the ten-day test? (p. 22)</vt:lpstr>
      <vt:lpstr>9. How important was it to  Daniel and his companions  not to make a single departure from principle? (p. 23)</vt:lpstr>
      <vt:lpstr>10. What was Daniel taught by man?  What was he taught by God?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John Mathews</cp:lastModifiedBy>
  <cp:revision>398</cp:revision>
  <cp:lastPrinted>2014-03-10T18:19:41Z</cp:lastPrinted>
  <dcterms:created xsi:type="dcterms:W3CDTF">2013-11-20T17:04:18Z</dcterms:created>
  <dcterms:modified xsi:type="dcterms:W3CDTF">2014-03-10T18:23:46Z</dcterms:modified>
</cp:coreProperties>
</file>