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518" r:id="rId1"/>
    <p:sldMasterId id="2147485554" r:id="rId2"/>
    <p:sldMasterId id="2147485650" r:id="rId3"/>
  </p:sldMasterIdLst>
  <p:notesMasterIdLst>
    <p:notesMasterId r:id="rId15"/>
  </p:notesMasterIdLst>
  <p:handoutMasterIdLst>
    <p:handoutMasterId r:id="rId16"/>
  </p:handoutMasterIdLst>
  <p:sldIdLst>
    <p:sldId id="411" r:id="rId4"/>
    <p:sldId id="402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754DA11-FA22-1649-8523-41AADF2B03A2}">
          <p14:sldIdLst>
            <p14:sldId id="411"/>
            <p14:sldId id="402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4" autoAdjust="0"/>
    <p:restoredTop sz="68457" autoAdjust="0"/>
  </p:normalViewPr>
  <p:slideViewPr>
    <p:cSldViewPr>
      <p:cViewPr>
        <p:scale>
          <a:sx n="94" d="100"/>
          <a:sy n="94" d="100"/>
        </p:scale>
        <p:origin x="-8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A45E8B3E-DDF2-6342-9A12-66A42E43066B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E788C6EE-6C96-F34F-86CB-5F1DF967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61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5AE895F4-CE71-A44C-8BEB-BEB112CD7D04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89ADE29F-9B7A-C446-B9D1-18D8653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1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53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4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0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67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8F970-776C-4482-8AEE-F24B4BE6C7BD}" type="datetimeFigureOut">
              <a:rPr lang="en-US" smtClean="0"/>
              <a:pPr/>
              <a:t>3/10/14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905A-D255-48E3-8ED0-24F166D12DE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55" r:id="rId1"/>
    <p:sldLayoutId id="2147485556" r:id="rId2"/>
    <p:sldLayoutId id="2147485557" r:id="rId3"/>
    <p:sldLayoutId id="2147485558" r:id="rId4"/>
    <p:sldLayoutId id="2147485559" r:id="rId5"/>
    <p:sldLayoutId id="2147485560" r:id="rId6"/>
    <p:sldLayoutId id="2147485561" r:id="rId7"/>
    <p:sldLayoutId id="2147485562" r:id="rId8"/>
    <p:sldLayoutId id="2147485563" r:id="rId9"/>
    <p:sldLayoutId id="2147485564" r:id="rId10"/>
    <p:sldLayoutId id="214748556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E9E905A-D255-48E3-8ED0-24F166D12DEC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1F8F970-776C-4482-8AEE-F24B4BE6C7BD}" type="datetimeFigureOut">
              <a:rPr lang="en-US" smtClean="0">
                <a:solidFill>
                  <a:srgbClr val="DFDCB7"/>
                </a:solidFill>
                <a:latin typeface="Calibri"/>
              </a:rPr>
              <a:pPr/>
              <a:t>3/10/14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Picture 8" descr="640x920_iGiveSDA EDITED smaller heart cmyk copy.png"/>
          <p:cNvPicPr>
            <a:picLocks noChangeAspect="1"/>
          </p:cNvPicPr>
          <p:nvPr userDrawn="1"/>
        </p:nvPicPr>
        <p:blipFill>
          <a:blip r:embed="rId1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102" y="6030311"/>
            <a:ext cx="1359197" cy="5336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51" r:id="rId1"/>
    <p:sldLayoutId id="2147485652" r:id="rId2"/>
    <p:sldLayoutId id="2147485653" r:id="rId3"/>
    <p:sldLayoutId id="2147485654" r:id="rId4"/>
    <p:sldLayoutId id="2147485655" r:id="rId5"/>
    <p:sldLayoutId id="2147485656" r:id="rId6"/>
    <p:sldLayoutId id="2147485657" r:id="rId7"/>
    <p:sldLayoutId id="2147485658" r:id="rId8"/>
    <p:sldLayoutId id="2147485659" r:id="rId9"/>
    <p:sldLayoutId id="2147485660" r:id="rId10"/>
    <p:sldLayoutId id="2147485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av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31520"/>
            <a:ext cx="7464948" cy="506069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007748" cy="1295400"/>
          </a:xfrm>
        </p:spPr>
        <p:txBody>
          <a:bodyPr>
            <a:noAutofit/>
          </a:bodyPr>
          <a:lstStyle/>
          <a:p>
            <a:r>
              <a:rPr lang="en-US" sz="6200" i="1" dirty="0" smtClean="0">
                <a:solidFill>
                  <a:schemeClr val="tx1"/>
                </a:solidFill>
                <a:latin typeface="Cambria" pitchFamily="18" charset="0"/>
              </a:rPr>
              <a:t>The Sanctified Life</a:t>
            </a:r>
            <a:endParaRPr lang="en-US" sz="6200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1206" y="5073403"/>
            <a:ext cx="2441594" cy="260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"/>
              </a:rPr>
              <a:t>By Ellen G. White</a:t>
            </a:r>
            <a:endParaRPr lang="en-US" sz="2400" dirty="0">
              <a:solidFill>
                <a:srgbClr val="FFFFFF"/>
              </a:solidFill>
              <a:latin typeface="Cambria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4419600" cy="41148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8. What are the harmful effects of: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Tea? Coffee? Tobacco?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4419600" cy="4114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9. What are the specific effects of stimulants on the body? </a:t>
            </a:r>
            <a:r>
              <a:rPr lang="en-US" sz="3200" dirty="0" smtClean="0">
                <a:latin typeface="Cambria" pitchFamily="18" charset="0"/>
              </a:rPr>
              <a:t>(p. 33)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" y="1143000"/>
            <a:ext cx="5562600" cy="3962400"/>
          </a:xfrm>
        </p:spPr>
        <p:txBody>
          <a:bodyPr>
            <a:noAutofit/>
          </a:bodyPr>
          <a:lstStyle/>
          <a:p>
            <a:pPr algn="ctr"/>
            <a:r>
              <a:rPr lang="en-US" sz="5200" dirty="0" smtClean="0">
                <a:latin typeface="Cambria" pitchFamily="18" charset="0"/>
              </a:rPr>
              <a:t>Controlling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>the Appetites and Passions</a:t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5200" dirty="0" smtClean="0">
                <a:latin typeface="Cambria" pitchFamily="18" charset="0"/>
              </a:rPr>
              <a:t/>
            </a:r>
            <a:br>
              <a:rPr lang="en-US" sz="5200" dirty="0" smtClean="0">
                <a:latin typeface="Cambria" pitchFamily="18" charset="0"/>
              </a:rPr>
            </a:br>
            <a:r>
              <a:rPr lang="en-US" sz="3200" dirty="0">
                <a:latin typeface="Cambria" pitchFamily="18" charset="0"/>
              </a:rPr>
              <a:t>Chapter </a:t>
            </a:r>
            <a:r>
              <a:rPr lang="en-US" sz="3200" dirty="0" smtClean="0">
                <a:latin typeface="Cambria" pitchFamily="18" charset="0"/>
              </a:rPr>
              <a:t>3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5715000" y="-37432"/>
            <a:ext cx="3737944" cy="716439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066800"/>
            <a:ext cx="5562600" cy="4419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1. What is the broader or larger meaning of Peter's warning: "Abstain from fleshly lusts"? </a:t>
            </a:r>
            <a:r>
              <a:rPr lang="en-US" sz="3600" dirty="0" smtClean="0">
                <a:latin typeface="Cambria" pitchFamily="18" charset="0"/>
              </a:rPr>
              <a:t>(p. 25)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2590800"/>
            <a:ext cx="8229600" cy="38100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2. "It is _____________ for any to enjoy the blessing of sanctification while they are _____________ and ______________." </a:t>
            </a:r>
            <a:r>
              <a:rPr lang="en-US" sz="3200" dirty="0" smtClean="0">
                <a:latin typeface="Cambria" pitchFamily="18" charset="0"/>
              </a:rPr>
              <a:t>(p. 25)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5" name="Picture 4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609600"/>
            <a:ext cx="5562600" cy="51054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3. In what several ways did Israel in the time of Malachi depart from instructions to bring a perfect offering?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3200" dirty="0" smtClean="0">
                <a:latin typeface="Cambria" pitchFamily="18" charset="0"/>
              </a:rPr>
              <a:t>(p. 27)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8305800" cy="34290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4. For today: How does the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ancient provision for a perfect sacrifice apply today? </a:t>
            </a:r>
            <a:r>
              <a:rPr lang="en-US" sz="3200" dirty="0" smtClean="0">
                <a:latin typeface="Cambria" pitchFamily="18" charset="0"/>
              </a:rPr>
              <a:t>(pp. 27, 28)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819400"/>
            <a:ext cx="8077200" cy="3276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5. The Lord gave counsel on </a:t>
            </a:r>
            <a:br>
              <a:rPr lang="en-US" sz="4800" dirty="0" smtClean="0">
                <a:latin typeface="Cambria" pitchFamily="18" charset="0"/>
              </a:rPr>
            </a:br>
            <a:r>
              <a:rPr lang="en-US" sz="4800" dirty="0" smtClean="0">
                <a:latin typeface="Cambria" pitchFamily="18" charset="0"/>
              </a:rPr>
              <a:t>the harmful effects of tobacco, tea, and coffee, in the first health vision. </a:t>
            </a:r>
            <a:r>
              <a:rPr lang="en-US" sz="3200" dirty="0" smtClean="0">
                <a:latin typeface="Cambria" pitchFamily="18" charset="0"/>
              </a:rPr>
              <a:t>What Year Was It? ( 28)</a:t>
            </a:r>
            <a:endParaRPr lang="en-US" sz="32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0" y="-5334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8001000" cy="2743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6. In what several ways do wrong </a:t>
            </a:r>
            <a:r>
              <a:rPr lang="en-US" sz="4800" i="1" dirty="0" smtClean="0">
                <a:latin typeface="Cambria" pitchFamily="18" charset="0"/>
              </a:rPr>
              <a:t>physical</a:t>
            </a:r>
            <a:r>
              <a:rPr lang="en-US" sz="4800" dirty="0" smtClean="0">
                <a:latin typeface="Cambria" pitchFamily="18" charset="0"/>
              </a:rPr>
              <a:t> habits affect our </a:t>
            </a:r>
            <a:r>
              <a:rPr lang="en-US" sz="4800" i="1" dirty="0" smtClean="0">
                <a:latin typeface="Cambria" pitchFamily="18" charset="0"/>
              </a:rPr>
              <a:t>spiritual</a:t>
            </a:r>
            <a:r>
              <a:rPr lang="en-US" sz="4800" dirty="0" smtClean="0">
                <a:latin typeface="Cambria" pitchFamily="18" charset="0"/>
              </a:rPr>
              <a:t> life?</a:t>
            </a:r>
            <a:endParaRPr lang="en-US" sz="48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6" b="41746"/>
          <a:stretch/>
        </p:blipFill>
        <p:spPr>
          <a:xfrm>
            <a:off x="-15240" y="4572000"/>
            <a:ext cx="9159240" cy="2966720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447800"/>
            <a:ext cx="6096000" cy="32004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Cambria" pitchFamily="18" charset="0"/>
              </a:rPr>
              <a:t>7. The incense of tobacco is presented on whose altar? </a:t>
            </a:r>
            <a:r>
              <a:rPr lang="en-US" sz="3600" dirty="0" smtClean="0">
                <a:latin typeface="Cambria" pitchFamily="18" charset="0"/>
              </a:rPr>
              <a:t>(p. 31)</a:t>
            </a:r>
            <a:endParaRPr lang="en-US" sz="3600" dirty="0">
              <a:latin typeface="Cambria" pitchFamily="18" charset="0"/>
            </a:endParaRPr>
          </a:p>
        </p:txBody>
      </p:sp>
      <p:pic>
        <p:nvPicPr>
          <p:cNvPr id="3" name="Picture 2" descr="leave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r="37727"/>
          <a:stretch/>
        </p:blipFill>
        <p:spPr>
          <a:xfrm>
            <a:off x="-838200" y="0"/>
            <a:ext cx="3737944" cy="7164394"/>
          </a:xfrm>
          <a:prstGeom prst="rect">
            <a:avLst/>
          </a:prstGeom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2528</TotalTime>
  <Words>139</Words>
  <Application>Microsoft Macintosh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2_Adjacency</vt:lpstr>
      <vt:lpstr>10_Adjacency</vt:lpstr>
      <vt:lpstr>The Sanctified Life</vt:lpstr>
      <vt:lpstr>Controlling the Appetites and Passions  Chapter 3</vt:lpstr>
      <vt:lpstr>1. What is the broader or larger meaning of Peter's warning: "Abstain from fleshly lusts"? (p. 25)</vt:lpstr>
      <vt:lpstr>2. "It is _____________ for any to enjoy the blessing of sanctification while they are _____________ and ______________." (p. 25)</vt:lpstr>
      <vt:lpstr>3. In what several ways did Israel in the time of Malachi depart from instructions to bring a perfect offering?  (p. 27)</vt:lpstr>
      <vt:lpstr>4. For today: How does the  ancient provision for a perfect sacrifice apply today? (pp. 27, 28)</vt:lpstr>
      <vt:lpstr>5. The Lord gave counsel on  the harmful effects of tobacco, tea, and coffee, in the first health vision. What Year Was It? ( 28)</vt:lpstr>
      <vt:lpstr>6. In what several ways do wrong physical habits affect our spiritual life?</vt:lpstr>
      <vt:lpstr>7. The incense of tobacco is presented on whose altar? (p. 31)</vt:lpstr>
      <vt:lpstr>8. What are the harmful effects of: Tea? Coffee? Tobacco?</vt:lpstr>
      <vt:lpstr>9. What are the specific effects of stimulants on the body? (p. 33)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Sanctified Life By Ellen G. White</dc:title>
  <dc:creator>STETemp</dc:creator>
  <cp:lastModifiedBy>Vanessa Perla</cp:lastModifiedBy>
  <cp:revision>400</cp:revision>
  <cp:lastPrinted>2014-03-10T18:24:21Z</cp:lastPrinted>
  <dcterms:created xsi:type="dcterms:W3CDTF">2013-11-20T17:04:18Z</dcterms:created>
  <dcterms:modified xsi:type="dcterms:W3CDTF">2014-03-10T19:54:53Z</dcterms:modified>
</cp:coreProperties>
</file>