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626" r:id="rId2"/>
    <p:sldMasterId id="2147485650" r:id="rId3"/>
  </p:sldMasterIdLst>
  <p:notesMasterIdLst>
    <p:notesMasterId r:id="rId18"/>
  </p:notesMasterIdLst>
  <p:handoutMasterIdLst>
    <p:handoutMasterId r:id="rId19"/>
  </p:handoutMasterIdLst>
  <p:sldIdLst>
    <p:sldId id="411" r:id="rId4"/>
    <p:sldId id="409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9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8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27" r:id="rId1"/>
    <p:sldLayoutId id="2147485628" r:id="rId2"/>
    <p:sldLayoutId id="2147485629" r:id="rId3"/>
    <p:sldLayoutId id="2147485630" r:id="rId4"/>
    <p:sldLayoutId id="2147485631" r:id="rId5"/>
    <p:sldLayoutId id="2147485632" r:id="rId6"/>
    <p:sldLayoutId id="2147485633" r:id="rId7"/>
    <p:sldLayoutId id="2147485634" r:id="rId8"/>
    <p:sldLayoutId id="2147485635" r:id="rId9"/>
    <p:sldLayoutId id="2147485636" r:id="rId10"/>
    <p:sldLayoutId id="214748563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9248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It is not only our ____________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but our _____________ to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maintain a close union with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Christ. </a:t>
            </a:r>
            <a:r>
              <a:rPr lang="en-US" sz="3200" dirty="0" smtClean="0">
                <a:latin typeface="Cambria" pitchFamily="18" charset="0"/>
              </a:rPr>
              <a:t>(p. 83)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914400"/>
            <a:ext cx="5334000" cy="4648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"The prophets and apostles did not perfect Christian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character by a _____________.“ How did they do it? </a:t>
            </a:r>
            <a:r>
              <a:rPr lang="en-US" sz="3600" dirty="0" smtClean="0">
                <a:latin typeface="Cambria" pitchFamily="18" charset="0"/>
              </a:rPr>
              <a:t>(p. 84)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743200"/>
            <a:ext cx="79248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"________________ is the sure ________________ of Christian ________________." </a:t>
            </a:r>
            <a:r>
              <a:rPr lang="en-US" sz="3200" dirty="0" smtClean="0">
                <a:latin typeface="Cambria" pitchFamily="18" charset="0"/>
              </a:rPr>
              <a:t>(p. 85)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4648200" cy="4191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11. What does the apostle Paul tell us to do about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past? The future? </a:t>
            </a:r>
            <a:r>
              <a:rPr lang="en-US" sz="3600" dirty="0" smtClean="0">
                <a:latin typeface="Cambria" pitchFamily="18" charset="0"/>
              </a:rPr>
              <a:t>(p. 86) See Phil 3:7-14.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83820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12. Meditate on the four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passages of Scripture from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 apostle Paul</a:t>
            </a:r>
            <a:r>
              <a:rPr lang="en-US" sz="4800" dirty="0">
                <a:latin typeface="Cambria" pitchFamily="18" charset="0"/>
              </a:rPr>
              <a:t>. </a:t>
            </a:r>
            <a:r>
              <a:rPr lang="en-US" sz="3600" dirty="0">
                <a:latin typeface="Cambria" pitchFamily="18" charset="0"/>
              </a:rPr>
              <a:t>(pp. 86-88)</a:t>
            </a:r>
            <a:r>
              <a:rPr lang="en-US" sz="4800" dirty="0">
                <a:latin typeface="Cambria" pitchFamily="18" charset="0"/>
              </a:rPr>
              <a:t/>
            </a:r>
            <a:br>
              <a:rPr lang="en-US" sz="4800" dirty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r>
              <a:rPr lang="fr-FR" sz="2800" dirty="0" smtClean="0">
                <a:latin typeface="Cambria" pitchFamily="18" charset="0"/>
              </a:rPr>
              <a:t>1 </a:t>
            </a:r>
            <a:r>
              <a:rPr lang="fr-FR" sz="2800" dirty="0" err="1">
                <a:latin typeface="Cambria" pitchFamily="18" charset="0"/>
              </a:rPr>
              <a:t>Thessalonians</a:t>
            </a:r>
            <a:r>
              <a:rPr lang="fr-FR" sz="2800" dirty="0">
                <a:latin typeface="Cambria" pitchFamily="18" charset="0"/>
              </a:rPr>
              <a:t> 4:2, </a:t>
            </a:r>
            <a:r>
              <a:rPr lang="fr-FR" sz="2800" dirty="0" smtClean="0">
                <a:latin typeface="Cambria" pitchFamily="18" charset="0"/>
              </a:rPr>
              <a:t>3		Phil</a:t>
            </a:r>
            <a:r>
              <a:rPr lang="fr-FR" sz="2800" dirty="0">
                <a:latin typeface="Cambria" pitchFamily="18" charset="0"/>
              </a:rPr>
              <a:t>. </a:t>
            </a:r>
            <a:r>
              <a:rPr lang="fr-FR" sz="2800" dirty="0" smtClean="0">
                <a:latin typeface="Cambria" pitchFamily="18" charset="0"/>
              </a:rPr>
              <a:t>2:12-15</a:t>
            </a:r>
            <a:br>
              <a:rPr lang="fr-FR" sz="2800" dirty="0" smtClean="0">
                <a:latin typeface="Cambria" pitchFamily="18" charset="0"/>
              </a:rPr>
            </a:br>
            <a:r>
              <a:rPr lang="fr-FR" sz="2800" dirty="0" smtClean="0">
                <a:latin typeface="Cambria" pitchFamily="18" charset="0"/>
              </a:rPr>
              <a:t>Titus 3:1-8						Col</a:t>
            </a:r>
            <a:r>
              <a:rPr lang="fr-FR" sz="2800" dirty="0">
                <a:latin typeface="Cambria" pitchFamily="18" charset="0"/>
              </a:rPr>
              <a:t>. </a:t>
            </a:r>
            <a:r>
              <a:rPr lang="fr-FR" sz="2800" dirty="0" smtClean="0">
                <a:latin typeface="Cambria" pitchFamily="18" charset="0"/>
              </a:rPr>
              <a:t>3:12-17</a:t>
            </a:r>
            <a:endParaRPr lang="en-US" sz="2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1577975"/>
            <a:ext cx="4267200" cy="3070225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Christian Character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Chapter </a:t>
            </a:r>
            <a:r>
              <a:rPr lang="en-US" sz="3200" dirty="0">
                <a:latin typeface="Cambria" pitchFamily="18" charset="0"/>
              </a:rPr>
              <a:t>10</a:t>
            </a: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47244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What shows the character of the Christian?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80)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8325" y="3042920"/>
            <a:ext cx="6245475" cy="2062480"/>
          </a:xfrm>
        </p:spPr>
        <p:txBody>
          <a:bodyPr>
            <a:normAutofit/>
          </a:bodyPr>
          <a:lstStyle/>
          <a:p>
            <a:pPr algn="l"/>
            <a:r>
              <a:rPr lang="en-US" sz="5000" dirty="0" smtClean="0">
                <a:latin typeface="Cambria" pitchFamily="18" charset="0"/>
              </a:rPr>
              <a:t>2. How is that life best demonstrated? </a:t>
            </a:r>
            <a:r>
              <a:rPr lang="en-US" sz="3200" dirty="0" smtClean="0">
                <a:latin typeface="Cambria" pitchFamily="18" charset="0"/>
              </a:rPr>
              <a:t>(p. 80)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676400"/>
            <a:ext cx="5181600" cy="2667797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How does a child show love to his parents? </a:t>
            </a:r>
            <a:r>
              <a:rPr lang="en-US" sz="3200" dirty="0" smtClean="0">
                <a:latin typeface="Cambria" pitchFamily="18" charset="0"/>
              </a:rPr>
              <a:t>(p. 81)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44958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How do some who </a:t>
            </a:r>
            <a:r>
              <a:rPr lang="en-US" sz="4800" i="1" dirty="0" smtClean="0">
                <a:latin typeface="Cambria" pitchFamily="18" charset="0"/>
              </a:rPr>
              <a:t>profess</a:t>
            </a:r>
            <a:r>
              <a:rPr lang="en-US" sz="4800" dirty="0" smtClean="0">
                <a:latin typeface="Cambria" pitchFamily="18" charset="0"/>
              </a:rPr>
              <a:t> to be children of God sometimes act?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81)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895600"/>
            <a:ext cx="7696200" cy="2971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What does it mean to love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one another as Christ has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loved us? </a:t>
            </a:r>
            <a:r>
              <a:rPr lang="en-US" sz="3200" dirty="0" smtClean="0">
                <a:latin typeface="Cambria" pitchFamily="18" charset="0"/>
              </a:rPr>
              <a:t>(p. 82)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371600"/>
            <a:ext cx="5105400" cy="3200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For today: How can we wear the yoke of Christ and yet find it easy? </a:t>
            </a:r>
            <a:r>
              <a:rPr lang="en-US" sz="3600" dirty="0" smtClean="0">
                <a:latin typeface="Cambria" pitchFamily="18" charset="0"/>
              </a:rPr>
              <a:t>(p. 82)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848600" cy="2743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How can we avoid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depending on the experience of others? </a:t>
            </a:r>
            <a:r>
              <a:rPr lang="en-US" sz="3200" dirty="0" smtClean="0">
                <a:latin typeface="Cambria" pitchFamily="18" charset="0"/>
              </a:rPr>
              <a:t>(p. 83)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8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2522</TotalTime>
  <Words>151</Words>
  <Application>Microsoft Macintosh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8_Adjacency</vt:lpstr>
      <vt:lpstr>10_Adjacency</vt:lpstr>
      <vt:lpstr>The Sanctified Life</vt:lpstr>
      <vt:lpstr>Christian Character  Chapter 10</vt:lpstr>
      <vt:lpstr>1. What shows the character of the Christian? (p. 80)</vt:lpstr>
      <vt:lpstr>2. How is that life best demonstrated? (p. 80)</vt:lpstr>
      <vt:lpstr>3. How does a child show love to his parents? (p. 81)</vt:lpstr>
      <vt:lpstr>4. How do some who profess to be children of God sometimes act? (p. 81)</vt:lpstr>
      <vt:lpstr>5. What does it mean to love  one another as Christ has  loved us? (p. 82)</vt:lpstr>
      <vt:lpstr>6. For today: How can we wear the yoke of Christ and yet find it easy? (p. 82)</vt:lpstr>
      <vt:lpstr>7. How can we avoid  depending on the experience of others? (p. 83)</vt:lpstr>
      <vt:lpstr>8. It is not only our ____________  but our _____________ to  maintain a close union with  Christ. (p. 83)</vt:lpstr>
      <vt:lpstr>9. "The prophets and apostles did not perfect Christian  character by a _____________.“ How did they do it? (p. 84)</vt:lpstr>
      <vt:lpstr>10. "________________ is the sure ________________ of Christian ________________." (p. 85)</vt:lpstr>
      <vt:lpstr>11. What does the apostle Paul tell us to do about the  past? The future? (p. 86) See Phil 3:7-14.</vt:lpstr>
      <vt:lpstr>12. Meditate on the four  passages of Scripture from  the apostle Paul. (pp. 86-88)  1 Thessalonians 4:2, 3  Phil. 2:12-15 Titus 3:1-8      Col. 3:12-17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401</cp:revision>
  <cp:lastPrinted>2014-03-10T18:59:19Z</cp:lastPrinted>
  <dcterms:created xsi:type="dcterms:W3CDTF">2013-11-20T17:04:18Z</dcterms:created>
  <dcterms:modified xsi:type="dcterms:W3CDTF">2014-03-10T19:57:44Z</dcterms:modified>
</cp:coreProperties>
</file>