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90" r:id="rId2"/>
    <p:sldMasterId id="2147485650" r:id="rId3"/>
  </p:sldMasterIdLst>
  <p:notesMasterIdLst>
    <p:notesMasterId r:id="rId16"/>
  </p:notesMasterIdLst>
  <p:handoutMasterIdLst>
    <p:handoutMasterId r:id="rId17"/>
  </p:handoutMasterIdLst>
  <p:sldIdLst>
    <p:sldId id="411" r:id="rId4"/>
    <p:sldId id="405" r:id="rId5"/>
    <p:sldId id="322" r:id="rId6"/>
    <p:sldId id="323" r:id="rId7"/>
    <p:sldId id="324" r:id="rId8"/>
    <p:sldId id="325" r:id="rId9"/>
    <p:sldId id="326" r:id="rId10"/>
    <p:sldId id="327" r:id="rId11"/>
    <p:sldId id="329" r:id="rId12"/>
    <p:sldId id="331" r:id="rId13"/>
    <p:sldId id="333" r:id="rId14"/>
    <p:sldId id="336" r:id="rId15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5"/>
            <p14:sldId id="322"/>
            <p14:sldId id="323"/>
            <p14:sldId id="324"/>
            <p14:sldId id="325"/>
            <p14:sldId id="326"/>
            <p14:sldId id="327"/>
            <p14:sldId id="329"/>
            <p14:sldId id="331"/>
            <p14:sldId id="333"/>
            <p14:sldId id="33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78857" autoAdjust="0"/>
  </p:normalViewPr>
  <p:slideViewPr>
    <p:cSldViewPr>
      <p:cViewPr>
        <p:scale>
          <a:sx n="94" d="100"/>
          <a:sy n="94" d="100"/>
        </p:scale>
        <p:origin x="-8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mbria" pitchFamily="18" charset="0"/>
              </a:rPr>
              <a:t>(See also </a:t>
            </a:r>
            <a:r>
              <a:rPr lang="en-US" sz="1200" i="1" dirty="0" smtClean="0">
                <a:latin typeface="Cambria" pitchFamily="18" charset="0"/>
              </a:rPr>
              <a:t>The Desire of Ages, </a:t>
            </a:r>
            <a:r>
              <a:rPr lang="en-US" sz="1200" dirty="0" smtClean="0">
                <a:latin typeface="Cambria" pitchFamily="18" charset="0"/>
              </a:rPr>
              <a:t>pp. 716-722)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DE29F-9B7A-C446-B9D1-18D8653E4A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91" r:id="rId1"/>
    <p:sldLayoutId id="2147485592" r:id="rId2"/>
    <p:sldLayoutId id="2147485593" r:id="rId3"/>
    <p:sldLayoutId id="2147485594" r:id="rId4"/>
    <p:sldLayoutId id="2147485595" r:id="rId5"/>
    <p:sldLayoutId id="2147485596" r:id="rId6"/>
    <p:sldLayoutId id="2147485597" r:id="rId7"/>
    <p:sldLayoutId id="2147485598" r:id="rId8"/>
    <p:sldLayoutId id="2147485599" r:id="rId9"/>
    <p:sldLayoutId id="2147485600" r:id="rId10"/>
    <p:sldLayoutId id="214748560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5943600" cy="4114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How did Jesus on three other occasions give John a lesson in humility? </a:t>
            </a:r>
            <a:r>
              <a:rPr lang="en-US" sz="3200" dirty="0" smtClean="0">
                <a:latin typeface="Cambria" pitchFamily="18" charset="0"/>
              </a:rPr>
              <a:t>Mark 9:38-40; 10:35-40; Luke 9:51-56.</a:t>
            </a:r>
            <a:br>
              <a:rPr lang="en-US" sz="3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(pp. 56, 57, 59)</a:t>
            </a:r>
            <a:r>
              <a:rPr lang="en-US" sz="4800" dirty="0" smtClean="0"/>
              <a:t> 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-1594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609600"/>
            <a:ext cx="5867400" cy="502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5300" dirty="0" smtClean="0">
                <a:latin typeface="Cambria" pitchFamily="18" charset="0"/>
              </a:rPr>
              <a:t>9. John and Judas were both students </a:t>
            </a:r>
            <a:br>
              <a:rPr lang="en-US" sz="5300" dirty="0" smtClean="0">
                <a:latin typeface="Cambria" pitchFamily="18" charset="0"/>
              </a:rPr>
            </a:br>
            <a:r>
              <a:rPr lang="en-US" sz="5300" dirty="0" smtClean="0">
                <a:latin typeface="Cambria" pitchFamily="18" charset="0"/>
              </a:rPr>
              <a:t>of Christ. How did </a:t>
            </a:r>
            <a:br>
              <a:rPr lang="en-US" sz="5300" dirty="0" smtClean="0">
                <a:latin typeface="Cambria" pitchFamily="18" charset="0"/>
              </a:rPr>
            </a:br>
            <a:r>
              <a:rPr lang="en-US" sz="5300" dirty="0" smtClean="0">
                <a:latin typeface="Cambria" pitchFamily="18" charset="0"/>
              </a:rPr>
              <a:t>each react differently to what He taught them? </a:t>
            </a:r>
            <a:r>
              <a:rPr lang="en-US" sz="3600" dirty="0" smtClean="0">
                <a:latin typeface="Cambria" pitchFamily="18" charset="0"/>
              </a:rPr>
              <a:t>(pp. 59, 60)</a:t>
            </a:r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5334000" cy="4114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John and Judas represent the Christian world. Contrast the two classes. (p. 60)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228600" y="3178175"/>
            <a:ext cx="9144000" cy="2155825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The Character of John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 7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219200"/>
            <a:ext cx="54102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How is the personal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relationship of Jesus with John stated?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53)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67000"/>
            <a:ext cx="8229600" cy="3048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What special evidences of confidence in John did Jesus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give? </a:t>
            </a:r>
            <a:r>
              <a:rPr lang="en-US" sz="3200" dirty="0" smtClean="0">
                <a:latin typeface="Cambria" pitchFamily="18" charset="0"/>
              </a:rPr>
              <a:t>(p. 53)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153400" cy="2743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How did John demonstrate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that his religion was practical? </a:t>
            </a:r>
            <a:r>
              <a:rPr lang="en-US" sz="3200" dirty="0" smtClean="0">
                <a:latin typeface="Cambria" pitchFamily="18" charset="0"/>
              </a:rPr>
              <a:t>(p. 54)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5334000" cy="2743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What were some of John's natural defects of character? </a:t>
            </a:r>
            <a:r>
              <a:rPr lang="en-US" sz="3600" dirty="0" smtClean="0">
                <a:latin typeface="Cambria" pitchFamily="18" charset="0"/>
              </a:rPr>
              <a:t>(p. 54)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9067800" cy="38862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"The depth and fervor of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John's ____________ for his Master was not the____________ of Christ's love for him, but the __________ of that love." </a:t>
            </a:r>
            <a:r>
              <a:rPr lang="en-US" sz="3200" dirty="0" smtClean="0">
                <a:latin typeface="Cambria" pitchFamily="18" charset="0"/>
              </a:rPr>
              <a:t>(p. 54)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228600"/>
            <a:ext cx="5791200" cy="5638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Our religion should make us ______________ men and _______________ women in all the relations of ______________.”</a:t>
            </a:r>
            <a:r>
              <a:rPr lang="en-US" sz="3200" dirty="0" smtClean="0">
                <a:latin typeface="Cambria" pitchFamily="18" charset="0"/>
              </a:rPr>
              <a:t> (p. 55)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382000" cy="3962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For today: When we are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contending as to who is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greatest, what can we learn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from Jesus' lesson on humility?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See Mark 9:33-37   (pp. 55, 56)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2526</TotalTime>
  <Words>142</Words>
  <Application>Microsoft Macintosh PowerPoint</Application>
  <PresentationFormat>On-screen Show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5_Adjacency</vt:lpstr>
      <vt:lpstr>10_Adjacency</vt:lpstr>
      <vt:lpstr>The Sanctified Life</vt:lpstr>
      <vt:lpstr>The Character of John  Chapter 7</vt:lpstr>
      <vt:lpstr>1. How is the personal  relationship of Jesus with John stated? (p. 53)</vt:lpstr>
      <vt:lpstr>2. What special evidences of confidence in John did Jesus  give? (p. 53)</vt:lpstr>
      <vt:lpstr>3. How did John demonstrate  that his religion was practical? (p. 54)</vt:lpstr>
      <vt:lpstr>4. What were some of John's natural defects of character? (p. 54)</vt:lpstr>
      <vt:lpstr>5. "The depth and fervor of  John's ____________ for his Master was not the____________ of Christ's love for him, but the __________ of that love." (p. 54)</vt:lpstr>
      <vt:lpstr>6. Our religion should make us ______________ men and _______________ women in all the relations of ______________.” (p. 55)</vt:lpstr>
      <vt:lpstr>7. For today: When we are  contending as to who is the  greatest, what can we learn  from Jesus' lesson on humility?  See Mark 9:33-37   (pp. 55, 56)</vt:lpstr>
      <vt:lpstr>8. How did Jesus on three other occasions give John a lesson in humility? Mark 9:38-40; 10:35-40; Luke 9:51-56. (pp. 56, 57, 59) </vt:lpstr>
      <vt:lpstr> 9. John and Judas were both students  of Christ. How did  each react differently to what He taught them? (pp. 59, 60) </vt:lpstr>
      <vt:lpstr>10. John and Judas represent the Christian world. Contrast the two classes. (p. 60)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400</cp:revision>
  <cp:lastPrinted>2014-03-10T18:39:37Z</cp:lastPrinted>
  <dcterms:created xsi:type="dcterms:W3CDTF">2013-11-20T17:04:18Z</dcterms:created>
  <dcterms:modified xsi:type="dcterms:W3CDTF">2014-03-10T19:56:39Z</dcterms:modified>
</cp:coreProperties>
</file>