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30" r:id="rId2"/>
    <p:sldMasterId id="2147485650" r:id="rId3"/>
  </p:sldMasterIdLst>
  <p:notesMasterIdLst>
    <p:notesMasterId r:id="rId19"/>
  </p:notesMasterIdLst>
  <p:handoutMasterIdLst>
    <p:handoutMasterId r:id="rId20"/>
  </p:handoutMasterIdLst>
  <p:sldIdLst>
    <p:sldId id="411" r:id="rId4"/>
    <p:sldId id="40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0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DE29F-9B7A-C446-B9D1-18D8653E4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19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DE29F-9B7A-C446-B9D1-18D8653E4A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835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31" r:id="rId1"/>
    <p:sldLayoutId id="2147485532" r:id="rId2"/>
    <p:sldLayoutId id="2147485533" r:id="rId3"/>
    <p:sldLayoutId id="2147485534" r:id="rId4"/>
    <p:sldLayoutId id="2147485535" r:id="rId5"/>
    <p:sldLayoutId id="2147485536" r:id="rId6"/>
    <p:sldLayoutId id="2147485537" r:id="rId7"/>
    <p:sldLayoutId id="2147485538" r:id="rId8"/>
    <p:sldLayoutId id="2147485539" r:id="rId9"/>
    <p:sldLayoutId id="2147485540" r:id="rId10"/>
    <p:sldLayoutId id="214748554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4648200" cy="3581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How does the healthy man witness to his condition? </a:t>
            </a:r>
            <a:r>
              <a:rPr lang="en-US" sz="3600" dirty="0" smtClean="0">
                <a:latin typeface="Cambria" pitchFamily="18" charset="0"/>
              </a:rPr>
              <a:t>(p. 13)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5105400" cy="3352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How is a truly righteous man described? </a:t>
            </a:r>
            <a:r>
              <a:rPr lang="en-US" sz="3200" dirty="0" smtClean="0">
                <a:latin typeface="Cambria" pitchFamily="18" charset="0"/>
              </a:rPr>
              <a:t>(p. 13)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4876800" cy="3200399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Why did the Jewish religious leaders reject Christ? </a:t>
            </a:r>
            <a:r>
              <a:rPr lang="en-US" sz="3200" dirty="0" smtClean="0">
                <a:latin typeface="Cambria" pitchFamily="18" charset="0"/>
              </a:rPr>
              <a:t>(p. 14)</a:t>
            </a:r>
            <a:endParaRPr lang="en-US" sz="3200" b="1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3124201"/>
            <a:ext cx="7924800" cy="2285999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11. How did Samuel, Joshua,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and Paul demonstrate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grace of meekness? </a:t>
            </a:r>
            <a:r>
              <a:rPr lang="en-US" sz="3200" dirty="0" smtClean="0">
                <a:latin typeface="Cambria" pitchFamily="18" charset="0"/>
              </a:rPr>
              <a:t>(p. 15)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2020" y="3048000"/>
            <a:ext cx="7315200" cy="2133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12. Contrast inward and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outward adorning </a:t>
            </a:r>
            <a:r>
              <a:rPr lang="en-US" sz="3200" dirty="0" smtClean="0">
                <a:latin typeface="Cambria" pitchFamily="18" charset="0"/>
              </a:rPr>
              <a:t>(p. 16)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2971800"/>
            <a:ext cx="8610600" cy="28194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13. According to the apostle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John, what is the highest dignity humanity can be raised to?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(pp. 16, 17)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533400" y="1219200"/>
            <a:ext cx="7391400" cy="33528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cs typeface="Times New Roman" panose="02020603050405020304" pitchFamily="18" charset="0"/>
              </a:rPr>
              <a:t>True and False </a:t>
            </a:r>
            <a:br>
              <a:rPr lang="en-US" sz="4400" dirty="0" smtClean="0">
                <a:cs typeface="Times New Roman" panose="02020603050405020304" pitchFamily="18" charset="0"/>
              </a:rPr>
            </a:br>
            <a:r>
              <a:rPr lang="en-US" sz="4400" dirty="0" smtClean="0">
                <a:cs typeface="Times New Roman" panose="02020603050405020304" pitchFamily="18" charset="0"/>
              </a:rPr>
              <a:t>Theories Contrasted</a:t>
            </a: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5200" dirty="0" smtClean="0"/>
              <a:t/>
            </a:r>
            <a:br>
              <a:rPr lang="en-US" sz="5200" dirty="0" smtClean="0"/>
            </a:br>
            <a:r>
              <a:rPr lang="en-US" sz="3200" dirty="0" smtClean="0">
                <a:cs typeface="Times New Roman" panose="02020603050405020304" pitchFamily="18" charset="0"/>
              </a:rPr>
              <a:t>Chapter </a:t>
            </a:r>
            <a:r>
              <a:rPr lang="en-US" sz="3200" dirty="0"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74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657600" y="914400"/>
            <a:ext cx="5334000" cy="4495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How many characteristics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of false sanctification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can you find on pages 7-11?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6" name="Picture 5" descr="leave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43200"/>
            <a:ext cx="9144000" cy="26670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Cambria" pitchFamily="18" charset="0"/>
              </a:rPr>
              <a:t>2. How many characteristics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of true sanctification can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you find in the same pages?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5" name="Picture 4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914400"/>
            <a:ext cx="9144000" cy="3657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If we are really seeking to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perfect Christian character,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what thought will we</a:t>
            </a:r>
            <a:r>
              <a:rPr lang="en-US" sz="4800" dirty="0">
                <a:latin typeface="Cambria" pitchFamily="18" charset="0"/>
              </a:rPr>
              <a:t> </a:t>
            </a:r>
            <a:r>
              <a:rPr lang="en-US" sz="4800" dirty="0" smtClean="0">
                <a:latin typeface="Cambria" pitchFamily="18" charset="0"/>
              </a:rPr>
              <a:t>never indulge? </a:t>
            </a:r>
            <a:r>
              <a:rPr lang="en-US" sz="3200" dirty="0" smtClean="0">
                <a:latin typeface="Cambria" pitchFamily="18" charset="0"/>
              </a:rPr>
              <a:t>(p. 7) </a:t>
            </a:r>
            <a:r>
              <a:rPr lang="en-US" sz="5000" dirty="0" smtClean="0">
                <a:latin typeface="Cambria" pitchFamily="18" charset="0"/>
              </a:rPr>
              <a:t/>
            </a:r>
            <a:br>
              <a:rPr lang="en-US" sz="5000" dirty="0" smtClean="0">
                <a:latin typeface="Cambria" pitchFamily="18" charset="0"/>
              </a:rPr>
            </a:br>
            <a:endParaRPr lang="en-US" sz="5000" dirty="0">
              <a:latin typeface="Cambria" pitchFamily="18" charset="0"/>
            </a:endParaRPr>
          </a:p>
        </p:txBody>
      </p:sp>
      <p:pic>
        <p:nvPicPr>
          <p:cNvPr id="6" name="Picture 5" descr="leave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1295400"/>
            <a:ext cx="6477000" cy="39624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The nearer we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approach to Christ's divine image, what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will be the effect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on our feelings? </a:t>
            </a:r>
            <a:r>
              <a:rPr lang="en-US" sz="3200" dirty="0" smtClean="0">
                <a:latin typeface="Cambria" pitchFamily="18" charset="0"/>
              </a:rPr>
              <a:t>(p. 7)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05200" y="1371600"/>
            <a:ext cx="5181600" cy="4114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"The pure __________________ sanctifies the __________________."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80744" y="1867697"/>
            <a:ext cx="5939456" cy="3429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What are the daily fruits of those truly connected with God? </a:t>
            </a:r>
            <a:r>
              <a:rPr lang="en-US" sz="3200" dirty="0" smtClean="0">
                <a:latin typeface="Cambria" pitchFamily="18" charset="0"/>
              </a:rPr>
              <a:t>(p. 11)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2895600"/>
            <a:ext cx="7620000" cy="2971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What will happen to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church when trials and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perplexities come upon it?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12)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2507</TotalTime>
  <Words>140</Words>
  <Application>Microsoft Macintosh PowerPoint</Application>
  <PresentationFormat>On-screen Show (4:3)</PresentationFormat>
  <Paragraphs>18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Adjacency</vt:lpstr>
      <vt:lpstr>10_Adjacency</vt:lpstr>
      <vt:lpstr>The Sanctified Life</vt:lpstr>
      <vt:lpstr>True and False  Theories Contrasted  Chapter 1</vt:lpstr>
      <vt:lpstr>1. How many characteristics  of false sanctification  can you find on pages 7-11?</vt:lpstr>
      <vt:lpstr>2. How many characteristics  of true sanctification can  you find in the same pages?</vt:lpstr>
      <vt:lpstr>3. If we are really seeking to  perfect Christian character,  what thought will we never indulge? (p. 7)  </vt:lpstr>
      <vt:lpstr>4. The nearer we  approach to Christ's divine image, what  will be the effect  on our feelings? (p. 7)</vt:lpstr>
      <vt:lpstr>5. "The pure __________________ sanctifies the __________________."  (p. 9)</vt:lpstr>
      <vt:lpstr>6. What are the daily fruits of those truly connected with God? (p. 11)</vt:lpstr>
      <vt:lpstr>7. What will happen to the  church when trials and  perplexities come upon it?  (p. 12)</vt:lpstr>
      <vt:lpstr>8. How does the healthy man witness to his condition? (p. 13)</vt:lpstr>
      <vt:lpstr>9. How is a truly righteous man described? (p. 13)</vt:lpstr>
      <vt:lpstr>10. Why did the Jewish religious leaders reject Christ? (p. 14)</vt:lpstr>
      <vt:lpstr>11. How did Samuel, Joshua,  and Paul demonstrate the  grace of meekness? (p. 15)</vt:lpstr>
      <vt:lpstr>12. Contrast inward and  outward adorning (p. 16)</vt:lpstr>
      <vt:lpstr>13. According to the apostle  John, what is the highest dignity humanity can be raised to? (pp. 16, 17)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399</cp:revision>
  <cp:lastPrinted>2014-03-10T18:11:23Z</cp:lastPrinted>
  <dcterms:created xsi:type="dcterms:W3CDTF">2013-11-20T17:04:18Z</dcterms:created>
  <dcterms:modified xsi:type="dcterms:W3CDTF">2014-03-10T19:20:02Z</dcterms:modified>
</cp:coreProperties>
</file>