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518" r:id="rId1"/>
    <p:sldMasterId id="2147485614" r:id="rId2"/>
    <p:sldMasterId id="2147485650" r:id="rId3"/>
  </p:sldMasterIdLst>
  <p:notesMasterIdLst>
    <p:notesMasterId r:id="rId19"/>
  </p:notesMasterIdLst>
  <p:handoutMasterIdLst>
    <p:handoutMasterId r:id="rId20"/>
  </p:handoutMasterIdLst>
  <p:sldIdLst>
    <p:sldId id="411" r:id="rId4"/>
    <p:sldId id="408" r:id="rId5"/>
    <p:sldId id="351" r:id="rId6"/>
    <p:sldId id="352" r:id="rId7"/>
    <p:sldId id="353" r:id="rId8"/>
    <p:sldId id="354" r:id="rId9"/>
    <p:sldId id="355" r:id="rId10"/>
    <p:sldId id="356" r:id="rId11"/>
    <p:sldId id="357" r:id="rId12"/>
    <p:sldId id="358" r:id="rId13"/>
    <p:sldId id="359" r:id="rId14"/>
    <p:sldId id="360" r:id="rId15"/>
    <p:sldId id="361" r:id="rId16"/>
    <p:sldId id="362" r:id="rId17"/>
    <p:sldId id="364" r:id="rId18"/>
  </p:sldIdLst>
  <p:sldSz cx="9144000" cy="6858000" type="screen4x3"/>
  <p:notesSz cx="7053263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" id="{0754DA11-FA22-1649-8523-41AADF2B03A2}">
          <p14:sldIdLst>
            <p14:sldId id="411"/>
            <p14:sldId id="408"/>
            <p14:sldId id="351"/>
            <p14:sldId id="352"/>
            <p14:sldId id="353"/>
            <p14:sldId id="354"/>
            <p14:sldId id="355"/>
            <p14:sldId id="356"/>
            <p14:sldId id="357"/>
            <p14:sldId id="358"/>
            <p14:sldId id="359"/>
            <p14:sldId id="360"/>
            <p14:sldId id="361"/>
            <p14:sldId id="362"/>
            <p14:sldId id="36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94" autoAdjust="0"/>
    <p:restoredTop sz="67886" autoAdjust="0"/>
  </p:normalViewPr>
  <p:slideViewPr>
    <p:cSldViewPr>
      <p:cViewPr>
        <p:scale>
          <a:sx n="94" d="100"/>
          <a:sy n="94" d="100"/>
        </p:scale>
        <p:origin x="-85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A45E8B3E-DDF2-6342-9A12-66A42E43066B}" type="datetimeFigureOut">
              <a:rPr lang="en-US" smtClean="0"/>
              <a:t>3/10/14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E788C6EE-6C96-F34F-86CB-5F1DF967D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6611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5AE895F4-CE71-A44C-8BEB-BEB112CD7D04}" type="datetimeFigureOut">
              <a:rPr lang="en-US" smtClean="0"/>
              <a:t>3/10/14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89ADE29F-9B7A-C446-B9D1-18D8653E4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751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1" dirty="0" smtClean="0">
                <a:latin typeface="Cambria" pitchFamily="18" charset="0"/>
              </a:rPr>
              <a:t>Note: </a:t>
            </a:r>
            <a:r>
              <a:rPr lang="en-US" sz="1200" i="1" dirty="0" smtClean="0">
                <a:latin typeface="Cambria" pitchFamily="18" charset="0"/>
              </a:rPr>
              <a:t>This description has been reproduced in a painting at the White Estate offices at the General Conference</a:t>
            </a:r>
            <a:r>
              <a:rPr lang="en-US" sz="120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DE29F-9B7A-C446-B9D1-18D8653E4A1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78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530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770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772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366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069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32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71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005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94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501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675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640x920_iGiveSDA EDITED smaller heart cmyk copy.png"/>
          <p:cNvPicPr>
            <a:picLocks noChangeAspect="1"/>
          </p:cNvPicPr>
          <p:nvPr userDrawn="1"/>
        </p:nvPicPr>
        <p:blipFill>
          <a:blip r:embed="rId1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9102" y="6030311"/>
            <a:ext cx="1359197" cy="533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18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19" r:id="rId1"/>
    <p:sldLayoutId id="2147485520" r:id="rId2"/>
    <p:sldLayoutId id="2147485521" r:id="rId3"/>
    <p:sldLayoutId id="2147485522" r:id="rId4"/>
    <p:sldLayoutId id="2147485523" r:id="rId5"/>
    <p:sldLayoutId id="2147485524" r:id="rId6"/>
    <p:sldLayoutId id="2147485525" r:id="rId7"/>
    <p:sldLayoutId id="2147485526" r:id="rId8"/>
    <p:sldLayoutId id="2147485527" r:id="rId9"/>
    <p:sldLayoutId id="2147485528" r:id="rId10"/>
    <p:sldLayoutId id="214748552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pic>
        <p:nvPicPr>
          <p:cNvPr id="9" name="Picture 8" descr="640x920_iGiveSDA EDITED smaller heart cmyk copy.png"/>
          <p:cNvPicPr>
            <a:picLocks noChangeAspect="1"/>
          </p:cNvPicPr>
          <p:nvPr userDrawn="1"/>
        </p:nvPicPr>
        <p:blipFill>
          <a:blip r:embed="rId1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9102" y="6030311"/>
            <a:ext cx="1359197" cy="53368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615" r:id="rId1"/>
    <p:sldLayoutId id="2147485616" r:id="rId2"/>
    <p:sldLayoutId id="2147485617" r:id="rId3"/>
    <p:sldLayoutId id="2147485618" r:id="rId4"/>
    <p:sldLayoutId id="2147485619" r:id="rId5"/>
    <p:sldLayoutId id="2147485620" r:id="rId6"/>
    <p:sldLayoutId id="2147485621" r:id="rId7"/>
    <p:sldLayoutId id="2147485622" r:id="rId8"/>
    <p:sldLayoutId id="2147485623" r:id="rId9"/>
    <p:sldLayoutId id="2147485624" r:id="rId10"/>
    <p:sldLayoutId id="214748562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pic>
        <p:nvPicPr>
          <p:cNvPr id="9" name="Picture 8" descr="640x920_iGiveSDA EDITED smaller heart cmyk copy.png"/>
          <p:cNvPicPr>
            <a:picLocks noChangeAspect="1"/>
          </p:cNvPicPr>
          <p:nvPr userDrawn="1"/>
        </p:nvPicPr>
        <p:blipFill>
          <a:blip r:embed="rId1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9102" y="6030311"/>
            <a:ext cx="1359197" cy="53368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651" r:id="rId1"/>
    <p:sldLayoutId id="2147485652" r:id="rId2"/>
    <p:sldLayoutId id="2147485653" r:id="rId3"/>
    <p:sldLayoutId id="2147485654" r:id="rId4"/>
    <p:sldLayoutId id="2147485655" r:id="rId5"/>
    <p:sldLayoutId id="2147485656" r:id="rId6"/>
    <p:sldLayoutId id="2147485657" r:id="rId7"/>
    <p:sldLayoutId id="2147485658" r:id="rId8"/>
    <p:sldLayoutId id="2147485659" r:id="rId9"/>
    <p:sldLayoutId id="2147485660" r:id="rId10"/>
    <p:sldLayoutId id="214748566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ave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31520"/>
            <a:ext cx="7464948" cy="5060696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066800" y="3581400"/>
            <a:ext cx="7007748" cy="1295400"/>
          </a:xfrm>
        </p:spPr>
        <p:txBody>
          <a:bodyPr>
            <a:noAutofit/>
          </a:bodyPr>
          <a:lstStyle/>
          <a:p>
            <a:r>
              <a:rPr lang="en-US" sz="6200" i="1" dirty="0" smtClean="0">
                <a:solidFill>
                  <a:schemeClr val="tx1"/>
                </a:solidFill>
                <a:latin typeface="Cambria" pitchFamily="18" charset="0"/>
              </a:rPr>
              <a:t>The Sanctified Life</a:t>
            </a:r>
            <a:endParaRPr lang="en-US" sz="6200" i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21206" y="5073403"/>
            <a:ext cx="2441594" cy="2605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FF"/>
                </a:solidFill>
                <a:latin typeface="Cambria"/>
              </a:rPr>
              <a:t>By Ellen G. White</a:t>
            </a:r>
            <a:endParaRPr lang="en-US" sz="2400" dirty="0">
              <a:solidFill>
                <a:srgbClr val="FFFFFF"/>
              </a:solidFill>
              <a:latin typeface="Cambria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685800"/>
            <a:ext cx="7543800" cy="35052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8. What amazed John about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the plan of salvation? </a:t>
            </a:r>
            <a:r>
              <a:rPr lang="en-US" sz="3200" dirty="0" smtClean="0">
                <a:latin typeface="Cambria" pitchFamily="18" charset="0"/>
              </a:rPr>
              <a:t>(p. 75)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-15240" y="45720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609600"/>
            <a:ext cx="8305800" cy="3581400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latin typeface="Cambria"/>
                <a:cs typeface="Cambria"/>
              </a:rPr>
              <a:t>9. "It is for the best __________ </a:t>
            </a:r>
            <a:br>
              <a:rPr lang="en-US" sz="4800" dirty="0" smtClean="0">
                <a:latin typeface="Cambria"/>
                <a:cs typeface="Cambria"/>
              </a:rPr>
            </a:br>
            <a:r>
              <a:rPr lang="en-US" sz="4800" dirty="0" smtClean="0">
                <a:latin typeface="Cambria"/>
                <a:cs typeface="Cambria"/>
              </a:rPr>
              <a:t>of men, even in this _____________, to  ___________ God's ____________." </a:t>
            </a:r>
            <a:r>
              <a:rPr lang="en-US" sz="3200" dirty="0" smtClean="0">
                <a:latin typeface="Cambria"/>
                <a:cs typeface="Cambria"/>
              </a:rPr>
              <a:t>(p. 76)</a:t>
            </a:r>
            <a:endParaRPr lang="en-US" sz="3200" dirty="0">
              <a:latin typeface="Cambria"/>
              <a:cs typeface="Cambria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-15240" y="45720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667000"/>
            <a:ext cx="8229600" cy="29718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10. Note illustrations from the natural world of obedience to the Creator's law. </a:t>
            </a:r>
            <a:r>
              <a:rPr lang="en-US" sz="3200" dirty="0" smtClean="0">
                <a:latin typeface="Cambria" pitchFamily="18" charset="0"/>
              </a:rPr>
              <a:t>(p. 76)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0" y="-5334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1400" y="1371600"/>
            <a:ext cx="4953000" cy="35052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11. How is mankind different from all the rest of creation?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3600" dirty="0" smtClean="0">
                <a:latin typeface="Cambria" pitchFamily="18" charset="0"/>
              </a:rPr>
              <a:t>(p. 76)</a:t>
            </a:r>
            <a:endParaRPr lang="en-US" sz="36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-838200" y="0"/>
            <a:ext cx="3737944" cy="7164394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143000"/>
            <a:ext cx="5257800" cy="3810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12. How does John describe the appearance of Christ in Revelation 1? </a:t>
            </a:r>
            <a:r>
              <a:rPr lang="en-US" sz="3600" dirty="0" smtClean="0">
                <a:latin typeface="Cambria" pitchFamily="18" charset="0"/>
              </a:rPr>
              <a:t>(pp. 77, 78)</a:t>
            </a:r>
            <a:endParaRPr lang="en-US" sz="36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6248400" y="0"/>
            <a:ext cx="3737944" cy="71643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05200" y="1371600"/>
            <a:ext cx="5105400" cy="35052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13. How can John's teaching for Christians be summarized? </a:t>
            </a:r>
            <a:r>
              <a:rPr lang="en-US" sz="3600" dirty="0" smtClean="0">
                <a:latin typeface="Cambria" pitchFamily="18" charset="0"/>
              </a:rPr>
              <a:t>(p. 79)</a:t>
            </a:r>
            <a:endParaRPr lang="en-US" sz="36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-838200" y="0"/>
            <a:ext cx="3737944" cy="7164394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28600" y="2035175"/>
            <a:ext cx="6096000" cy="2155825"/>
          </a:xfrm>
        </p:spPr>
        <p:txBody>
          <a:bodyPr>
            <a:noAutofit/>
          </a:bodyPr>
          <a:lstStyle/>
          <a:p>
            <a:pPr algn="ctr"/>
            <a:r>
              <a:rPr lang="en-US" sz="5200" dirty="0" smtClean="0">
                <a:latin typeface="Cambria" pitchFamily="18" charset="0"/>
              </a:rPr>
              <a:t>John in Exile</a:t>
            </a:r>
            <a:br>
              <a:rPr lang="en-US" sz="5200" dirty="0" smtClean="0">
                <a:latin typeface="Cambria" pitchFamily="18" charset="0"/>
              </a:rPr>
            </a:br>
            <a:r>
              <a:rPr lang="en-US" sz="5200" dirty="0" smtClean="0">
                <a:latin typeface="Cambria" pitchFamily="18" charset="0"/>
              </a:rPr>
              <a:t/>
            </a:r>
            <a:br>
              <a:rPr lang="en-US" sz="5200" dirty="0" smtClean="0">
                <a:latin typeface="Cambria" pitchFamily="18" charset="0"/>
              </a:rPr>
            </a:br>
            <a:r>
              <a:rPr lang="en-US" sz="3200" dirty="0">
                <a:latin typeface="Cambria" pitchFamily="18" charset="0"/>
              </a:rPr>
              <a:t>Chapter </a:t>
            </a:r>
            <a:r>
              <a:rPr lang="en-US" sz="3200" dirty="0" smtClean="0">
                <a:latin typeface="Cambria" pitchFamily="18" charset="0"/>
              </a:rPr>
              <a:t>9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6248400" y="0"/>
            <a:ext cx="3737944" cy="716439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590800"/>
            <a:ext cx="8458200" cy="29718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1. What power did the enemies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of Christ finally enlist to oppose Christians? </a:t>
            </a:r>
            <a:r>
              <a:rPr lang="en-US" sz="3200" dirty="0" smtClean="0">
                <a:latin typeface="Cambria" pitchFamily="18" charset="0"/>
              </a:rPr>
              <a:t>(p. 70)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0" y="-5334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667000"/>
            <a:ext cx="7772400" cy="28956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2. What distinction did John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have among the disciples?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3200" dirty="0" smtClean="0">
                <a:latin typeface="Cambria" pitchFamily="18" charset="0"/>
              </a:rPr>
              <a:t>(pp. 70, 71)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0" y="-5334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0" y="1295400"/>
            <a:ext cx="5334000" cy="35052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3. What effect did John's powerful witness have on the Roman authorities?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3600" dirty="0" smtClean="0">
                <a:latin typeface="Cambria" pitchFamily="18" charset="0"/>
              </a:rPr>
              <a:t>(p. 71)</a:t>
            </a:r>
            <a:endParaRPr lang="en-US" sz="36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-838200" y="0"/>
            <a:ext cx="3737944" cy="7164394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2743200"/>
            <a:ext cx="7086600" cy="26670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4. John was banished to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Patmos, for his witness in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what two areas? </a:t>
            </a:r>
            <a:r>
              <a:rPr lang="en-US" sz="3200" dirty="0" smtClean="0">
                <a:latin typeface="Cambria" pitchFamily="18" charset="0"/>
              </a:rPr>
              <a:t>(p. 71)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0" y="-5334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5181600" cy="39624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5. What lessons did John gain from nature in his early years? By contrast, what did he learn on Patmos? </a:t>
            </a:r>
            <a:r>
              <a:rPr lang="en-US" sz="3600" dirty="0" smtClean="0">
                <a:latin typeface="Cambria" pitchFamily="18" charset="0"/>
              </a:rPr>
              <a:t>(pp. 72, 73)</a:t>
            </a:r>
            <a:endParaRPr lang="en-US" sz="36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6248400" y="0"/>
            <a:ext cx="3737944" cy="71643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667000"/>
            <a:ext cx="8686800" cy="28956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6. What particular lessons did he learn from the sea? </a:t>
            </a:r>
            <a:r>
              <a:rPr lang="en-US" sz="3200" dirty="0" smtClean="0">
                <a:latin typeface="Cambria" pitchFamily="18" charset="0"/>
              </a:rPr>
              <a:t>(p. 73)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0" y="-5334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371600"/>
            <a:ext cx="4953000" cy="35052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7. What did the rocks on Patmos remind him of?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3200" dirty="0" smtClean="0">
                <a:latin typeface="Cambria" pitchFamily="18" charset="0"/>
              </a:rPr>
              <a:t>(pp. 74,75)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6248400" y="0"/>
            <a:ext cx="3737944" cy="71643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 Theme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7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0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2521</TotalTime>
  <Words>210</Words>
  <Application>Microsoft Macintosh PowerPoint</Application>
  <PresentationFormat>On-screen Show (4:3)</PresentationFormat>
  <Paragraphs>18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Office Theme</vt:lpstr>
      <vt:lpstr>7_Adjacency</vt:lpstr>
      <vt:lpstr>10_Adjacency</vt:lpstr>
      <vt:lpstr>The Sanctified Life</vt:lpstr>
      <vt:lpstr>John in Exile  Chapter 9</vt:lpstr>
      <vt:lpstr>1. What power did the enemies  of Christ finally enlist to oppose Christians? (p. 70)</vt:lpstr>
      <vt:lpstr>2. What distinction did John  have among the disciples?  (pp. 70, 71)</vt:lpstr>
      <vt:lpstr>3. What effect did John's powerful witness have on the Roman authorities? (p. 71)</vt:lpstr>
      <vt:lpstr>4. John was banished to  Patmos, for his witness in  what two areas? (p. 71)</vt:lpstr>
      <vt:lpstr>5. What lessons did John gain from nature in his early years? By contrast, what did he learn on Patmos? (pp. 72, 73)</vt:lpstr>
      <vt:lpstr>6. What particular lessons did he learn from the sea? (p. 73)</vt:lpstr>
      <vt:lpstr>7. What did the rocks on Patmos remind him of?  (pp. 74,75)</vt:lpstr>
      <vt:lpstr>8. What amazed John about  the plan of salvation? (p. 75)</vt:lpstr>
      <vt:lpstr>9. "It is for the best __________  of men, even in this _____________, to  ___________ God's ____________." (p. 76)</vt:lpstr>
      <vt:lpstr>10. Note illustrations from the natural world of obedience to the Creator's law. (p. 76)</vt:lpstr>
      <vt:lpstr>11. How is mankind different from all the rest of creation?  (p. 76)</vt:lpstr>
      <vt:lpstr>12. How does John describe the appearance of Christ in Revelation 1? (pp. 77, 78)</vt:lpstr>
      <vt:lpstr>13. How can John's teaching for Christians be summarized? (p. 79)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Sanctified Life By Ellen G. White</dc:title>
  <dc:creator>STETemp</dc:creator>
  <cp:lastModifiedBy>Vanessa Perla</cp:lastModifiedBy>
  <cp:revision>401</cp:revision>
  <cp:lastPrinted>2014-03-10T18:55:56Z</cp:lastPrinted>
  <dcterms:created xsi:type="dcterms:W3CDTF">2013-11-20T17:04:18Z</dcterms:created>
  <dcterms:modified xsi:type="dcterms:W3CDTF">2014-03-10T19:55:48Z</dcterms:modified>
</cp:coreProperties>
</file>