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518" r:id="rId1"/>
    <p:sldMasterId id="2147485566" r:id="rId2"/>
    <p:sldMasterId id="2147485650" r:id="rId3"/>
  </p:sldMasterIdLst>
  <p:notesMasterIdLst>
    <p:notesMasterId r:id="rId18"/>
  </p:notesMasterIdLst>
  <p:handoutMasterIdLst>
    <p:handoutMasterId r:id="rId19"/>
  </p:handoutMasterIdLst>
  <p:sldIdLst>
    <p:sldId id="411" r:id="rId4"/>
    <p:sldId id="403" r:id="rId5"/>
    <p:sldId id="294" r:id="rId6"/>
    <p:sldId id="295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0754DA11-FA22-1649-8523-41AADF2B03A2}">
          <p14:sldIdLst>
            <p14:sldId id="411"/>
            <p14:sldId id="403"/>
            <p14:sldId id="294"/>
            <p14:sldId id="295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294" autoAdjust="0"/>
    <p:restoredTop sz="94660"/>
  </p:normalViewPr>
  <p:slideViewPr>
    <p:cSldViewPr>
      <p:cViewPr>
        <p:scale>
          <a:sx n="94" d="100"/>
          <a:sy n="94" d="100"/>
        </p:scale>
        <p:origin x="-80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A45E8B3E-DDF2-6342-9A12-66A42E43066B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788C6EE-6C96-F34F-86CB-5F1DF967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61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5AE895F4-CE71-A44C-8BEB-BEB112CD7D04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9ADE29F-9B7A-C446-B9D1-18D8653E4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3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77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7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6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4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67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67" r:id="rId1"/>
    <p:sldLayoutId id="2147485568" r:id="rId2"/>
    <p:sldLayoutId id="2147485569" r:id="rId3"/>
    <p:sldLayoutId id="2147485570" r:id="rId4"/>
    <p:sldLayoutId id="2147485571" r:id="rId5"/>
    <p:sldLayoutId id="2147485572" r:id="rId6"/>
    <p:sldLayoutId id="2147485573" r:id="rId7"/>
    <p:sldLayoutId id="2147485574" r:id="rId8"/>
    <p:sldLayoutId id="2147485575" r:id="rId9"/>
    <p:sldLayoutId id="2147485576" r:id="rId10"/>
    <p:sldLayoutId id="214748557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51" r:id="rId1"/>
    <p:sldLayoutId id="2147485652" r:id="rId2"/>
    <p:sldLayoutId id="2147485653" r:id="rId3"/>
    <p:sldLayoutId id="2147485654" r:id="rId4"/>
    <p:sldLayoutId id="2147485655" r:id="rId5"/>
    <p:sldLayoutId id="2147485656" r:id="rId6"/>
    <p:sldLayoutId id="2147485657" r:id="rId7"/>
    <p:sldLayoutId id="2147485658" r:id="rId8"/>
    <p:sldLayoutId id="2147485659" r:id="rId9"/>
    <p:sldLayoutId id="2147485660" r:id="rId10"/>
    <p:sldLayoutId id="214748566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v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31520"/>
            <a:ext cx="7464948" cy="50606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3581400"/>
            <a:ext cx="7007748" cy="1295400"/>
          </a:xfrm>
        </p:spPr>
        <p:txBody>
          <a:bodyPr>
            <a:noAutofit/>
          </a:bodyPr>
          <a:lstStyle/>
          <a:p>
            <a:r>
              <a:rPr lang="en-US" sz="6200" i="1" dirty="0" smtClean="0">
                <a:solidFill>
                  <a:schemeClr val="tx1"/>
                </a:solidFill>
                <a:latin typeface="Cambria" pitchFamily="18" charset="0"/>
              </a:rPr>
              <a:t>The Sanctified Life</a:t>
            </a:r>
            <a:endParaRPr lang="en-US" sz="6200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1206" y="5073403"/>
            <a:ext cx="2441594" cy="260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Cambria"/>
              </a:rPr>
              <a:t>By Ellen G. White</a:t>
            </a:r>
            <a:endParaRPr lang="en-US" sz="2400" dirty="0">
              <a:solidFill>
                <a:srgbClr val="FFFFFF"/>
              </a:solidFill>
              <a:latin typeface="Cambria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1143000"/>
            <a:ext cx="5562600" cy="4038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7. What lesson can we learn from the fact that Shadrach, Meshach, and Abednego had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to meet a test without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Daniel?</a:t>
            </a:r>
            <a:r>
              <a:rPr lang="en-US" sz="3600" dirty="0" smtClean="0">
                <a:latin typeface="Cambria" pitchFamily="18" charset="0"/>
              </a:rPr>
              <a:t> (p. 37)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1371600"/>
            <a:ext cx="5486400" cy="350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8. Why do you think the king gave the three men a second chance to bow before the image?</a:t>
            </a:r>
            <a:endParaRPr lang="en-US" sz="48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447800"/>
            <a:ext cx="5181600" cy="3429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9. How was the king able to identify the fourth Person in the furnace? </a:t>
            </a:r>
            <a:r>
              <a:rPr lang="en-US" sz="3600" dirty="0" smtClean="0">
                <a:latin typeface="Cambria" pitchFamily="18" charset="0"/>
              </a:rPr>
              <a:t>(p. 38)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76200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890520"/>
            <a:ext cx="7543800" cy="312928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10. What two questions will 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i="1" dirty="0" smtClean="0">
                <a:latin typeface="Cambria" pitchFamily="18" charset="0"/>
              </a:rPr>
              <a:t>not</a:t>
            </a:r>
            <a:r>
              <a:rPr lang="en-US" sz="4800" dirty="0" smtClean="0">
                <a:latin typeface="Cambria" pitchFamily="18" charset="0"/>
              </a:rPr>
              <a:t> be asked by those who possess genuine sanctification? </a:t>
            </a:r>
            <a:r>
              <a:rPr lang="en-US" sz="3200" dirty="0" smtClean="0">
                <a:latin typeface="Cambria" pitchFamily="18" charset="0"/>
              </a:rPr>
              <a:t>(p. 39)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4495800" cy="57150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11. For today: What lessons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can we get from the experience of the three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Hebrew youths?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(pp. 40, 41)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1594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2667000"/>
            <a:ext cx="7162800" cy="2743200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latin typeface="Cambria" pitchFamily="18" charset="0"/>
              </a:rPr>
              <a:t>The Fiery </a:t>
            </a:r>
            <a:r>
              <a:rPr lang="en-US" sz="5400" dirty="0">
                <a:latin typeface="Cambria" pitchFamily="18" charset="0"/>
              </a:rPr>
              <a:t>Furnace</a:t>
            </a:r>
            <a:br>
              <a:rPr lang="en-US" sz="5400" dirty="0">
                <a:latin typeface="Cambria" pitchFamily="18" charset="0"/>
              </a:rPr>
            </a:br>
            <a:r>
              <a:rPr lang="en-US" sz="5400" dirty="0" smtClean="0">
                <a:latin typeface="Cambria" pitchFamily="18" charset="0"/>
              </a:rPr>
              <a:t/>
            </a:r>
            <a:br>
              <a:rPr lang="en-US" sz="54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Chapter 4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819400"/>
            <a:ext cx="7696200" cy="2743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1. Why did God make Nebuchadnezzar forget the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details of his dream? </a:t>
            </a:r>
            <a:r>
              <a:rPr lang="en-US" sz="3200" dirty="0" smtClean="0">
                <a:latin typeface="Cambria" pitchFamily="18" charset="0"/>
              </a:rPr>
              <a:t>(p. 34)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2743200"/>
            <a:ext cx="8382000" cy="41910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2. Nebuchadnezzar accused the magicians, astrologers, and sorcerers of seeking time to come up with an answer to his dream. </a:t>
            </a:r>
            <a:r>
              <a:rPr lang="en-US" sz="4800" dirty="0">
                <a:latin typeface="Cambria" pitchFamily="18" charset="0"/>
              </a:rPr>
              <a:t> </a:t>
            </a:r>
            <a:r>
              <a:rPr lang="en-US" sz="4800" dirty="0" smtClean="0">
                <a:latin typeface="Cambria" pitchFamily="18" charset="0"/>
              </a:rPr>
              <a:t>                    </a:t>
            </a:r>
            <a:r>
              <a:rPr lang="en-US" sz="3200" dirty="0" smtClean="0">
                <a:latin typeface="Cambria" pitchFamily="18" charset="0"/>
              </a:rPr>
              <a:t>(Daniel 2:8)</a:t>
            </a:r>
            <a:r>
              <a:rPr lang="en-US" sz="4800" dirty="0" smtClean="0">
                <a:latin typeface="Cambria" pitchFamily="18" charset="0"/>
              </a:rPr>
              <a:t/>
            </a:r>
            <a:br>
              <a:rPr lang="en-US" sz="4800" dirty="0" smtClean="0">
                <a:latin typeface="Cambria" pitchFamily="18" charset="0"/>
              </a:rPr>
            </a:br>
            <a:endParaRPr lang="en-US" sz="4800" dirty="0">
              <a:latin typeface="Cambria" pitchFamily="18" charset="0"/>
            </a:endParaRPr>
          </a:p>
        </p:txBody>
      </p:sp>
      <p:pic>
        <p:nvPicPr>
          <p:cNvPr id="5" name="Picture 4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219200"/>
            <a:ext cx="5105400" cy="39624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What did Daniel ask for?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>
                <a:latin typeface="Cambria" pitchFamily="18" charset="0"/>
              </a:rPr>
              <a:t/>
            </a:r>
            <a:br>
              <a:rPr lang="en-US" sz="4800" dirty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What was the difference? </a:t>
            </a:r>
            <a:r>
              <a:rPr lang="en-US" sz="3200" dirty="0" smtClean="0">
                <a:latin typeface="Cambria" pitchFamily="18" charset="0"/>
              </a:rPr>
              <a:t>(p. 35)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4953000" cy="5791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3. Daniel and his three companions asked God for the dream </a:t>
            </a:r>
            <a:r>
              <a:rPr lang="en-US" sz="4800" i="1" dirty="0" smtClean="0">
                <a:latin typeface="Cambria" pitchFamily="18" charset="0"/>
              </a:rPr>
              <a:t>and</a:t>
            </a:r>
            <a:r>
              <a:rPr lang="en-US" sz="4800" dirty="0" smtClean="0">
                <a:latin typeface="Cambria" pitchFamily="18" charset="0"/>
              </a:rPr>
              <a:t> its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interpretation. Why were they able to do this?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>(p. 35)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1594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76200"/>
            <a:ext cx="8534400" cy="42672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4. What opportunity did the knowledge God gave to Daniel afford him as he came before the king the second time? What did he do instead? </a:t>
            </a:r>
            <a:r>
              <a:rPr lang="en-US" sz="3200" dirty="0" smtClean="0">
                <a:latin typeface="Cambria" pitchFamily="18" charset="0"/>
              </a:rPr>
              <a:t>(pp. 35, 36)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19200"/>
            <a:ext cx="4495800" cy="3581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5. For today: What can we learn about astrologers in this story? </a:t>
            </a:r>
            <a:r>
              <a:rPr lang="en-US" sz="3600" dirty="0" smtClean="0">
                <a:latin typeface="Cambria" pitchFamily="18" charset="0"/>
              </a:rPr>
              <a:t>(p. 36)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90800"/>
            <a:ext cx="7772400" cy="33528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6. How did the king's image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differ from what he saw in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the dream? What is the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significance of this? </a:t>
            </a:r>
            <a:r>
              <a:rPr lang="en-US" sz="3200" dirty="0" smtClean="0">
                <a:latin typeface="Cambria" pitchFamily="18" charset="0"/>
              </a:rPr>
              <a:t>(p. 36)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2531</TotalTime>
  <Words>204</Words>
  <Application>Microsoft Macintosh PowerPoint</Application>
  <PresentationFormat>On-screen Show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3_Adjacency</vt:lpstr>
      <vt:lpstr>10_Adjacency</vt:lpstr>
      <vt:lpstr>The Sanctified Life</vt:lpstr>
      <vt:lpstr>The Fiery Furnace  Chapter 4</vt:lpstr>
      <vt:lpstr>1. Why did God make Nebuchadnezzar forget the  details of his dream? (p. 34)</vt:lpstr>
      <vt:lpstr>2. Nebuchadnezzar accused the magicians, astrologers, and sorcerers of seeking time to come up with an answer to his dream.                      (Daniel 2:8) </vt:lpstr>
      <vt:lpstr>What did Daniel ask for?  What was the difference? (p. 35)</vt:lpstr>
      <vt:lpstr>3. Daniel and his three companions asked God for the dream and its interpretation. Why were they able to do this? (p. 35)</vt:lpstr>
      <vt:lpstr>4. What opportunity did the knowledge God gave to Daniel afford him as he came before the king the second time? What did he do instead? (pp. 35, 36)</vt:lpstr>
      <vt:lpstr>5. For today: What can we learn about astrologers in this story? (p. 36)</vt:lpstr>
      <vt:lpstr>6. How did the king's image  differ from what he saw in  the dream? What is the  significance of this? (p. 36)</vt:lpstr>
      <vt:lpstr>7. What lesson can we learn from the fact that Shadrach, Meshach, and Abednego had  to meet a test without  Daniel? (p. 37)</vt:lpstr>
      <vt:lpstr>8. Why do you think the king gave the three men a second chance to bow before the image?</vt:lpstr>
      <vt:lpstr>9. How was the king able to identify the fourth Person in the furnace? (p. 38)</vt:lpstr>
      <vt:lpstr>10. What two questions will  not be asked by those who possess genuine sanctification? (p. 39)</vt:lpstr>
      <vt:lpstr>11. For today: What lessons  can we get from the experience of the three  Hebrew youths?  (pp. 40, 41)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Sanctified Life By Ellen G. White</dc:title>
  <dc:creator>STETemp</dc:creator>
  <cp:lastModifiedBy>Vanessa Perla</cp:lastModifiedBy>
  <cp:revision>403</cp:revision>
  <cp:lastPrinted>2014-03-10T18:29:59Z</cp:lastPrinted>
  <dcterms:created xsi:type="dcterms:W3CDTF">2013-11-20T17:04:18Z</dcterms:created>
  <dcterms:modified xsi:type="dcterms:W3CDTF">2014-03-10T19:55:13Z</dcterms:modified>
</cp:coreProperties>
</file>