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18" r:id="rId1"/>
    <p:sldMasterId id="2147485638" r:id="rId2"/>
    <p:sldMasterId id="2147485650" r:id="rId3"/>
  </p:sldMasterIdLst>
  <p:notesMasterIdLst>
    <p:notesMasterId r:id="rId18"/>
  </p:notesMasterIdLst>
  <p:handoutMasterIdLst>
    <p:handoutMasterId r:id="rId19"/>
  </p:handoutMasterIdLst>
  <p:sldIdLst>
    <p:sldId id="411" r:id="rId4"/>
    <p:sldId id="410" r:id="rId5"/>
    <p:sldId id="382" r:id="rId6"/>
    <p:sldId id="383" r:id="rId7"/>
    <p:sldId id="384" r:id="rId8"/>
    <p:sldId id="385" r:id="rId9"/>
    <p:sldId id="386" r:id="rId10"/>
    <p:sldId id="387" r:id="rId11"/>
    <p:sldId id="388" r:id="rId12"/>
    <p:sldId id="389" r:id="rId13"/>
    <p:sldId id="390" r:id="rId14"/>
    <p:sldId id="391" r:id="rId15"/>
    <p:sldId id="392" r:id="rId16"/>
    <p:sldId id="393" r:id="rId17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754DA11-FA22-1649-8523-41AADF2B03A2}">
          <p14:sldIdLst>
            <p14:sldId id="411"/>
            <p14:sldId id="410"/>
            <p14:sldId id="382"/>
            <p14:sldId id="383"/>
            <p14:sldId id="384"/>
            <p14:sldId id="385"/>
            <p14:sldId id="386"/>
            <p14:sldId id="387"/>
            <p14:sldId id="388"/>
            <p14:sldId id="389"/>
            <p14:sldId id="390"/>
            <p14:sldId id="391"/>
            <p14:sldId id="392"/>
            <p14:sldId id="3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94" autoAdjust="0"/>
    <p:restoredTop sz="94660"/>
  </p:normalViewPr>
  <p:slideViewPr>
    <p:cSldViewPr>
      <p:cViewPr>
        <p:scale>
          <a:sx n="94" d="100"/>
          <a:sy n="94" d="100"/>
        </p:scale>
        <p:origin x="-8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A45E8B3E-DDF2-6342-9A12-66A42E43066B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788C6EE-6C96-F34F-86CB-5F1DF967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61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5AE895F4-CE71-A44C-8BEB-BEB112CD7D04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9ADE29F-9B7A-C446-B9D1-18D8653E4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3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77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7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6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4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67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39" r:id="rId1"/>
    <p:sldLayoutId id="2147485640" r:id="rId2"/>
    <p:sldLayoutId id="2147485641" r:id="rId3"/>
    <p:sldLayoutId id="2147485642" r:id="rId4"/>
    <p:sldLayoutId id="2147485643" r:id="rId5"/>
    <p:sldLayoutId id="2147485644" r:id="rId6"/>
    <p:sldLayoutId id="2147485645" r:id="rId7"/>
    <p:sldLayoutId id="2147485646" r:id="rId8"/>
    <p:sldLayoutId id="2147485647" r:id="rId9"/>
    <p:sldLayoutId id="2147485648" r:id="rId10"/>
    <p:sldLayoutId id="214748564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51" r:id="rId1"/>
    <p:sldLayoutId id="2147485652" r:id="rId2"/>
    <p:sldLayoutId id="2147485653" r:id="rId3"/>
    <p:sldLayoutId id="2147485654" r:id="rId4"/>
    <p:sldLayoutId id="2147485655" r:id="rId5"/>
    <p:sldLayoutId id="2147485656" r:id="rId6"/>
    <p:sldLayoutId id="2147485657" r:id="rId7"/>
    <p:sldLayoutId id="2147485658" r:id="rId8"/>
    <p:sldLayoutId id="2147485659" r:id="rId9"/>
    <p:sldLayoutId id="2147485660" r:id="rId10"/>
    <p:sldLayoutId id="2147485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v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31520"/>
            <a:ext cx="7464948" cy="50606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3581400"/>
            <a:ext cx="7007748" cy="1295400"/>
          </a:xfrm>
        </p:spPr>
        <p:txBody>
          <a:bodyPr>
            <a:noAutofit/>
          </a:bodyPr>
          <a:lstStyle/>
          <a:p>
            <a:r>
              <a:rPr lang="en-US" sz="6200" i="1" dirty="0" smtClean="0">
                <a:solidFill>
                  <a:schemeClr val="tx1"/>
                </a:solidFill>
                <a:latin typeface="Cambria" pitchFamily="18" charset="0"/>
              </a:rPr>
              <a:t>The Sanctified Life</a:t>
            </a:r>
            <a:endParaRPr lang="en-US" sz="62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1206" y="5073403"/>
            <a:ext cx="2441594" cy="260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"/>
              </a:rPr>
              <a:t>By Ellen G. White</a:t>
            </a:r>
            <a:endParaRPr lang="en-US" sz="2400" dirty="0">
              <a:solidFill>
                <a:srgbClr val="FFFFFF"/>
              </a:solidFill>
              <a:latin typeface="Cambri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762000"/>
            <a:ext cx="6705600" cy="29718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8. What daily need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demonstrates our need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for daily prayer? </a:t>
            </a:r>
            <a:r>
              <a:rPr lang="en-US" sz="3200" dirty="0" smtClean="0">
                <a:latin typeface="Cambria" pitchFamily="18" charset="0"/>
              </a:rPr>
              <a:t>(p. 93)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85800"/>
            <a:ext cx="4953000" cy="4267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9. "_____________ must be made the great _____________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of life." </a:t>
            </a:r>
            <a:r>
              <a:rPr lang="en-US" sz="3200" dirty="0" smtClean="0">
                <a:latin typeface="Cambria" pitchFamily="18" charset="0"/>
              </a:rPr>
              <a:t>(p. 93)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4800600" cy="40386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10. List the successive steps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in sanctification given by Peter.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(p. 94)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152400"/>
            <a:ext cx="5486400" cy="57912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latin typeface="Cambria" pitchFamily="18" charset="0"/>
              </a:rPr>
              <a:t>11. If we work on the plan of ____________ in obtaining the Christian races, God will work upon the plan of _______________.</a:t>
            </a:r>
            <a:r>
              <a:rPr lang="en-US" sz="4800" dirty="0" smtClean="0">
                <a:latin typeface="Cambria" pitchFamily="18" charset="0"/>
              </a:rPr>
              <a:t> </a:t>
            </a:r>
            <a:r>
              <a:rPr lang="en-US" sz="3200" dirty="0" smtClean="0">
                <a:latin typeface="Cambria" pitchFamily="18" charset="0"/>
              </a:rPr>
              <a:t>(p. 95)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11120"/>
            <a:ext cx="8229600" cy="325628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Cambria"/>
                <a:cs typeface="Cambria"/>
              </a:rPr>
              <a:t>12. Review Paul's words from</a:t>
            </a:r>
            <a:br>
              <a:rPr lang="en-US" sz="4000" dirty="0" smtClean="0">
                <a:latin typeface="Cambria"/>
                <a:cs typeface="Cambria"/>
              </a:rPr>
            </a:br>
            <a:r>
              <a:rPr lang="en-US" sz="4000" dirty="0" smtClean="0">
                <a:latin typeface="Cambria"/>
                <a:cs typeface="Cambria"/>
              </a:rPr>
              <a:t>prison that describe the results of sanctification.</a:t>
            </a:r>
            <a:r>
              <a:rPr lang="en-US" sz="4800" dirty="0" smtClean="0">
                <a:latin typeface="Cambria"/>
                <a:cs typeface="Cambria"/>
              </a:rPr>
              <a:t/>
            </a:r>
            <a:br>
              <a:rPr lang="en-US" sz="4800" dirty="0" smtClean="0">
                <a:latin typeface="Cambria"/>
                <a:cs typeface="Cambria"/>
              </a:rPr>
            </a:br>
            <a:r>
              <a:rPr lang="en-US" sz="3200" dirty="0" smtClean="0">
                <a:latin typeface="Cambria"/>
                <a:cs typeface="Cambria"/>
              </a:rPr>
              <a:t>(p. 96) See 2 Timothy 4:6-8</a:t>
            </a:r>
            <a:r>
              <a:rPr lang="en-US" sz="3200" dirty="0" smtClean="0"/>
              <a:t>.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1219200"/>
            <a:ext cx="5105400" cy="3200400"/>
          </a:xfrm>
        </p:spPr>
        <p:txBody>
          <a:bodyPr>
            <a:noAutofit/>
          </a:bodyPr>
          <a:lstStyle/>
          <a:p>
            <a:pPr algn="ctr"/>
            <a:r>
              <a:rPr lang="en-US" sz="5200" dirty="0" smtClean="0">
                <a:latin typeface="Cambria" pitchFamily="18" charset="0"/>
              </a:rPr>
              <a:t>The Christian’s Privilege</a:t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5200" dirty="0">
                <a:latin typeface="Cambria" pitchFamily="18" charset="0"/>
              </a:rPr>
              <a:t/>
            </a:r>
            <a:br>
              <a:rPr lang="en-US" sz="5200" dirty="0">
                <a:latin typeface="Cambria" pitchFamily="18" charset="0"/>
              </a:rPr>
            </a:br>
            <a:r>
              <a:rPr lang="en-US" sz="3200" dirty="0">
                <a:latin typeface="Cambria" pitchFamily="18" charset="0"/>
              </a:rPr>
              <a:t>Chapter </a:t>
            </a:r>
            <a:r>
              <a:rPr lang="en-US" sz="3200" dirty="0" smtClean="0">
                <a:latin typeface="Cambria" pitchFamily="18" charset="0"/>
              </a:rPr>
              <a:t>11 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1066800"/>
            <a:ext cx="54102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1. Why are many who seek for holiness perplexed and discouraged? </a:t>
            </a:r>
            <a:r>
              <a:rPr lang="en-US" sz="3600" dirty="0" smtClean="0">
                <a:latin typeface="Cambria" pitchFamily="18" charset="0"/>
              </a:rPr>
              <a:t>(p. 89)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8001000" cy="3429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2. "We are not to _______________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in our ________________, but in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the ________________ of God.“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(p. 89)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1400" y="1066800"/>
            <a:ext cx="49530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3. On what basis can we calmly rest in the promises of God? </a:t>
            </a:r>
            <a:r>
              <a:rPr lang="en-US" sz="3600" dirty="0" smtClean="0">
                <a:latin typeface="Cambria" pitchFamily="18" charset="0"/>
              </a:rPr>
              <a:t>(p. 89)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43200"/>
            <a:ext cx="7848600" cy="26670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4. What is the secret of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trusting God in the darkness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as well as the light? </a:t>
            </a:r>
            <a:r>
              <a:rPr lang="en-US" sz="3200" dirty="0" smtClean="0">
                <a:latin typeface="Cambria" pitchFamily="18" charset="0"/>
              </a:rPr>
              <a:t>(p. 90)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743200"/>
            <a:ext cx="8839200" cy="28956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5. What can be a powerful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stimulus and support in fighting the battles of the Lord? </a:t>
            </a:r>
            <a:r>
              <a:rPr lang="en-US" sz="3200" dirty="0" smtClean="0">
                <a:latin typeface="Cambria" pitchFamily="18" charset="0"/>
              </a:rPr>
              <a:t>(p. 91)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924800" cy="3505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6. Instead of being attracted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only by what we see and hear,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 we must use the eye of ________________. </a:t>
            </a:r>
            <a:r>
              <a:rPr lang="en-US" sz="3200" dirty="0" smtClean="0">
                <a:latin typeface="Cambria" pitchFamily="18" charset="0"/>
              </a:rPr>
              <a:t>(p. 92)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1400" y="1066800"/>
            <a:ext cx="5181600" cy="3505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7. The willful commission of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 a known sin does what to us? </a:t>
            </a:r>
            <a:r>
              <a:rPr lang="en-US" sz="3200" dirty="0" smtClean="0">
                <a:latin typeface="Cambria" pitchFamily="18" charset="0"/>
              </a:rPr>
              <a:t>(p. 92)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9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2519</TotalTime>
  <Words>126</Words>
  <Application>Microsoft Macintosh PowerPoint</Application>
  <PresentationFormat>On-screen Show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9_Adjacency</vt:lpstr>
      <vt:lpstr>10_Adjacency</vt:lpstr>
      <vt:lpstr>The Sanctified Life</vt:lpstr>
      <vt:lpstr>The Christian’s Privilege  Chapter 11 </vt:lpstr>
      <vt:lpstr>1. Why are many who seek for holiness perplexed and discouraged? (p. 89)</vt:lpstr>
      <vt:lpstr>2. "We are not to _______________  in our ________________, but in  the ________________ of God.“ (p. 89)</vt:lpstr>
      <vt:lpstr>3. On what basis can we calmly rest in the promises of God? (p. 89)</vt:lpstr>
      <vt:lpstr>4. What is the secret of  trusting God in the darkness  as well as the light? (p. 90)</vt:lpstr>
      <vt:lpstr>5. What can be a powerful  stimulus and support in fighting the battles of the Lord? (p. 91)</vt:lpstr>
      <vt:lpstr>6. Instead of being attracted  only by what we see and hear,  we must use the eye of ________________. (p. 92)</vt:lpstr>
      <vt:lpstr>7. The willful commission of  a known sin does what to us? (p. 92)</vt:lpstr>
      <vt:lpstr>8. What daily need  demonstrates our need  for daily prayer? (p. 93)</vt:lpstr>
      <vt:lpstr>9. "_____________ must be made the great _____________  of life." (p. 93)</vt:lpstr>
      <vt:lpstr>10. List the successive steps  in sanctification given by Peter. (p. 94)</vt:lpstr>
      <vt:lpstr>11. If we work on the plan of ____________ in obtaining the Christian races, God will work upon the plan of _______________. (p. 95)</vt:lpstr>
      <vt:lpstr>12. Review Paul's words from prison that describe the results of sanctification. (p. 96) See 2 Timothy 4:6-8.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Sanctified Life By Ellen G. White</dc:title>
  <dc:creator>STETemp</dc:creator>
  <cp:lastModifiedBy>Vanessa Perla</cp:lastModifiedBy>
  <cp:revision>401</cp:revision>
  <cp:lastPrinted>2014-03-10T19:04:41Z</cp:lastPrinted>
  <dcterms:created xsi:type="dcterms:W3CDTF">2013-11-20T17:04:18Z</dcterms:created>
  <dcterms:modified xsi:type="dcterms:W3CDTF">2014-03-10T19:58:09Z</dcterms:modified>
</cp:coreProperties>
</file>