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602" r:id="rId2"/>
    <p:sldMasterId id="2147485650" r:id="rId3"/>
  </p:sldMasterIdLst>
  <p:notesMasterIdLst>
    <p:notesMasterId r:id="rId18"/>
  </p:notesMasterIdLst>
  <p:handoutMasterIdLst>
    <p:handoutMasterId r:id="rId19"/>
  </p:handoutMasterIdLst>
  <p:sldIdLst>
    <p:sldId id="411" r:id="rId4"/>
    <p:sldId id="40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48" r:id="rId16"/>
    <p:sldId id="349" r:id="rId17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0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4" autoAdjust="0"/>
    <p:restoredTop sz="94660"/>
  </p:normalViewPr>
  <p:slideViewPr>
    <p:cSldViewPr>
      <p:cViewPr>
        <p:scale>
          <a:sx n="94" d="100"/>
          <a:sy n="94" d="100"/>
        </p:scale>
        <p:origin x="-8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03" r:id="rId1"/>
    <p:sldLayoutId id="2147485604" r:id="rId2"/>
    <p:sldLayoutId id="2147485605" r:id="rId3"/>
    <p:sldLayoutId id="2147485606" r:id="rId4"/>
    <p:sldLayoutId id="2147485607" r:id="rId5"/>
    <p:sldLayoutId id="2147485608" r:id="rId6"/>
    <p:sldLayoutId id="2147485609" r:id="rId7"/>
    <p:sldLayoutId id="2147485610" r:id="rId8"/>
    <p:sldLayoutId id="2147485611" r:id="rId9"/>
    <p:sldLayoutId id="2147485612" r:id="rId10"/>
    <p:sldLayoutId id="21474856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99440" y="3101975"/>
            <a:ext cx="7858760" cy="2155825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What message today is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consistent with true charity? </a:t>
            </a:r>
            <a:r>
              <a:rPr lang="en-US" sz="3200" dirty="0" smtClean="0">
                <a:latin typeface="Cambria" pitchFamily="18" charset="0"/>
              </a:rPr>
              <a:t>(p. 65)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8001000" cy="2667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9. What is wrong with the reasoning of the lady in New Hampshire? </a:t>
            </a:r>
            <a:r>
              <a:rPr lang="en-US" sz="3200" dirty="0" smtClean="0">
                <a:latin typeface="Cambria" pitchFamily="18" charset="0"/>
              </a:rPr>
              <a:t>(pp. 66, 67)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438400"/>
            <a:ext cx="79248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10. Who told her she could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break God's law and be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sinless? </a:t>
            </a:r>
            <a:r>
              <a:rPr lang="en-US" sz="3200" dirty="0" smtClean="0">
                <a:latin typeface="Cambria" pitchFamily="18" charset="0"/>
              </a:rPr>
              <a:t>(p. 67) </a:t>
            </a:r>
            <a:r>
              <a:rPr lang="en-US" sz="4800" dirty="0" smtClean="0">
                <a:latin typeface="Cambria" pitchFamily="18" charset="0"/>
              </a:rPr>
              <a:t>Where did this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lie originate?</a:t>
            </a:r>
            <a:endParaRPr lang="en-US" sz="54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066800"/>
            <a:ext cx="5334000" cy="4572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11. "The epistles of John _________ a spirit of _________.“</a:t>
            </a:r>
            <a:r>
              <a:rPr lang="en-US" sz="3200" dirty="0" smtClean="0">
                <a:latin typeface="Cambria" pitchFamily="18" charset="0"/>
              </a:rPr>
              <a:t>(p. 68)</a:t>
            </a:r>
            <a:br>
              <a:rPr lang="en-US" sz="32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/>
            </a:r>
            <a:br>
              <a:rPr lang="en-US" sz="32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But what strong language does he use to describe those who break God’s law and yet claim to live without sin? (p.69)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8534400" cy="4114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But what strong language does he use to describe those who break God's law and yet claim to live without sin? </a:t>
            </a:r>
            <a:r>
              <a:rPr lang="en-US" sz="3200" dirty="0" smtClean="0">
                <a:latin typeface="Cambria" pitchFamily="18" charset="0"/>
              </a:rPr>
              <a:t>(p. 69)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152400" y="1577975"/>
            <a:ext cx="5867400" cy="2994025"/>
          </a:xfrm>
        </p:spPr>
        <p:txBody>
          <a:bodyPr>
            <a:noAutofit/>
          </a:bodyPr>
          <a:lstStyle/>
          <a:p>
            <a:pPr algn="ctr"/>
            <a:r>
              <a:rPr lang="en-US" sz="5200" dirty="0" smtClean="0">
                <a:latin typeface="Cambria" pitchFamily="18" charset="0"/>
              </a:rPr>
              <a:t>The Ministry</a:t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>of John</a:t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/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Chapter </a:t>
            </a:r>
            <a:r>
              <a:rPr lang="en-US" sz="3200" dirty="0">
                <a:latin typeface="Cambria" pitchFamily="18" charset="0"/>
              </a:rPr>
              <a:t>8</a:t>
            </a: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14400" y="914400"/>
            <a:ext cx="7162800" cy="2667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Contrast John's early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 training with his training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under Christ. </a:t>
            </a:r>
            <a:r>
              <a:rPr lang="en-US" sz="3200" dirty="0" smtClean="0">
                <a:latin typeface="Cambria" pitchFamily="18" charset="0"/>
              </a:rPr>
              <a:t>(p. 61)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4419600" cy="44196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2. After his training under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Christ, how can his ministry be described? </a:t>
            </a:r>
            <a:r>
              <a:rPr lang="en-US" sz="3200" dirty="0" smtClean="0">
                <a:latin typeface="Cambria" pitchFamily="18" charset="0"/>
              </a:rPr>
              <a:t>(p. 61)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14400" y="3101975"/>
            <a:ext cx="7315200" cy="2155825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What were some of the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perils of the early church?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(p. 62)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90600" y="990600"/>
            <a:ext cx="7696200" cy="2155825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4. What was John's favorite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theme? </a:t>
            </a:r>
            <a:r>
              <a:rPr lang="en-US" sz="3200" dirty="0" smtClean="0">
                <a:latin typeface="Cambria" pitchFamily="18" charset="0"/>
              </a:rPr>
              <a:t>(p. 62)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838200"/>
            <a:ext cx="5410200" cy="4572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What conditions did John see among the Jewish brethren that were destroying their hopes of everlasting life? </a:t>
            </a:r>
            <a:r>
              <a:rPr lang="en-US" sz="3600" dirty="0" smtClean="0">
                <a:latin typeface="Cambria" pitchFamily="18" charset="0"/>
              </a:rPr>
              <a:t>(p. 63)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352800" y="1143000"/>
            <a:ext cx="5486400" cy="41148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What were some of the poisonous errors that were creeping into the church? </a:t>
            </a:r>
            <a:r>
              <a:rPr lang="en-US" sz="3200" dirty="0" smtClean="0">
                <a:latin typeface="Cambria" pitchFamily="18" charset="0"/>
              </a:rPr>
              <a:t>(p. 63)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514600"/>
            <a:ext cx="80010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For today: What are some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of the present-day evils that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threaten the prosperity of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the church? </a:t>
            </a:r>
            <a:r>
              <a:rPr lang="en-US" sz="3200" dirty="0" smtClean="0">
                <a:latin typeface="Cambria" pitchFamily="18" charset="0"/>
              </a:rPr>
              <a:t>(pp. 64, 65)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2832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6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2525</TotalTime>
  <Words>169</Words>
  <Application>Microsoft Macintosh PowerPoint</Application>
  <PresentationFormat>On-screen Show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6_Adjacency</vt:lpstr>
      <vt:lpstr>10_Adjacency</vt:lpstr>
      <vt:lpstr>The Sanctified Life</vt:lpstr>
      <vt:lpstr>The Ministry of John  Chapter 8</vt:lpstr>
      <vt:lpstr>1. Contrast John's early  training with his training  under Christ. (p. 61)</vt:lpstr>
      <vt:lpstr>2. After his training under  Christ, how can his ministry be described? (p. 61)</vt:lpstr>
      <vt:lpstr>3. What were some of the  perils of the early church?  (p. 62)</vt:lpstr>
      <vt:lpstr>4. What was John's favorite  theme? (p. 62)</vt:lpstr>
      <vt:lpstr>5. What conditions did John see among the Jewish brethren that were destroying their hopes of everlasting life? (p. 63)</vt:lpstr>
      <vt:lpstr>6. What were some of the poisonous errors that were creeping into the church? (p. 63)</vt:lpstr>
      <vt:lpstr>7. For today: What are some  of the present-day evils that  threaten the prosperity of  the church? (pp. 64, 65)</vt:lpstr>
      <vt:lpstr>8. What message today is  consistent with true charity? (p. 65)</vt:lpstr>
      <vt:lpstr>9. What is wrong with the reasoning of the lady in New Hampshire? (pp. 66, 67)</vt:lpstr>
      <vt:lpstr>10. Who told her she could  break God's law and be  sinless? (p. 67) Where did this  lie originate?</vt:lpstr>
      <vt:lpstr>11. "The epistles of John _________ a spirit of _________.“(p. 68)  But what strong language does he use to describe those who break God’s law and yet claim to live without sin? (p.69)</vt:lpstr>
      <vt:lpstr>But what strong language does he use to describe those who break God's law and yet claim to live without sin? (p. 69)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Vanessa Perla</cp:lastModifiedBy>
  <cp:revision>400</cp:revision>
  <cp:lastPrinted>2014-03-10T18:51:09Z</cp:lastPrinted>
  <dcterms:created xsi:type="dcterms:W3CDTF">2013-11-20T17:04:18Z</dcterms:created>
  <dcterms:modified xsi:type="dcterms:W3CDTF">2014-03-10T19:57:07Z</dcterms:modified>
</cp:coreProperties>
</file>