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8" r:id="rId1"/>
    <p:sldMasterId id="2147485578" r:id="rId2"/>
    <p:sldMasterId id="2147485650" r:id="rId3"/>
  </p:sldMasterIdLst>
  <p:notesMasterIdLst>
    <p:notesMasterId r:id="rId17"/>
  </p:notesMasterIdLst>
  <p:handoutMasterIdLst>
    <p:handoutMasterId r:id="rId18"/>
  </p:handoutMasterIdLst>
  <p:sldIdLst>
    <p:sldId id="411" r:id="rId4"/>
    <p:sldId id="404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6" r:id="rId13"/>
    <p:sldId id="317" r:id="rId14"/>
    <p:sldId id="318" r:id="rId15"/>
    <p:sldId id="319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0754DA11-FA22-1649-8523-41AADF2B03A2}">
          <p14:sldIdLst>
            <p14:sldId id="411"/>
            <p14:sldId id="404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7"/>
            <p14:sldId id="31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60"/>
  </p:normalViewPr>
  <p:slideViewPr>
    <p:cSldViewPr>
      <p:cViewPr>
        <p:scale>
          <a:sx n="94" d="100"/>
          <a:sy n="94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45E8B3E-DDF2-6342-9A12-66A42E43066B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788C6EE-6C96-F34F-86CB-5F1DF967D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1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AE895F4-CE71-A44C-8BEB-BEB112CD7D0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9ADE29F-9B7A-C446-B9D1-18D8653E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5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4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9" r:id="rId1"/>
    <p:sldLayoutId id="2147485520" r:id="rId2"/>
    <p:sldLayoutId id="2147485521" r:id="rId3"/>
    <p:sldLayoutId id="2147485522" r:id="rId4"/>
    <p:sldLayoutId id="2147485523" r:id="rId5"/>
    <p:sldLayoutId id="2147485524" r:id="rId6"/>
    <p:sldLayoutId id="2147485525" r:id="rId7"/>
    <p:sldLayoutId id="2147485526" r:id="rId8"/>
    <p:sldLayoutId id="2147485527" r:id="rId9"/>
    <p:sldLayoutId id="2147485528" r:id="rId10"/>
    <p:sldLayoutId id="21474855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pic>
        <p:nvPicPr>
          <p:cNvPr id="9" name="Picture 8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79" r:id="rId1"/>
    <p:sldLayoutId id="2147485580" r:id="rId2"/>
    <p:sldLayoutId id="2147485581" r:id="rId3"/>
    <p:sldLayoutId id="2147485582" r:id="rId4"/>
    <p:sldLayoutId id="2147485583" r:id="rId5"/>
    <p:sldLayoutId id="2147485584" r:id="rId6"/>
    <p:sldLayoutId id="2147485585" r:id="rId7"/>
    <p:sldLayoutId id="2147485586" r:id="rId8"/>
    <p:sldLayoutId id="2147485587" r:id="rId9"/>
    <p:sldLayoutId id="2147485588" r:id="rId10"/>
    <p:sldLayoutId id="21474855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pic>
        <p:nvPicPr>
          <p:cNvPr id="9" name="Picture 8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51" r:id="rId1"/>
    <p:sldLayoutId id="2147485652" r:id="rId2"/>
    <p:sldLayoutId id="2147485653" r:id="rId3"/>
    <p:sldLayoutId id="2147485654" r:id="rId4"/>
    <p:sldLayoutId id="2147485655" r:id="rId5"/>
    <p:sldLayoutId id="2147485656" r:id="rId6"/>
    <p:sldLayoutId id="2147485657" r:id="rId7"/>
    <p:sldLayoutId id="2147485658" r:id="rId8"/>
    <p:sldLayoutId id="2147485659" r:id="rId9"/>
    <p:sldLayoutId id="2147485660" r:id="rId10"/>
    <p:sldLayoutId id="2147485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av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1520"/>
            <a:ext cx="7464948" cy="506069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581400"/>
            <a:ext cx="7007748" cy="1295400"/>
          </a:xfrm>
        </p:spPr>
        <p:txBody>
          <a:bodyPr>
            <a:noAutofit/>
          </a:bodyPr>
          <a:lstStyle/>
          <a:p>
            <a:r>
              <a:rPr lang="en-US" sz="6200" i="1" dirty="0" smtClean="0">
                <a:solidFill>
                  <a:schemeClr val="tx1"/>
                </a:solidFill>
                <a:latin typeface="Cambria" pitchFamily="18" charset="0"/>
              </a:rPr>
              <a:t>The Sanctified Life</a:t>
            </a:r>
            <a:endParaRPr lang="en-US" sz="62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1206" y="5073403"/>
            <a:ext cx="2441594" cy="260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mbria"/>
              </a:rPr>
              <a:t>By Ellen G. White</a:t>
            </a:r>
            <a:endParaRPr lang="en-US" sz="2400" dirty="0">
              <a:solidFill>
                <a:srgbClr val="FFFFFF"/>
              </a:solidFill>
              <a:latin typeface="Cambria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8001000" cy="35052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8. The description of Christ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given to Daniel was similar to that given to what New Testament apostle? </a:t>
            </a:r>
            <a:r>
              <a:rPr lang="en-US" sz="3200" dirty="0" smtClean="0">
                <a:latin typeface="Cambria" pitchFamily="18" charset="0"/>
              </a:rPr>
              <a:t>(p. 49)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5410200" cy="441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9. How were the circumstances of Daniel's vision similar to the vision given to Saul at Damascus? </a:t>
            </a:r>
            <a:r>
              <a:rPr lang="en-US" sz="3600" dirty="0" smtClean="0">
                <a:latin typeface="Cambria" pitchFamily="18" charset="0"/>
              </a:rPr>
              <a:t>(p. 50) See Acts 9:3-8.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0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85720"/>
            <a:ext cx="8382000" cy="328168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10. What will a clear view of the greatness, glory, and perfection of Christ do for us? </a:t>
            </a:r>
            <a:r>
              <a:rPr lang="en-US" sz="3200" dirty="0" smtClean="0">
                <a:latin typeface="Cambria" pitchFamily="18" charset="0"/>
              </a:rPr>
              <a:t>(p. 50)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685800"/>
            <a:ext cx="5410200" cy="5257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ambria" pitchFamily="18" charset="0"/>
              </a:rPr>
              <a:t>11. Note the physical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phenomena in connection with Daniel's vision of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chapter 10 – no breath and extra strength.</a:t>
            </a:r>
            <a:br>
              <a:rPr lang="en-US" dirty="0" smtClean="0">
                <a:latin typeface="Cambria" pitchFamily="18" charset="0"/>
              </a:rPr>
            </a:br>
            <a:r>
              <a:rPr lang="en-US" sz="3600" dirty="0" smtClean="0">
                <a:latin typeface="Cambria" pitchFamily="18" charset="0"/>
              </a:rPr>
              <a:t/>
            </a:r>
            <a:br>
              <a:rPr lang="en-US" sz="3600" dirty="0" smtClean="0">
                <a:latin typeface="Cambria" pitchFamily="18" charset="0"/>
              </a:rPr>
            </a:br>
            <a:r>
              <a:rPr lang="en-US" sz="3600" dirty="0" smtClean="0">
                <a:latin typeface="Cambria" pitchFamily="18" charset="0"/>
              </a:rPr>
              <a:t>What is the more modern manifestation of these?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0" y="990600"/>
            <a:ext cx="5181600" cy="3810000"/>
          </a:xfrm>
        </p:spPr>
        <p:txBody>
          <a:bodyPr>
            <a:noAutofit/>
          </a:bodyPr>
          <a:lstStyle/>
          <a:p>
            <a:pPr algn="ctr"/>
            <a:r>
              <a:rPr lang="en-US" sz="5200" dirty="0" smtClean="0">
                <a:latin typeface="Cambria" pitchFamily="18" charset="0"/>
              </a:rPr>
              <a:t>Daniel in the Lion’s Den </a:t>
            </a:r>
            <a:br>
              <a:rPr lang="en-US" sz="5200" dirty="0" smtClean="0">
                <a:latin typeface="Cambria" pitchFamily="18" charset="0"/>
              </a:rPr>
            </a:br>
            <a:r>
              <a:rPr lang="en-US" sz="5200" dirty="0" smtClean="0">
                <a:latin typeface="Cambria" pitchFamily="18" charset="0"/>
              </a:rPr>
              <a:t>and His </a:t>
            </a:r>
            <a:r>
              <a:rPr lang="en-US" sz="5200" dirty="0">
                <a:latin typeface="Cambria" pitchFamily="18" charset="0"/>
              </a:rPr>
              <a:t>Prayers</a:t>
            </a:r>
            <a:br>
              <a:rPr lang="en-US" sz="5200" dirty="0">
                <a:latin typeface="Cambria" pitchFamily="18" charset="0"/>
              </a:rPr>
            </a:br>
            <a:r>
              <a:rPr lang="en-US" sz="5200" dirty="0" smtClean="0">
                <a:latin typeface="Cambria" pitchFamily="18" charset="0"/>
              </a:rPr>
              <a:t/>
            </a:r>
            <a:br>
              <a:rPr lang="en-US" sz="5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Chapters </a:t>
            </a:r>
            <a:r>
              <a:rPr lang="en-US" sz="3200" dirty="0">
                <a:latin typeface="Cambria" pitchFamily="18" charset="0"/>
              </a:rPr>
              <a:t>5 &amp; 6</a:t>
            </a: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848600" cy="3048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1. What did Daniel do that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was better than boasting of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his sanctification? </a:t>
            </a:r>
            <a:r>
              <a:rPr lang="en-US" sz="3200" dirty="0" smtClean="0">
                <a:latin typeface="Cambria" pitchFamily="18" charset="0"/>
              </a:rPr>
              <a:t>(p. 42)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143000"/>
            <a:ext cx="52578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2. The better Daniel was, the more his enemies hated him.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Why? </a:t>
            </a:r>
            <a:r>
              <a:rPr lang="en-US" sz="3600" dirty="0" smtClean="0">
                <a:latin typeface="Cambria" pitchFamily="18" charset="0"/>
              </a:rPr>
              <a:t>(p. 43)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36576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3. What methods did Daniel's enemies use to get a decree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against Daniel from Darius?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(p. 43)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-15240" y="45720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305800" cy="35052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4. Why would it have been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wrong for Daniel to pray in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secret after the decree was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passed? </a:t>
            </a:r>
            <a:r>
              <a:rPr lang="en-US" sz="3200" dirty="0" smtClean="0">
                <a:latin typeface="Cambria" pitchFamily="18" charset="0"/>
              </a:rPr>
              <a:t>(p. 44)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-15240" y="45720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54102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5. What gentle rebuke did Daniel give Darius when he was brought up out of the lions‘ den unharmed? </a:t>
            </a:r>
            <a:r>
              <a:rPr lang="en-US" sz="3600" dirty="0" smtClean="0">
                <a:latin typeface="Cambria" pitchFamily="18" charset="0"/>
              </a:rPr>
              <a:t>(p. 45)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0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52578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6. In his prayer, how did Daniel identify himself with God's chosen people who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had sinned? </a:t>
            </a:r>
            <a:r>
              <a:rPr lang="en-US" sz="3600" dirty="0" smtClean="0">
                <a:latin typeface="Cambria" pitchFamily="18" charset="0"/>
              </a:rPr>
              <a:t>(p. 46)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0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447800"/>
            <a:ext cx="56388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7. Can you think of other leaders in the Bible who did the same? </a:t>
            </a:r>
            <a:r>
              <a:rPr lang="en-US" sz="3600" dirty="0" smtClean="0">
                <a:latin typeface="Cambria" pitchFamily="18" charset="0"/>
              </a:rPr>
              <a:t>(See Exodus 32 </a:t>
            </a:r>
            <a:br>
              <a:rPr lang="en-US" sz="3600" dirty="0" smtClean="0">
                <a:latin typeface="Cambria" pitchFamily="18" charset="0"/>
              </a:rPr>
            </a:br>
            <a:r>
              <a:rPr lang="en-US" sz="3600" dirty="0" smtClean="0">
                <a:latin typeface="Cambria" pitchFamily="18" charset="0"/>
              </a:rPr>
              <a:t>and Nehemiah 1)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</TotalTime>
  <Words>185</Words>
  <Application>Microsoft Macintosh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4_Adjacency</vt:lpstr>
      <vt:lpstr>10_Adjacency</vt:lpstr>
      <vt:lpstr>The Sanctified Life</vt:lpstr>
      <vt:lpstr>Daniel in the Lion’s Den  and His Prayers  Chapters 5 &amp; 6</vt:lpstr>
      <vt:lpstr>1. What did Daniel do that  was better than boasting of  his sanctification? (p. 42)</vt:lpstr>
      <vt:lpstr>2. The better Daniel was, the more his enemies hated him.  Why? (p. 43)</vt:lpstr>
      <vt:lpstr>3. What methods did Daniel's enemies use to get a decree  against Daniel from Darius?  (p. 43)</vt:lpstr>
      <vt:lpstr>4. Why would it have been  wrong for Daniel to pray in secret after the decree was  passed? (p. 44)</vt:lpstr>
      <vt:lpstr>5. What gentle rebuke did Daniel give Darius when he was brought up out of the lions‘ den unharmed? (p. 45)</vt:lpstr>
      <vt:lpstr>6. In his prayer, how did Daniel identify himself with God's chosen people who  had sinned? (p. 46)</vt:lpstr>
      <vt:lpstr>7. Can you think of other leaders in the Bible who did the same? (See Exodus 32  and Nehemiah 1)</vt:lpstr>
      <vt:lpstr>8. The description of Christ  given to Daniel was similar to that given to what New Testament apostle? (p. 49)</vt:lpstr>
      <vt:lpstr>9. How were the circumstances of Daniel's vision similar to the vision given to Saul at Damascus? (p. 50) See Acts 9:3-8.</vt:lpstr>
      <vt:lpstr>10. What will a clear view of the greatness, glory, and perfection of Christ do for us? (p. 50)</vt:lpstr>
      <vt:lpstr>11. Note the physical  phenomena in connection with Daniel's vision of  chapter 10 – no breath and extra strength.  What is the more modern manifestation of these?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Sanctified Life By Ellen G. White</dc:title>
  <dc:creator>STETemp</dc:creator>
  <cp:lastModifiedBy>Vanessa Perla</cp:lastModifiedBy>
  <cp:revision>400</cp:revision>
  <cp:lastPrinted>2014-03-10T18:35:07Z</cp:lastPrinted>
  <dcterms:created xsi:type="dcterms:W3CDTF">2013-11-20T17:04:18Z</dcterms:created>
  <dcterms:modified xsi:type="dcterms:W3CDTF">2014-03-10T19:55:57Z</dcterms:modified>
</cp:coreProperties>
</file>