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sldIdLst>
    <p:sldId id="256" r:id="rId5"/>
    <p:sldId id="257" r:id="rId6"/>
    <p:sldId id="266" r:id="rId7"/>
    <p:sldId id="265" r:id="rId8"/>
    <p:sldId id="277" r:id="rId9"/>
    <p:sldId id="275" r:id="rId10"/>
    <p:sldId id="276" r:id="rId11"/>
    <p:sldId id="272" r:id="rId12"/>
    <p:sldId id="273" r:id="rId13"/>
    <p:sldId id="274" r:id="rId14"/>
    <p:sldId id="269" r:id="rId15"/>
    <p:sldId id="267" r:id="rId16"/>
    <p:sldId id="270" r:id="rId17"/>
    <p:sldId id="268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59D7813-D517-46FA-8BA8-EBC5EB85D9DF}">
          <p14:sldIdLst>
            <p14:sldId id="256"/>
            <p14:sldId id="257"/>
            <p14:sldId id="266"/>
            <p14:sldId id="265"/>
          </p14:sldIdLst>
        </p14:section>
        <p14:section name="Untitled Section" id="{9A292D7A-7D59-400E-956D-3D5AB0321D0F}">
          <p14:sldIdLst>
            <p14:sldId id="277"/>
            <p14:sldId id="275"/>
            <p14:sldId id="276"/>
            <p14:sldId id="272"/>
            <p14:sldId id="273"/>
            <p14:sldId id="274"/>
            <p14:sldId id="269"/>
            <p14:sldId id="267"/>
            <p14:sldId id="270"/>
            <p14:sldId id="268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5475"/>
    <a:srgbClr val="062E48"/>
    <a:srgbClr val="284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9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1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a Schulz" userId="afdf17d8f75c32b2" providerId="LiveId" clId="{DC40EB85-DFDC-4F6F-8E9F-44BAF130DE21}"/>
    <pc:docChg chg="undo redo custSel modSld addSection">
      <pc:chgData name="Susana Schulz" userId="afdf17d8f75c32b2" providerId="LiveId" clId="{DC40EB85-DFDC-4F6F-8E9F-44BAF130DE21}" dt="2019-10-10T14:42:39.788" v="2547" actId="20577"/>
      <pc:docMkLst>
        <pc:docMk/>
      </pc:docMkLst>
      <pc:sldChg chg="modSp">
        <pc:chgData name="Susana Schulz" userId="afdf17d8f75c32b2" providerId="LiveId" clId="{DC40EB85-DFDC-4F6F-8E9F-44BAF130DE21}" dt="2019-10-10T14:29:28.059" v="2385" actId="122"/>
        <pc:sldMkLst>
          <pc:docMk/>
          <pc:sldMk cId="327282322" sldId="256"/>
        </pc:sldMkLst>
        <pc:spChg chg="mod">
          <ac:chgData name="Susana Schulz" userId="afdf17d8f75c32b2" providerId="LiveId" clId="{DC40EB85-DFDC-4F6F-8E9F-44BAF130DE21}" dt="2019-10-08T01:39:38.439" v="9" actId="20577"/>
          <ac:spMkLst>
            <pc:docMk/>
            <pc:sldMk cId="327282322" sldId="256"/>
            <ac:spMk id="2" creationId="{6FBD8BE2-CB37-421F-A222-5A8224745C6C}"/>
          </ac:spMkLst>
        </pc:spChg>
        <pc:spChg chg="mod">
          <ac:chgData name="Susana Schulz" userId="afdf17d8f75c32b2" providerId="LiveId" clId="{DC40EB85-DFDC-4F6F-8E9F-44BAF130DE21}" dt="2019-10-10T14:29:00.669" v="2384" actId="20577"/>
          <ac:spMkLst>
            <pc:docMk/>
            <pc:sldMk cId="327282322" sldId="256"/>
            <ac:spMk id="3" creationId="{979ABEFD-E79E-4574-87F3-393D12A9E780}"/>
          </ac:spMkLst>
        </pc:spChg>
        <pc:spChg chg="mod">
          <ac:chgData name="Susana Schulz" userId="afdf17d8f75c32b2" providerId="LiveId" clId="{DC40EB85-DFDC-4F6F-8E9F-44BAF130DE21}" dt="2019-10-10T14:29:28.059" v="2385" actId="122"/>
          <ac:spMkLst>
            <pc:docMk/>
            <pc:sldMk cId="327282322" sldId="256"/>
            <ac:spMk id="4" creationId="{F25B6B64-F82E-4B6A-8489-0E2D62A42EFD}"/>
          </ac:spMkLst>
        </pc:spChg>
      </pc:sldChg>
      <pc:sldChg chg="modSp">
        <pc:chgData name="Susana Schulz" userId="afdf17d8f75c32b2" providerId="LiveId" clId="{DC40EB85-DFDC-4F6F-8E9F-44BAF130DE21}" dt="2019-10-10T14:42:39.788" v="2547" actId="20577"/>
        <pc:sldMkLst>
          <pc:docMk/>
          <pc:sldMk cId="3019452343" sldId="265"/>
        </pc:sldMkLst>
        <pc:spChg chg="mod">
          <ac:chgData name="Susana Schulz" userId="afdf17d8f75c32b2" providerId="LiveId" clId="{DC40EB85-DFDC-4F6F-8E9F-44BAF130DE21}" dt="2019-10-10T14:42:39.788" v="2547" actId="20577"/>
          <ac:spMkLst>
            <pc:docMk/>
            <pc:sldMk cId="3019452343" sldId="265"/>
            <ac:spMk id="3" creationId="{31F75CFB-8ECE-441C-A5B9-DB7D686034D6}"/>
          </ac:spMkLst>
        </pc:spChg>
      </pc:sldChg>
      <pc:sldChg chg="modSp">
        <pc:chgData name="Susana Schulz" userId="afdf17d8f75c32b2" providerId="LiveId" clId="{DC40EB85-DFDC-4F6F-8E9F-44BAF130DE21}" dt="2019-10-08T01:41:29.328" v="113" actId="20577"/>
        <pc:sldMkLst>
          <pc:docMk/>
          <pc:sldMk cId="1985817335" sldId="266"/>
        </pc:sldMkLst>
        <pc:spChg chg="mod">
          <ac:chgData name="Susana Schulz" userId="afdf17d8f75c32b2" providerId="LiveId" clId="{DC40EB85-DFDC-4F6F-8E9F-44BAF130DE21}" dt="2019-10-08T01:41:29.328" v="113" actId="20577"/>
          <ac:spMkLst>
            <pc:docMk/>
            <pc:sldMk cId="1985817335" sldId="266"/>
            <ac:spMk id="6" creationId="{4BFA09E0-4314-4CDB-9F62-E018DA7F0DE2}"/>
          </ac:spMkLst>
        </pc:spChg>
      </pc:sldChg>
      <pc:sldChg chg="modSp">
        <pc:chgData name="Susana Schulz" userId="afdf17d8f75c32b2" providerId="LiveId" clId="{DC40EB85-DFDC-4F6F-8E9F-44BAF130DE21}" dt="2019-10-08T14:30:09.983" v="2370" actId="20577"/>
        <pc:sldMkLst>
          <pc:docMk/>
          <pc:sldMk cId="1163478037" sldId="267"/>
        </pc:sldMkLst>
        <pc:spChg chg="mod">
          <ac:chgData name="Susana Schulz" userId="afdf17d8f75c32b2" providerId="LiveId" clId="{DC40EB85-DFDC-4F6F-8E9F-44BAF130DE21}" dt="2019-10-08T14:30:09.983" v="2370" actId="20577"/>
          <ac:spMkLst>
            <pc:docMk/>
            <pc:sldMk cId="1163478037" sldId="267"/>
            <ac:spMk id="2" creationId="{FD8ABF9F-EE66-4779-847A-664F3D26EBEC}"/>
          </ac:spMkLst>
        </pc:spChg>
      </pc:sldChg>
      <pc:sldChg chg="delSp modSp delAnim modAnim">
        <pc:chgData name="Susana Schulz" userId="afdf17d8f75c32b2" providerId="LiveId" clId="{DC40EB85-DFDC-4F6F-8E9F-44BAF130DE21}" dt="2019-10-10T14:34:57.362" v="2432" actId="207"/>
        <pc:sldMkLst>
          <pc:docMk/>
          <pc:sldMk cId="2723998597" sldId="268"/>
        </pc:sldMkLst>
        <pc:spChg chg="mod">
          <ac:chgData name="Susana Schulz" userId="afdf17d8f75c32b2" providerId="LiveId" clId="{DC40EB85-DFDC-4F6F-8E9F-44BAF130DE21}" dt="2019-10-10T14:34:57.362" v="2432" actId="207"/>
          <ac:spMkLst>
            <pc:docMk/>
            <pc:sldMk cId="2723998597" sldId="268"/>
            <ac:spMk id="2" creationId="{A97462DA-DC07-4D8C-8D3E-3F46C3E986A6}"/>
          </ac:spMkLst>
        </pc:spChg>
        <pc:spChg chg="del mod">
          <ac:chgData name="Susana Schulz" userId="afdf17d8f75c32b2" providerId="LiveId" clId="{DC40EB85-DFDC-4F6F-8E9F-44BAF130DE21}" dt="2019-10-08T13:27:56.525" v="1218"/>
          <ac:spMkLst>
            <pc:docMk/>
            <pc:sldMk cId="2723998597" sldId="268"/>
            <ac:spMk id="3" creationId="{EDAB38F9-7FA8-4E42-BDC0-122DC5491592}"/>
          </ac:spMkLst>
        </pc:spChg>
        <pc:spChg chg="mod">
          <ac:chgData name="Susana Schulz" userId="afdf17d8f75c32b2" providerId="LiveId" clId="{DC40EB85-DFDC-4F6F-8E9F-44BAF130DE21}" dt="2019-10-08T13:28:42.697" v="1298" actId="20577"/>
          <ac:spMkLst>
            <pc:docMk/>
            <pc:sldMk cId="2723998597" sldId="268"/>
            <ac:spMk id="4" creationId="{0B23B5B3-B495-4EF3-B9B4-DB9A3B32F36E}"/>
          </ac:spMkLst>
        </pc:spChg>
        <pc:spChg chg="mod">
          <ac:chgData name="Susana Schulz" userId="afdf17d8f75c32b2" providerId="LiveId" clId="{DC40EB85-DFDC-4F6F-8E9F-44BAF130DE21}" dt="2019-10-08T13:29:25.498" v="1306" actId="20577"/>
          <ac:spMkLst>
            <pc:docMk/>
            <pc:sldMk cId="2723998597" sldId="268"/>
            <ac:spMk id="5" creationId="{82A3E215-0F8F-474F-9043-283075D41005}"/>
          </ac:spMkLst>
        </pc:spChg>
        <pc:spChg chg="mod">
          <ac:chgData name="Susana Schulz" userId="afdf17d8f75c32b2" providerId="LiveId" clId="{DC40EB85-DFDC-4F6F-8E9F-44BAF130DE21}" dt="2019-10-08T13:28:35.386" v="1296" actId="6549"/>
          <ac:spMkLst>
            <pc:docMk/>
            <pc:sldMk cId="2723998597" sldId="268"/>
            <ac:spMk id="6" creationId="{24BBE811-20C5-40A6-9D0A-C11D1AEBAA17}"/>
          </ac:spMkLst>
        </pc:spChg>
        <pc:spChg chg="mod">
          <ac:chgData name="Susana Schulz" userId="afdf17d8f75c32b2" providerId="LiveId" clId="{DC40EB85-DFDC-4F6F-8E9F-44BAF130DE21}" dt="2019-10-08T13:30:05.923" v="1391" actId="20577"/>
          <ac:spMkLst>
            <pc:docMk/>
            <pc:sldMk cId="2723998597" sldId="268"/>
            <ac:spMk id="7" creationId="{F71E71E8-7F27-4D5F-9783-7769538943A4}"/>
          </ac:spMkLst>
        </pc:spChg>
      </pc:sldChg>
      <pc:sldChg chg="modSp">
        <pc:chgData name="Susana Schulz" userId="afdf17d8f75c32b2" providerId="LiveId" clId="{DC40EB85-DFDC-4F6F-8E9F-44BAF130DE21}" dt="2019-10-10T14:34:07.754" v="2429" actId="20577"/>
        <pc:sldMkLst>
          <pc:docMk/>
          <pc:sldMk cId="2457204840" sldId="269"/>
        </pc:sldMkLst>
        <pc:spChg chg="mod">
          <ac:chgData name="Susana Schulz" userId="afdf17d8f75c32b2" providerId="LiveId" clId="{DC40EB85-DFDC-4F6F-8E9F-44BAF130DE21}" dt="2019-10-10T14:34:07.754" v="2429" actId="20577"/>
          <ac:spMkLst>
            <pc:docMk/>
            <pc:sldMk cId="2457204840" sldId="269"/>
            <ac:spMk id="2" creationId="{FD8ABF9F-EE66-4779-847A-664F3D26EBEC}"/>
          </ac:spMkLst>
        </pc:spChg>
      </pc:sldChg>
      <pc:sldChg chg="modSp">
        <pc:chgData name="Susana Schulz" userId="afdf17d8f75c32b2" providerId="LiveId" clId="{DC40EB85-DFDC-4F6F-8E9F-44BAF130DE21}" dt="2019-10-10T14:34:41.094" v="2431" actId="20577"/>
        <pc:sldMkLst>
          <pc:docMk/>
          <pc:sldMk cId="1645036671" sldId="270"/>
        </pc:sldMkLst>
        <pc:spChg chg="mod">
          <ac:chgData name="Susana Schulz" userId="afdf17d8f75c32b2" providerId="LiveId" clId="{DC40EB85-DFDC-4F6F-8E9F-44BAF130DE21}" dt="2019-10-10T14:34:41.094" v="2431" actId="20577"/>
          <ac:spMkLst>
            <pc:docMk/>
            <pc:sldMk cId="1645036671" sldId="270"/>
            <ac:spMk id="2" creationId="{FD8ABF9F-EE66-4779-847A-664F3D26EBEC}"/>
          </ac:spMkLst>
        </pc:spChg>
      </pc:sldChg>
      <pc:sldChg chg="delSp modSp">
        <pc:chgData name="Susana Schulz" userId="afdf17d8f75c32b2" providerId="LiveId" clId="{DC40EB85-DFDC-4F6F-8E9F-44BAF130DE21}" dt="2019-10-10T14:35:38.054" v="2434" actId="14100"/>
        <pc:sldMkLst>
          <pc:docMk/>
          <pc:sldMk cId="741657746" sldId="271"/>
        </pc:sldMkLst>
        <pc:spChg chg="mod">
          <ac:chgData name="Susana Schulz" userId="afdf17d8f75c32b2" providerId="LiveId" clId="{DC40EB85-DFDC-4F6F-8E9F-44BAF130DE21}" dt="2019-10-10T14:35:38.054" v="2434" actId="14100"/>
          <ac:spMkLst>
            <pc:docMk/>
            <pc:sldMk cId="741657746" sldId="271"/>
            <ac:spMk id="2" creationId="{FD8ABF9F-EE66-4779-847A-664F3D26EBEC}"/>
          </ac:spMkLst>
        </pc:spChg>
        <pc:spChg chg="del mod">
          <ac:chgData name="Susana Schulz" userId="afdf17d8f75c32b2" providerId="LiveId" clId="{DC40EB85-DFDC-4F6F-8E9F-44BAF130DE21}" dt="2019-10-08T13:33:26.768" v="1728"/>
          <ac:spMkLst>
            <pc:docMk/>
            <pc:sldMk cId="741657746" sldId="271"/>
            <ac:spMk id="4" creationId="{2937BC5A-E233-48CE-8B69-8F99DC56D040}"/>
          </ac:spMkLst>
        </pc:spChg>
      </pc:sldChg>
      <pc:sldChg chg="modSp">
        <pc:chgData name="Susana Schulz" userId="afdf17d8f75c32b2" providerId="LiveId" clId="{DC40EB85-DFDC-4F6F-8E9F-44BAF130DE21}" dt="2019-10-08T13:45:23.911" v="2081" actId="20577"/>
        <pc:sldMkLst>
          <pc:docMk/>
          <pc:sldMk cId="2806771895" sldId="272"/>
        </pc:sldMkLst>
        <pc:spChg chg="mod">
          <ac:chgData name="Susana Schulz" userId="afdf17d8f75c32b2" providerId="LiveId" clId="{DC40EB85-DFDC-4F6F-8E9F-44BAF130DE21}" dt="2019-10-08T13:44:20.298" v="2074" actId="14100"/>
          <ac:spMkLst>
            <pc:docMk/>
            <pc:sldMk cId="2806771895" sldId="272"/>
            <ac:spMk id="2" creationId="{336F0ADD-69F8-4A93-BBAC-0B2FAC8A28B7}"/>
          </ac:spMkLst>
        </pc:spChg>
        <pc:spChg chg="mod">
          <ac:chgData name="Susana Schulz" userId="afdf17d8f75c32b2" providerId="LiveId" clId="{DC40EB85-DFDC-4F6F-8E9F-44BAF130DE21}" dt="2019-10-08T13:45:23.911" v="2081" actId="20577"/>
          <ac:spMkLst>
            <pc:docMk/>
            <pc:sldMk cId="2806771895" sldId="272"/>
            <ac:spMk id="3" creationId="{20FCB51C-0629-42E3-B361-FFE25C306956}"/>
          </ac:spMkLst>
        </pc:spChg>
      </pc:sldChg>
      <pc:sldChg chg="modSp">
        <pc:chgData name="Susana Schulz" userId="afdf17d8f75c32b2" providerId="LiveId" clId="{DC40EB85-DFDC-4F6F-8E9F-44BAF130DE21}" dt="2019-10-08T13:46:13.385" v="2089" actId="20577"/>
        <pc:sldMkLst>
          <pc:docMk/>
          <pc:sldMk cId="2430922651" sldId="273"/>
        </pc:sldMkLst>
        <pc:spChg chg="mod">
          <ac:chgData name="Susana Schulz" userId="afdf17d8f75c32b2" providerId="LiveId" clId="{DC40EB85-DFDC-4F6F-8E9F-44BAF130DE21}" dt="2019-10-08T13:46:13.385" v="2089" actId="20577"/>
          <ac:spMkLst>
            <pc:docMk/>
            <pc:sldMk cId="2430922651" sldId="273"/>
            <ac:spMk id="4" creationId="{38234062-93EF-4801-BD04-28C7D5EE62DB}"/>
          </ac:spMkLst>
        </pc:spChg>
      </pc:sldChg>
      <pc:sldChg chg="delSp modSp">
        <pc:chgData name="Susana Schulz" userId="afdf17d8f75c32b2" providerId="LiveId" clId="{DC40EB85-DFDC-4F6F-8E9F-44BAF130DE21}" dt="2019-10-10T14:32:58.476" v="2418"/>
        <pc:sldMkLst>
          <pc:docMk/>
          <pc:sldMk cId="3883135225" sldId="274"/>
        </pc:sldMkLst>
        <pc:spChg chg="del mod">
          <ac:chgData name="Susana Schulz" userId="afdf17d8f75c32b2" providerId="LiveId" clId="{DC40EB85-DFDC-4F6F-8E9F-44BAF130DE21}" dt="2019-10-10T14:32:58.476" v="2418"/>
          <ac:spMkLst>
            <pc:docMk/>
            <pc:sldMk cId="3883135225" sldId="274"/>
            <ac:spMk id="2" creationId="{336F0ADD-69F8-4A93-BBAC-0B2FAC8A28B7}"/>
          </ac:spMkLst>
        </pc:spChg>
        <pc:spChg chg="mod">
          <ac:chgData name="Susana Schulz" userId="afdf17d8f75c32b2" providerId="LiveId" clId="{DC40EB85-DFDC-4F6F-8E9F-44BAF130DE21}" dt="2019-10-08T13:47:02.273" v="2092" actId="20577"/>
          <ac:spMkLst>
            <pc:docMk/>
            <pc:sldMk cId="3883135225" sldId="274"/>
            <ac:spMk id="5" creationId="{B2D0061C-863B-4A09-8798-51CD113BA4A1}"/>
          </ac:spMkLst>
        </pc:spChg>
        <pc:spChg chg="mod">
          <ac:chgData name="Susana Schulz" userId="afdf17d8f75c32b2" providerId="LiveId" clId="{DC40EB85-DFDC-4F6F-8E9F-44BAF130DE21}" dt="2019-10-08T13:42:10.655" v="2058" actId="14100"/>
          <ac:spMkLst>
            <pc:docMk/>
            <pc:sldMk cId="3883135225" sldId="274"/>
            <ac:spMk id="6" creationId="{B748DB26-B1A1-4CF6-85C8-0BE80906944F}"/>
          </ac:spMkLst>
        </pc:spChg>
      </pc:sldChg>
      <pc:sldChg chg="addSp delSp modSp">
        <pc:chgData name="Susana Schulz" userId="afdf17d8f75c32b2" providerId="LiveId" clId="{DC40EB85-DFDC-4F6F-8E9F-44BAF130DE21}" dt="2019-10-08T14:27:01.008" v="2325" actId="20577"/>
        <pc:sldMkLst>
          <pc:docMk/>
          <pc:sldMk cId="2385745154" sldId="275"/>
        </pc:sldMkLst>
        <pc:spChg chg="add del mod">
          <ac:chgData name="Susana Schulz" userId="afdf17d8f75c32b2" providerId="LiveId" clId="{DC40EB85-DFDC-4F6F-8E9F-44BAF130DE21}" dt="2019-10-08T14:27:01.008" v="2325" actId="20577"/>
          <ac:spMkLst>
            <pc:docMk/>
            <pc:sldMk cId="2385745154" sldId="275"/>
            <ac:spMk id="2" creationId="{336F0ADD-69F8-4A93-BBAC-0B2FAC8A28B7}"/>
          </ac:spMkLst>
        </pc:spChg>
        <pc:spChg chg="mod">
          <ac:chgData name="Susana Schulz" userId="afdf17d8f75c32b2" providerId="LiveId" clId="{DC40EB85-DFDC-4F6F-8E9F-44BAF130DE21}" dt="2019-10-08T14:26:58.874" v="2323" actId="20577"/>
          <ac:spMkLst>
            <pc:docMk/>
            <pc:sldMk cId="2385745154" sldId="275"/>
            <ac:spMk id="4" creationId="{4A7C92CD-0B50-4076-86F5-70F78B44ADC6}"/>
          </ac:spMkLst>
        </pc:spChg>
      </pc:sldChg>
      <pc:sldChg chg="addSp delSp modSp">
        <pc:chgData name="Susana Schulz" userId="afdf17d8f75c32b2" providerId="LiveId" clId="{DC40EB85-DFDC-4F6F-8E9F-44BAF130DE21}" dt="2019-10-10T14:31:47.610" v="2415"/>
        <pc:sldMkLst>
          <pc:docMk/>
          <pc:sldMk cId="2221147678" sldId="276"/>
        </pc:sldMkLst>
        <pc:spChg chg="del mod">
          <ac:chgData name="Susana Schulz" userId="afdf17d8f75c32b2" providerId="LiveId" clId="{DC40EB85-DFDC-4F6F-8E9F-44BAF130DE21}" dt="2019-10-10T14:31:47.610" v="2415"/>
          <ac:spMkLst>
            <pc:docMk/>
            <pc:sldMk cId="2221147678" sldId="276"/>
            <ac:spMk id="2" creationId="{336F0ADD-69F8-4A93-BBAC-0B2FAC8A28B7}"/>
          </ac:spMkLst>
        </pc:spChg>
        <pc:spChg chg="add del mod">
          <ac:chgData name="Susana Schulz" userId="afdf17d8f75c32b2" providerId="LiveId" clId="{DC40EB85-DFDC-4F6F-8E9F-44BAF130DE21}" dt="2019-10-08T14:23:03.840" v="2263"/>
          <ac:spMkLst>
            <pc:docMk/>
            <pc:sldMk cId="2221147678" sldId="276"/>
            <ac:spMk id="3" creationId="{0FE77A8C-FE99-487F-A666-E7EADD7F6876}"/>
          </ac:spMkLst>
        </pc:spChg>
        <pc:spChg chg="mod">
          <ac:chgData name="Susana Schulz" userId="afdf17d8f75c32b2" providerId="LiveId" clId="{DC40EB85-DFDC-4F6F-8E9F-44BAF130DE21}" dt="2019-10-08T14:27:14.374" v="2328" actId="14100"/>
          <ac:spMkLst>
            <pc:docMk/>
            <pc:sldMk cId="2221147678" sldId="276"/>
            <ac:spMk id="6" creationId="{B748DB26-B1A1-4CF6-85C8-0BE80906944F}"/>
          </ac:spMkLst>
        </pc:spChg>
        <pc:spChg chg="mod">
          <ac:chgData name="Susana Schulz" userId="afdf17d8f75c32b2" providerId="LiveId" clId="{DC40EB85-DFDC-4F6F-8E9F-44BAF130DE21}" dt="2019-10-08T14:28:43.317" v="2359" actId="6549"/>
          <ac:spMkLst>
            <pc:docMk/>
            <pc:sldMk cId="2221147678" sldId="276"/>
            <ac:spMk id="7" creationId="{66663711-D5D0-4761-9F87-83DF1EC8A686}"/>
          </ac:spMkLst>
        </pc:spChg>
        <pc:spChg chg="mod">
          <ac:chgData name="Susana Schulz" userId="afdf17d8f75c32b2" providerId="LiveId" clId="{DC40EB85-DFDC-4F6F-8E9F-44BAF130DE21}" dt="2019-10-08T14:27:02.226" v="2326" actId="20577"/>
          <ac:spMkLst>
            <pc:docMk/>
            <pc:sldMk cId="2221147678" sldId="276"/>
            <ac:spMk id="8" creationId="{8E39498C-6FDE-464D-BF1B-054F42AF27A1}"/>
          </ac:spMkLst>
        </pc:spChg>
      </pc:sldChg>
      <pc:sldChg chg="modSp">
        <pc:chgData name="Susana Schulz" userId="afdf17d8f75c32b2" providerId="LiveId" clId="{DC40EB85-DFDC-4F6F-8E9F-44BAF130DE21}" dt="2019-10-08T14:17:10.241" v="2192" actId="20577"/>
        <pc:sldMkLst>
          <pc:docMk/>
          <pc:sldMk cId="2569962651" sldId="277"/>
        </pc:sldMkLst>
        <pc:spChg chg="mod">
          <ac:chgData name="Susana Schulz" userId="afdf17d8f75c32b2" providerId="LiveId" clId="{DC40EB85-DFDC-4F6F-8E9F-44BAF130DE21}" dt="2019-10-08T14:17:10.241" v="2192" actId="20577"/>
          <ac:spMkLst>
            <pc:docMk/>
            <pc:sldMk cId="2569962651" sldId="277"/>
            <ac:spMk id="7" creationId="{66663711-D5D0-4761-9F87-83DF1EC8A686}"/>
          </ac:spMkLst>
        </pc:spChg>
        <pc:spChg chg="mod">
          <ac:chgData name="Susana Schulz" userId="afdf17d8f75c32b2" providerId="LiveId" clId="{DC40EB85-DFDC-4F6F-8E9F-44BAF130DE21}" dt="2019-10-08T14:15:51.406" v="2175" actId="20577"/>
          <ac:spMkLst>
            <pc:docMk/>
            <pc:sldMk cId="2569962651" sldId="277"/>
            <ac:spMk id="9" creationId="{81708326-7E62-4329-B794-45C2A9A909D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261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53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604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2237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483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623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926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668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292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631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41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652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55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827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560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680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096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257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5350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dpascoa?utm_source=unsplash&amp;utm_medium=referral&amp;utm_content=creditCopyText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nsplash.com/?utm_source=unsplash&amp;utm_medium=referral&amp;utm_content=creditCopyTex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title=User:Alexandra_constantin&amp;action=edit&amp;redlink=1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D8BE2-CB37-421F-A222-5A8224745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1801869"/>
          </a:xfrm>
        </p:spPr>
        <p:txBody>
          <a:bodyPr/>
          <a:lstStyle/>
          <a:p>
            <a:r>
              <a:rPr lang="en-US" dirty="0" err="1"/>
              <a:t>Loza</a:t>
            </a:r>
            <a:r>
              <a:rPr lang="en-US" dirty="0"/>
              <a:t> </a:t>
            </a:r>
            <a:r>
              <a:rPr lang="en-US" dirty="0" err="1"/>
              <a:t>sucia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9ABEFD-E79E-4574-87F3-393D12A9E7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2963917"/>
            <a:ext cx="8689976" cy="465083"/>
          </a:xfrm>
        </p:spPr>
        <p:txBody>
          <a:bodyPr>
            <a:normAutofit/>
          </a:bodyPr>
          <a:lstStyle/>
          <a:p>
            <a:r>
              <a:rPr lang="en-US" dirty="0"/>
              <a:t>Mateo 24:45, 46;  25:24-27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5B6B64-F82E-4B6A-8489-0E2D62A42EFD}"/>
              </a:ext>
            </a:extLst>
          </p:cNvPr>
          <p:cNvSpPr txBox="1"/>
          <p:nvPr/>
        </p:nvSpPr>
        <p:spPr>
          <a:xfrm>
            <a:off x="2828327" y="4225158"/>
            <a:ext cx="6535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Carlton P. Byrd, </a:t>
            </a:r>
            <a:r>
              <a:rPr lang="en-US" b="1" dirty="0" err="1"/>
              <a:t>orador</a:t>
            </a:r>
            <a:r>
              <a:rPr lang="en-US" b="1" dirty="0"/>
              <a:t>/director de Breath of Life Telecast y pastor principal de Oakwood University Church </a:t>
            </a:r>
            <a:r>
              <a:rPr lang="en-US" b="1" dirty="0" err="1"/>
              <a:t>en</a:t>
            </a:r>
            <a:r>
              <a:rPr lang="en-US" b="1" dirty="0"/>
              <a:t> Huntsville, Alabama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82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2D0061C-863B-4A09-8798-51CD113BA4A1}"/>
              </a:ext>
            </a:extLst>
          </p:cNvPr>
          <p:cNvSpPr txBox="1">
            <a:spLocks/>
          </p:cNvSpPr>
          <p:nvPr/>
        </p:nvSpPr>
        <p:spPr>
          <a:xfrm>
            <a:off x="1774569" y="1267050"/>
            <a:ext cx="9156612" cy="4323899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effectLst/>
              </a:rPr>
              <a:t>S</a:t>
            </a:r>
            <a:r>
              <a:rPr lang="es-ES" dirty="0">
                <a:effectLst/>
              </a:rPr>
              <a:t>i usted no puede ser el pino que crece en la cumbre, sea el arbusto del valle. </a:t>
            </a:r>
          </a:p>
          <a:p>
            <a:r>
              <a:rPr lang="es-ES" dirty="0">
                <a:effectLst/>
              </a:rPr>
              <a:t>Sea el mejor arbusto al pie de la montaña. </a:t>
            </a:r>
          </a:p>
          <a:p>
            <a:r>
              <a:rPr lang="es-ES" dirty="0">
                <a:effectLst/>
              </a:rPr>
              <a:t>Sea un arbusto si no puede ser un árbol. </a:t>
            </a:r>
          </a:p>
          <a:p>
            <a:r>
              <a:rPr lang="es-ES" dirty="0">
                <a:effectLst/>
              </a:rPr>
              <a:t>Si no puede ser una gran autopista, </a:t>
            </a:r>
          </a:p>
          <a:p>
            <a:r>
              <a:rPr lang="es-ES" dirty="0">
                <a:effectLst/>
              </a:rPr>
              <a:t>sea un sendero. </a:t>
            </a:r>
          </a:p>
          <a:p>
            <a:r>
              <a:rPr lang="es-ES" dirty="0">
                <a:effectLst/>
              </a:rPr>
              <a:t>Si no puede ser un sol, sea una estrella. </a:t>
            </a:r>
          </a:p>
          <a:p>
            <a:r>
              <a:rPr lang="es-ES" dirty="0">
                <a:effectLst/>
              </a:rPr>
              <a:t>No es por tamaño que se mide </a:t>
            </a:r>
          </a:p>
          <a:p>
            <a:r>
              <a:rPr lang="es-ES" dirty="0">
                <a:effectLst/>
              </a:rPr>
              <a:t>su éxito o su fracaso. </a:t>
            </a:r>
          </a:p>
          <a:p>
            <a:r>
              <a:rPr lang="es-ES" dirty="0">
                <a:effectLst/>
              </a:rPr>
              <a:t>Sea lo mejor que usted pueda ser </a:t>
            </a:r>
            <a:r>
              <a:rPr lang="es-ES" i="1" dirty="0">
                <a:effectLst/>
              </a:rPr>
              <a:t>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48DB26-B1A1-4CF6-85C8-0BE80906944F}"/>
              </a:ext>
            </a:extLst>
          </p:cNvPr>
          <p:cNvSpPr txBox="1"/>
          <p:nvPr/>
        </p:nvSpPr>
        <p:spPr>
          <a:xfrm>
            <a:off x="9738804" y="4615170"/>
            <a:ext cx="1864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”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6663711-D5D0-4761-9F87-83DF1EC8A686}"/>
              </a:ext>
            </a:extLst>
          </p:cNvPr>
          <p:cNvSpPr txBox="1">
            <a:spLocks/>
          </p:cNvSpPr>
          <p:nvPr/>
        </p:nvSpPr>
        <p:spPr>
          <a:xfrm>
            <a:off x="988856" y="5722950"/>
            <a:ext cx="10353763" cy="385655"/>
          </a:xfrm>
          <a:prstGeom prst="rect">
            <a:avLst/>
          </a:prstGeom>
        </p:spPr>
        <p:txBody>
          <a:bodyPr/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buNone/>
            </a:pPr>
            <a:r>
              <a:rPr lang="en-US" dirty="0">
                <a:effectLst/>
              </a:rPr>
              <a:t>Martin Luther King, Jr., “Street Sweeper.”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135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8ABF9F-EE66-4779-847A-664F3D26EBEC}"/>
              </a:ext>
            </a:extLst>
          </p:cNvPr>
          <p:cNvSpPr txBox="1"/>
          <p:nvPr/>
        </p:nvSpPr>
        <p:spPr>
          <a:xfrm>
            <a:off x="1507183" y="1645920"/>
            <a:ext cx="916291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/>
              <a:t>Dios </a:t>
            </a:r>
            <a:r>
              <a:rPr lang="en-US" sz="3400" dirty="0" err="1"/>
              <a:t>espera</a:t>
            </a:r>
            <a:r>
              <a:rPr lang="en-US" sz="3400" dirty="0"/>
              <a:t> que </a:t>
            </a:r>
            <a:r>
              <a:rPr lang="en-US" sz="3400" dirty="0" err="1"/>
              <a:t>nosotros</a:t>
            </a:r>
            <a:r>
              <a:rPr lang="en-US" sz="3400" dirty="0"/>
              <a:t> </a:t>
            </a:r>
            <a:r>
              <a:rPr lang="en-US" sz="3400" dirty="0" err="1"/>
              <a:t>administremos</a:t>
            </a:r>
            <a:endParaRPr lang="en-US" sz="3400" dirty="0"/>
          </a:p>
          <a:p>
            <a:endParaRPr lang="en-US" sz="3400" dirty="0"/>
          </a:p>
          <a:p>
            <a:r>
              <a:rPr lang="en-US" sz="3400" dirty="0" err="1"/>
              <a:t>eficientemente</a:t>
            </a:r>
            <a:r>
              <a:rPr lang="en-US" sz="3400" dirty="0"/>
              <a:t> </a:t>
            </a:r>
            <a:r>
              <a:rPr lang="en-US" sz="3400" dirty="0" err="1"/>
              <a:t>nuestro</a:t>
            </a:r>
            <a:r>
              <a:rPr lang="en-US" sz="3400" dirty="0"/>
              <a:t> </a:t>
            </a:r>
            <a:r>
              <a:rPr lang="en-US" sz="3400" dirty="0" err="1"/>
              <a:t>tiempo</a:t>
            </a:r>
            <a:r>
              <a:rPr lang="en-US" sz="3400" dirty="0"/>
              <a:t> para </a:t>
            </a:r>
            <a:r>
              <a:rPr lang="en-US" sz="3400" dirty="0" err="1"/>
              <a:t>hacer</a:t>
            </a:r>
            <a:r>
              <a:rPr lang="en-US" sz="3400" dirty="0"/>
              <a:t> lo</a:t>
            </a:r>
          </a:p>
          <a:p>
            <a:endParaRPr lang="en-US" sz="3400" dirty="0"/>
          </a:p>
          <a:p>
            <a:r>
              <a:rPr lang="en-US" sz="3400" dirty="0" err="1"/>
              <a:t>mejor</a:t>
            </a:r>
            <a:r>
              <a:rPr lang="en-US" sz="3400" dirty="0"/>
              <a:t> </a:t>
            </a:r>
            <a:r>
              <a:rPr lang="en-US" sz="3400" dirty="0" err="1"/>
              <a:t>en</a:t>
            </a:r>
            <a:r>
              <a:rPr lang="en-US" sz="3400" dirty="0"/>
              <a:t> </a:t>
            </a:r>
            <a:r>
              <a:rPr lang="en-US" sz="3400" dirty="0" err="1"/>
              <a:t>beneficio</a:t>
            </a:r>
            <a:r>
              <a:rPr lang="en-US" sz="3400" dirty="0"/>
              <a:t> del </a:t>
            </a:r>
            <a:r>
              <a:rPr lang="en-US" sz="3400" dirty="0" err="1"/>
              <a:t>crecimiento</a:t>
            </a:r>
            <a:r>
              <a:rPr lang="en-US" sz="3400" dirty="0"/>
              <a:t> de </a:t>
            </a:r>
            <a:r>
              <a:rPr lang="en-US" sz="3400" dirty="0" err="1"/>
              <a:t>su</a:t>
            </a:r>
            <a:r>
              <a:rPr lang="en-US" sz="3400" dirty="0"/>
              <a:t> </a:t>
            </a:r>
            <a:r>
              <a:rPr lang="en-US" sz="3400" dirty="0" err="1"/>
              <a:t>reino</a:t>
            </a:r>
            <a:r>
              <a:rPr lang="en-US" sz="3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7204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8ABF9F-EE66-4779-847A-664F3D26EBEC}"/>
              </a:ext>
            </a:extLst>
          </p:cNvPr>
          <p:cNvSpPr txBox="1"/>
          <p:nvPr/>
        </p:nvSpPr>
        <p:spPr>
          <a:xfrm>
            <a:off x="1507183" y="1645920"/>
            <a:ext cx="916291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/>
              <a:t>Use los </a:t>
            </a:r>
            <a:r>
              <a:rPr lang="en-US" sz="3400" dirty="0" err="1"/>
              <a:t>recursos</a:t>
            </a:r>
            <a:r>
              <a:rPr lang="en-US" sz="3400" dirty="0"/>
              <a:t> </a:t>
            </a:r>
            <a:r>
              <a:rPr lang="en-US" sz="3400" dirty="0" err="1"/>
              <a:t>interiores</a:t>
            </a:r>
            <a:r>
              <a:rPr lang="en-US" sz="3400" dirty="0"/>
              <a:t> </a:t>
            </a:r>
          </a:p>
          <a:p>
            <a:pPr algn="ctr"/>
            <a:endParaRPr lang="en-US" sz="3400" dirty="0"/>
          </a:p>
          <a:p>
            <a:pPr algn="ctr"/>
            <a:r>
              <a:rPr lang="en-US" sz="3400" dirty="0"/>
              <a:t>que Dios le ha </a:t>
            </a:r>
            <a:r>
              <a:rPr lang="en-US" sz="3400" dirty="0" err="1"/>
              <a:t>concedido</a:t>
            </a:r>
            <a:r>
              <a:rPr lang="en-US" sz="3400" dirty="0"/>
              <a:t> </a:t>
            </a:r>
          </a:p>
          <a:p>
            <a:pPr algn="ctr"/>
            <a:endParaRPr lang="en-US" sz="3400" dirty="0"/>
          </a:p>
          <a:p>
            <a:pPr algn="ctr"/>
            <a:r>
              <a:rPr lang="en-US" sz="3400" dirty="0" err="1"/>
              <a:t>como</a:t>
            </a:r>
            <a:r>
              <a:rPr lang="en-US" sz="3400" dirty="0"/>
              <a:t> </a:t>
            </a:r>
            <a:r>
              <a:rPr lang="en-US" sz="3400" dirty="0" err="1"/>
              <a:t>algo</a:t>
            </a:r>
            <a:r>
              <a:rPr lang="en-US" sz="3400" dirty="0"/>
              <a:t> </a:t>
            </a:r>
            <a:r>
              <a:rPr lang="en-US" sz="3400" dirty="0" err="1"/>
              <a:t>único</a:t>
            </a:r>
            <a:r>
              <a:rPr lang="en-US" sz="3400" dirty="0"/>
              <a:t> para </a:t>
            </a:r>
            <a:r>
              <a:rPr lang="en-US" sz="3400" dirty="0" err="1"/>
              <a:t>usted</a:t>
            </a:r>
            <a:r>
              <a:rPr lang="en-US" sz="3400" dirty="0"/>
              <a:t>,</a:t>
            </a:r>
          </a:p>
          <a:p>
            <a:pPr algn="ctr"/>
            <a:r>
              <a:rPr lang="en-US" sz="3400" dirty="0"/>
              <a:t> </a:t>
            </a:r>
          </a:p>
          <a:p>
            <a:pPr algn="ctr"/>
            <a:r>
              <a:rPr lang="en-US" sz="3400" dirty="0"/>
              <a:t>para </a:t>
            </a:r>
            <a:r>
              <a:rPr lang="en-US" sz="3400" dirty="0" err="1"/>
              <a:t>realizar</a:t>
            </a:r>
            <a:r>
              <a:rPr lang="en-US" sz="3400" dirty="0"/>
              <a:t> </a:t>
            </a:r>
            <a:r>
              <a:rPr lang="en-US" sz="3400" dirty="0" err="1"/>
              <a:t>acciones</a:t>
            </a:r>
            <a:r>
              <a:rPr lang="en-US" sz="3400" dirty="0"/>
              <a:t> que </a:t>
            </a:r>
            <a:r>
              <a:rPr lang="en-US" sz="3400" dirty="0" err="1"/>
              <a:t>dejen</a:t>
            </a:r>
            <a:r>
              <a:rPr lang="en-US" sz="3400" dirty="0"/>
              <a:t> </a:t>
            </a:r>
            <a:r>
              <a:rPr lang="en-US" sz="3400" dirty="0" err="1"/>
              <a:t>huellas</a:t>
            </a:r>
            <a:r>
              <a:rPr lang="en-US" sz="3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3478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8ABF9F-EE66-4779-847A-664F3D26EBEC}"/>
              </a:ext>
            </a:extLst>
          </p:cNvPr>
          <p:cNvSpPr txBox="1"/>
          <p:nvPr/>
        </p:nvSpPr>
        <p:spPr>
          <a:xfrm>
            <a:off x="1514540" y="1663675"/>
            <a:ext cx="916291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/>
              <a:t>Dios </a:t>
            </a:r>
            <a:r>
              <a:rPr lang="en-US" sz="3400" dirty="0" err="1"/>
              <a:t>nos</a:t>
            </a:r>
            <a:r>
              <a:rPr lang="en-US" sz="3400" dirty="0"/>
              <a:t> llama a ser </a:t>
            </a:r>
          </a:p>
          <a:p>
            <a:pPr algn="ctr"/>
            <a:endParaRPr lang="en-US" sz="3400" dirty="0"/>
          </a:p>
          <a:p>
            <a:pPr algn="ctr"/>
            <a:r>
              <a:rPr lang="en-US" sz="3400" dirty="0" err="1"/>
              <a:t>buenos</a:t>
            </a:r>
            <a:r>
              <a:rPr lang="en-US" sz="3400" dirty="0"/>
              <a:t> </a:t>
            </a:r>
            <a:r>
              <a:rPr lang="en-US" sz="3400" dirty="0" err="1"/>
              <a:t>administradores</a:t>
            </a:r>
            <a:r>
              <a:rPr lang="en-US" sz="3400" dirty="0"/>
              <a:t>,</a:t>
            </a:r>
          </a:p>
          <a:p>
            <a:pPr algn="ctr"/>
            <a:endParaRPr lang="en-US" sz="3400" dirty="0"/>
          </a:p>
          <a:p>
            <a:pPr algn="ctr"/>
            <a:r>
              <a:rPr lang="en-US" sz="3400" dirty="0"/>
              <a:t> </a:t>
            </a:r>
            <a:r>
              <a:rPr lang="en-US" sz="3400" dirty="0" err="1"/>
              <a:t>buenos</a:t>
            </a:r>
            <a:r>
              <a:rPr lang="en-US" sz="3400" dirty="0"/>
              <a:t> mayordomos, </a:t>
            </a:r>
          </a:p>
          <a:p>
            <a:pPr algn="ctr"/>
            <a:endParaRPr lang="en-US" sz="3400" dirty="0"/>
          </a:p>
          <a:p>
            <a:pPr algn="ctr"/>
            <a:r>
              <a:rPr lang="en-US" sz="3400" dirty="0"/>
              <a:t>del </a:t>
            </a:r>
            <a:r>
              <a:rPr lang="en-US" sz="3400" dirty="0" err="1"/>
              <a:t>dinero</a:t>
            </a:r>
            <a:r>
              <a:rPr lang="en-US" sz="3400" dirty="0"/>
              <a:t> que le </a:t>
            </a:r>
            <a:r>
              <a:rPr lang="en-US" sz="3400" dirty="0" err="1"/>
              <a:t>pertenece</a:t>
            </a:r>
            <a:r>
              <a:rPr lang="en-US" sz="3400" dirty="0"/>
              <a:t> a </a:t>
            </a:r>
            <a:r>
              <a:rPr lang="en-US" sz="3400" dirty="0" err="1"/>
              <a:t>Él</a:t>
            </a:r>
            <a:r>
              <a:rPr lang="en-US" sz="3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45036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7462DA-DC07-4D8C-8D3E-3F46C3E986A6}"/>
              </a:ext>
            </a:extLst>
          </p:cNvPr>
          <p:cNvSpPr txBox="1"/>
          <p:nvPr/>
        </p:nvSpPr>
        <p:spPr>
          <a:xfrm>
            <a:off x="1485111" y="1378924"/>
            <a:ext cx="83136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dirty="0"/>
              <a:t>Ser poseedor tiene un enfoque interior; </a:t>
            </a:r>
          </a:p>
          <a:p>
            <a:r>
              <a:rPr lang="es-ES" sz="3400" dirty="0">
                <a:solidFill>
                  <a:srgbClr val="00B0F0"/>
                </a:solidFill>
              </a:rPr>
              <a:t>ser mayordomo tiene un enfoque exterior.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23B5B3-B495-4EF3-B9B4-DB9A3B32F36E}"/>
              </a:ext>
            </a:extLst>
          </p:cNvPr>
          <p:cNvSpPr txBox="1"/>
          <p:nvPr/>
        </p:nvSpPr>
        <p:spPr>
          <a:xfrm>
            <a:off x="1520846" y="2971087"/>
            <a:ext cx="83241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/>
              <a:t>Ser </a:t>
            </a:r>
            <a:r>
              <a:rPr lang="en-US" sz="3400" dirty="0" err="1"/>
              <a:t>poseedor</a:t>
            </a:r>
            <a:r>
              <a:rPr lang="en-US" sz="3400" dirty="0"/>
              <a:t> es temporal;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A3E215-0F8F-474F-9043-283075D41005}"/>
              </a:ext>
            </a:extLst>
          </p:cNvPr>
          <p:cNvSpPr txBox="1"/>
          <p:nvPr/>
        </p:nvSpPr>
        <p:spPr>
          <a:xfrm>
            <a:off x="1485111" y="3499050"/>
            <a:ext cx="94719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00B0F0"/>
                </a:solidFill>
              </a:rPr>
              <a:t>ser mayordomo es </a:t>
            </a:r>
            <a:r>
              <a:rPr lang="en-US" sz="3400" dirty="0" err="1">
                <a:solidFill>
                  <a:srgbClr val="00B0F0"/>
                </a:solidFill>
              </a:rPr>
              <a:t>eterno</a:t>
            </a:r>
            <a:r>
              <a:rPr lang="en-US" sz="3400" dirty="0">
                <a:solidFill>
                  <a:srgbClr val="00B0F0"/>
                </a:solidFill>
              </a:rPr>
              <a:t>.</a:t>
            </a:r>
            <a:endParaRPr lang="en-US" sz="3400" dirty="0">
              <a:solidFill>
                <a:srgbClr val="92D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BBE811-20C5-40A6-9D0A-C11D1AEBAA17}"/>
              </a:ext>
            </a:extLst>
          </p:cNvPr>
          <p:cNvSpPr txBox="1"/>
          <p:nvPr/>
        </p:nvSpPr>
        <p:spPr>
          <a:xfrm>
            <a:off x="1520846" y="4642566"/>
            <a:ext cx="92070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/>
              <a:t>Ser </a:t>
            </a:r>
            <a:r>
              <a:rPr lang="en-US" sz="3400" dirty="0" err="1"/>
              <a:t>poseedor</a:t>
            </a:r>
            <a:r>
              <a:rPr lang="en-US" sz="3400" dirty="0"/>
              <a:t> pone el </a:t>
            </a:r>
            <a:r>
              <a:rPr lang="en-US" sz="3400" dirty="0" err="1"/>
              <a:t>énfasis</a:t>
            </a:r>
            <a:r>
              <a:rPr lang="en-US" sz="3400" dirty="0"/>
              <a:t> </a:t>
            </a:r>
            <a:r>
              <a:rPr lang="en-US" sz="3400" dirty="0" err="1"/>
              <a:t>en</a:t>
            </a:r>
            <a:r>
              <a:rPr lang="en-US" sz="3400" dirty="0"/>
              <a:t> </a:t>
            </a:r>
            <a:r>
              <a:rPr lang="en-US" sz="3400" dirty="0" err="1"/>
              <a:t>uno</a:t>
            </a:r>
            <a:r>
              <a:rPr lang="en-US" sz="3400" dirty="0"/>
              <a:t> </a:t>
            </a:r>
            <a:r>
              <a:rPr lang="en-US" sz="3400" dirty="0" err="1"/>
              <a:t>mismo</a:t>
            </a:r>
            <a:r>
              <a:rPr lang="en-US" sz="3400" dirty="0"/>
              <a:t>;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1E71E8-7F27-4D5F-9783-7769538943A4}"/>
              </a:ext>
            </a:extLst>
          </p:cNvPr>
          <p:cNvSpPr txBox="1"/>
          <p:nvPr/>
        </p:nvSpPr>
        <p:spPr>
          <a:xfrm>
            <a:off x="1520846" y="5170529"/>
            <a:ext cx="85827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00B0F0"/>
                </a:solidFill>
              </a:rPr>
              <a:t>ser mayordomo pone el </a:t>
            </a:r>
            <a:r>
              <a:rPr lang="en-US" sz="3400" dirty="0" err="1">
                <a:solidFill>
                  <a:srgbClr val="00B0F0"/>
                </a:solidFill>
              </a:rPr>
              <a:t>énfasis</a:t>
            </a:r>
            <a:r>
              <a:rPr lang="en-US" sz="3400" dirty="0">
                <a:solidFill>
                  <a:srgbClr val="00B0F0"/>
                </a:solidFill>
              </a:rPr>
              <a:t> </a:t>
            </a:r>
            <a:r>
              <a:rPr lang="en-US" sz="3400" dirty="0" err="1">
                <a:solidFill>
                  <a:srgbClr val="00B0F0"/>
                </a:solidFill>
              </a:rPr>
              <a:t>en</a:t>
            </a:r>
            <a:r>
              <a:rPr lang="en-US" sz="3400" dirty="0">
                <a:solidFill>
                  <a:srgbClr val="00B0F0"/>
                </a:solidFill>
              </a:rPr>
              <a:t> el </a:t>
            </a:r>
            <a:r>
              <a:rPr lang="en-US" sz="3400" dirty="0" err="1">
                <a:solidFill>
                  <a:srgbClr val="00B0F0"/>
                </a:solidFill>
              </a:rPr>
              <a:t>prójimo</a:t>
            </a:r>
            <a:r>
              <a:rPr lang="en-US" sz="3400" dirty="0">
                <a:solidFill>
                  <a:srgbClr val="00B0F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399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708653-5E10-4265-9548-4DFD62BB78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12" t="133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8ABF9F-EE66-4779-847A-664F3D26EBEC}"/>
              </a:ext>
            </a:extLst>
          </p:cNvPr>
          <p:cNvSpPr txBox="1"/>
          <p:nvPr/>
        </p:nvSpPr>
        <p:spPr>
          <a:xfrm>
            <a:off x="1171852" y="1526959"/>
            <a:ext cx="107552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284563"/>
                </a:solidFill>
              </a:rPr>
              <a:t>Este es </a:t>
            </a:r>
            <a:r>
              <a:rPr lang="en-US" sz="6000" dirty="0" err="1">
                <a:solidFill>
                  <a:srgbClr val="284563"/>
                </a:solidFill>
              </a:rPr>
              <a:t>nuestro</a:t>
            </a:r>
            <a:r>
              <a:rPr lang="en-US" sz="6000" dirty="0">
                <a:solidFill>
                  <a:srgbClr val="284563"/>
                </a:solidFill>
              </a:rPr>
              <a:t> Dios, lo </a:t>
            </a:r>
            <a:r>
              <a:rPr lang="en-US" sz="6000" dirty="0" err="1">
                <a:solidFill>
                  <a:srgbClr val="284563"/>
                </a:solidFill>
              </a:rPr>
              <a:t>estuvimos</a:t>
            </a:r>
            <a:r>
              <a:rPr lang="en-US" sz="6000" dirty="0">
                <a:solidFill>
                  <a:srgbClr val="284563"/>
                </a:solidFill>
              </a:rPr>
              <a:t> </a:t>
            </a:r>
            <a:r>
              <a:rPr lang="en-US" sz="6000" dirty="0" err="1">
                <a:solidFill>
                  <a:srgbClr val="284563"/>
                </a:solidFill>
              </a:rPr>
              <a:t>esperando</a:t>
            </a:r>
            <a:r>
              <a:rPr lang="en-US" sz="6000" dirty="0">
                <a:solidFill>
                  <a:srgbClr val="284563"/>
                </a:solidFill>
              </a:rPr>
              <a:t> y </a:t>
            </a:r>
          </a:p>
          <a:p>
            <a:r>
              <a:rPr lang="en-US" sz="6000" i="1" dirty="0" err="1">
                <a:solidFill>
                  <a:srgbClr val="284563"/>
                </a:solidFill>
              </a:rPr>
              <a:t>hemos</a:t>
            </a:r>
            <a:r>
              <a:rPr lang="en-US" sz="6000" i="1" dirty="0">
                <a:solidFill>
                  <a:srgbClr val="284563"/>
                </a:solidFill>
              </a:rPr>
              <a:t> </a:t>
            </a:r>
            <a:r>
              <a:rPr lang="en-US" sz="6000" i="1" dirty="0" err="1">
                <a:solidFill>
                  <a:srgbClr val="284563"/>
                </a:solidFill>
              </a:rPr>
              <a:t>estado</a:t>
            </a:r>
            <a:r>
              <a:rPr lang="en-US" sz="6000" i="1" dirty="0">
                <a:solidFill>
                  <a:srgbClr val="284563"/>
                </a:solidFill>
              </a:rPr>
              <a:t> </a:t>
            </a:r>
            <a:r>
              <a:rPr lang="en-US" sz="6000" i="1" dirty="0" err="1">
                <a:solidFill>
                  <a:srgbClr val="284563"/>
                </a:solidFill>
              </a:rPr>
              <a:t>trabajando</a:t>
            </a:r>
            <a:r>
              <a:rPr lang="en-US" sz="6000" i="1" dirty="0">
                <a:solidFill>
                  <a:srgbClr val="284563"/>
                </a:solidFill>
              </a:rPr>
              <a:t>. </a:t>
            </a:r>
            <a:r>
              <a:rPr lang="en-US" sz="6000" dirty="0" err="1">
                <a:solidFill>
                  <a:srgbClr val="284563"/>
                </a:solidFill>
              </a:rPr>
              <a:t>Ahora</a:t>
            </a:r>
            <a:r>
              <a:rPr lang="en-US" sz="6000" dirty="0">
                <a:solidFill>
                  <a:srgbClr val="284563"/>
                </a:solidFill>
              </a:rPr>
              <a:t> </a:t>
            </a:r>
            <a:r>
              <a:rPr lang="en-US" sz="6000" dirty="0" err="1">
                <a:solidFill>
                  <a:srgbClr val="284563"/>
                </a:solidFill>
              </a:rPr>
              <a:t>regresa</a:t>
            </a:r>
            <a:r>
              <a:rPr lang="en-US" sz="6000" dirty="0">
                <a:solidFill>
                  <a:srgbClr val="284563"/>
                </a:solidFill>
              </a:rPr>
              <a:t> a </a:t>
            </a:r>
            <a:r>
              <a:rPr lang="en-US" sz="6000" dirty="0" err="1">
                <a:solidFill>
                  <a:srgbClr val="284563"/>
                </a:solidFill>
              </a:rPr>
              <a:t>buscarnos</a:t>
            </a:r>
            <a:r>
              <a:rPr lang="en-US" sz="6000" dirty="0">
                <a:solidFill>
                  <a:srgbClr val="284563"/>
                </a:solidFill>
              </a:rPr>
              <a:t> para que </a:t>
            </a:r>
            <a:r>
              <a:rPr lang="en-US" sz="6000" dirty="0" err="1">
                <a:solidFill>
                  <a:srgbClr val="284563"/>
                </a:solidFill>
              </a:rPr>
              <a:t>podamos</a:t>
            </a:r>
            <a:r>
              <a:rPr lang="en-US" sz="6000" dirty="0">
                <a:solidFill>
                  <a:srgbClr val="284563"/>
                </a:solidFill>
              </a:rPr>
              <a:t> ser salvos.</a:t>
            </a:r>
            <a:endParaRPr lang="en-US" dirty="0"/>
          </a:p>
          <a:p>
            <a:endParaRPr lang="en-US" sz="6000" dirty="0">
              <a:solidFill>
                <a:srgbClr val="28456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3CF259-5A25-4BAE-B214-DE60D6A36D1E}"/>
              </a:ext>
            </a:extLst>
          </p:cNvPr>
          <p:cNvSpPr txBox="1"/>
          <p:nvPr/>
        </p:nvSpPr>
        <p:spPr>
          <a:xfrm>
            <a:off x="0" y="0"/>
            <a:ext cx="36260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325475"/>
                </a:solidFill>
              </a:rPr>
              <a:t>Photo by </a:t>
            </a:r>
            <a:r>
              <a:rPr lang="en-US" sz="800" dirty="0">
                <a:solidFill>
                  <a:srgbClr val="32547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Daniel </a:t>
            </a:r>
            <a:r>
              <a:rPr lang="en-US" sz="800" dirty="0" err="1">
                <a:solidFill>
                  <a:srgbClr val="32547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Páscoa</a:t>
            </a:r>
            <a:r>
              <a:rPr lang="en-US" sz="800" dirty="0">
                <a:solidFill>
                  <a:srgbClr val="325475"/>
                </a:solidFill>
              </a:rPr>
              <a:t> on </a:t>
            </a:r>
            <a:r>
              <a:rPr lang="en-US" sz="800" dirty="0" err="1">
                <a:solidFill>
                  <a:srgbClr val="32547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US" sz="800" dirty="0">
              <a:solidFill>
                <a:srgbClr val="3254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657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657BEE-3292-4DED-A405-FBA31FFBE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FA09E0-4314-4CDB-9F62-E018DA7F0DE2}"/>
              </a:ext>
            </a:extLst>
          </p:cNvPr>
          <p:cNvSpPr txBox="1"/>
          <p:nvPr/>
        </p:nvSpPr>
        <p:spPr>
          <a:xfrm>
            <a:off x="8122396" y="5715000"/>
            <a:ext cx="11540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>
                    <a:lumMod val="75000"/>
                    <a:lumOff val="25000"/>
                  </a:schemeClr>
                </a:solidFill>
                <a:hlinkClick r:id="rId3" tooltip="User:Alexandra constantin (page does not exis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Alexandra Constantin</a:t>
            </a:r>
            <a:endParaRPr lang="en-US" sz="8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2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657BEE-3292-4DED-A405-FBA31FFBE8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930" b="1107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1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2769538" y="445383"/>
            <a:ext cx="1995577" cy="7534653"/>
          </a:xfrm>
          <a:prstGeom prst="round2SameRect">
            <a:avLst>
              <a:gd name="adj1" fmla="val 9679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FA09E0-4314-4CDB-9F62-E018DA7F0DE2}"/>
              </a:ext>
            </a:extLst>
          </p:cNvPr>
          <p:cNvSpPr txBox="1"/>
          <p:nvPr/>
        </p:nvSpPr>
        <p:spPr>
          <a:xfrm>
            <a:off x="804335" y="3496573"/>
            <a:ext cx="6649602" cy="130244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s-ES" sz="8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L</a:t>
            </a:r>
            <a:r>
              <a:rPr lang="en-US" sz="80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oza</a:t>
            </a:r>
            <a:r>
              <a:rPr lang="en-US" sz="8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 </a:t>
            </a:r>
            <a:r>
              <a:rPr lang="en-US" sz="80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sucia</a:t>
            </a:r>
            <a:endParaRPr lang="en-US" sz="80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85817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F75CFB-8ECE-441C-A5B9-DB7D686034D6}"/>
              </a:ext>
            </a:extLst>
          </p:cNvPr>
          <p:cNvSpPr txBox="1"/>
          <p:nvPr/>
        </p:nvSpPr>
        <p:spPr>
          <a:xfrm>
            <a:off x="5369441" y="1233377"/>
            <a:ext cx="5441285" cy="29923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Entusiasmo</a:t>
            </a:r>
            <a:r>
              <a:rPr lang="en-US" sz="3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,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impulso</a:t>
            </a:r>
            <a:r>
              <a:rPr lang="en-US" sz="3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 para la </a:t>
            </a:r>
            <a:r>
              <a:rPr lang="en-US" sz="3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acción</a:t>
            </a:r>
            <a:r>
              <a:rPr lang="en-US" sz="3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 y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 </a:t>
            </a:r>
            <a:r>
              <a:rPr lang="en-US" sz="3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preparación</a:t>
            </a:r>
            <a:r>
              <a:rPr lang="en-US" sz="3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 para el pronto </a:t>
            </a:r>
            <a:r>
              <a:rPr lang="en-US" sz="3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regreso</a:t>
            </a:r>
            <a:r>
              <a:rPr lang="en-US" sz="3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 de Cristo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son </a:t>
            </a:r>
            <a:r>
              <a:rPr lang="en-US" sz="3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elementos</a:t>
            </a:r>
            <a:r>
              <a:rPr lang="en-US" sz="3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 que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tienen</a:t>
            </a:r>
            <a:r>
              <a:rPr lang="en-US" sz="3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 que </a:t>
            </a:r>
            <a:r>
              <a:rPr lang="en-US" sz="3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ver</a:t>
            </a:r>
            <a:r>
              <a:rPr lang="en-US" sz="3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 con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la </a:t>
            </a:r>
            <a:r>
              <a:rPr lang="en-US" sz="3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mayordomía</a:t>
            </a:r>
            <a:r>
              <a:rPr lang="en-US" sz="3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F7BBCC-A085-493E-83D9-01D4F8E88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49" y="1"/>
            <a:ext cx="4690532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A2554F-5BAB-4AFE-BC4B-75250F57CA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73" r="41731"/>
          <a:stretch/>
        </p:blipFill>
        <p:spPr>
          <a:xfrm>
            <a:off x="20" y="10"/>
            <a:ext cx="457162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52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6F0ADD-69F8-4A93-BBAC-0B2FAC8A28B7}"/>
              </a:ext>
            </a:extLst>
          </p:cNvPr>
          <p:cNvSpPr txBox="1"/>
          <p:nvPr/>
        </p:nvSpPr>
        <p:spPr>
          <a:xfrm>
            <a:off x="1259220" y="805170"/>
            <a:ext cx="6968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48DB26-B1A1-4CF6-85C8-0BE80906944F}"/>
              </a:ext>
            </a:extLst>
          </p:cNvPr>
          <p:cNvSpPr txBox="1"/>
          <p:nvPr/>
        </p:nvSpPr>
        <p:spPr>
          <a:xfrm>
            <a:off x="8215028" y="4153290"/>
            <a:ext cx="6968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”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6663711-D5D0-4761-9F87-83DF1EC8A686}"/>
              </a:ext>
            </a:extLst>
          </p:cNvPr>
          <p:cNvSpPr txBox="1">
            <a:spLocks/>
          </p:cNvSpPr>
          <p:nvPr/>
        </p:nvSpPr>
        <p:spPr>
          <a:xfrm>
            <a:off x="988856" y="5722950"/>
            <a:ext cx="10353763" cy="385655"/>
          </a:xfrm>
          <a:prstGeom prst="rect">
            <a:avLst/>
          </a:prstGeom>
        </p:spPr>
        <p:txBody>
          <a:bodyPr/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buNone/>
            </a:pPr>
            <a:r>
              <a:rPr lang="en-US" dirty="0">
                <a:effectLst/>
              </a:rPr>
              <a:t>Mateo 24:45, 46 ; RVR1960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1708326-7E62-4329-B794-45C2A9A909D0}"/>
              </a:ext>
            </a:extLst>
          </p:cNvPr>
          <p:cNvSpPr txBox="1">
            <a:spLocks/>
          </p:cNvSpPr>
          <p:nvPr/>
        </p:nvSpPr>
        <p:spPr>
          <a:xfrm>
            <a:off x="1429870" y="1271516"/>
            <a:ext cx="9100250" cy="41875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S" i="1" dirty="0">
              <a:effectLst/>
            </a:endParaRPr>
          </a:p>
          <a:p>
            <a:r>
              <a:rPr lang="es-ES" i="1" dirty="0">
                <a:effectLst/>
              </a:rPr>
              <a:t>¿</a:t>
            </a:r>
            <a:r>
              <a:rPr lang="es-ES" dirty="0">
                <a:effectLst/>
              </a:rPr>
              <a:t>Quién es, pues, el siervo fiel y prudente, al cual puso su señor sobre su casa para que le dé el alimento a tiempo? Bienaventurado aquel siervo al cual, cuando su señor venga, </a:t>
            </a:r>
          </a:p>
          <a:p>
            <a:r>
              <a:rPr lang="es-ES" dirty="0">
                <a:effectLst/>
              </a:rPr>
              <a:t>le halle haciendo así.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962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6F0ADD-69F8-4A93-BBAC-0B2FAC8A28B7}"/>
              </a:ext>
            </a:extLst>
          </p:cNvPr>
          <p:cNvSpPr txBox="1"/>
          <p:nvPr/>
        </p:nvSpPr>
        <p:spPr>
          <a:xfrm>
            <a:off x="1260819" y="798346"/>
            <a:ext cx="6968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“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A7C92CD-0B50-4076-86F5-70F78B44ADC6}"/>
              </a:ext>
            </a:extLst>
          </p:cNvPr>
          <p:cNvSpPr txBox="1">
            <a:spLocks/>
          </p:cNvSpPr>
          <p:nvPr/>
        </p:nvSpPr>
        <p:spPr>
          <a:xfrm>
            <a:off x="1793988" y="1278664"/>
            <a:ext cx="9137193" cy="443292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>
                <a:effectLst/>
              </a:rPr>
              <a:t>Pero acercándose también el que había recibido un talento, dijo: ‘Señor, te conocía que eres hombre duro, que siegas donde no sembraste y recoges donde no esparciste;</a:t>
            </a:r>
            <a:r>
              <a:rPr lang="es-ES" b="1" baseline="30000" dirty="0">
                <a:effectLst/>
              </a:rPr>
              <a:t> </a:t>
            </a:r>
            <a:r>
              <a:rPr lang="es-ES" dirty="0">
                <a:effectLst/>
              </a:rPr>
              <a:t>por lo cual tuve miedo, y fui y escondí tu talento en la tierra; aquí tienes lo que es tuyo’.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745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48DB26-B1A1-4CF6-85C8-0BE80906944F}"/>
              </a:ext>
            </a:extLst>
          </p:cNvPr>
          <p:cNvSpPr txBox="1"/>
          <p:nvPr/>
        </p:nvSpPr>
        <p:spPr>
          <a:xfrm>
            <a:off x="7359589" y="4615170"/>
            <a:ext cx="7723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”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6663711-D5D0-4761-9F87-83DF1EC8A686}"/>
              </a:ext>
            </a:extLst>
          </p:cNvPr>
          <p:cNvSpPr txBox="1">
            <a:spLocks/>
          </p:cNvSpPr>
          <p:nvPr/>
        </p:nvSpPr>
        <p:spPr>
          <a:xfrm>
            <a:off x="988856" y="5722951"/>
            <a:ext cx="10353763" cy="367132"/>
          </a:xfrm>
          <a:prstGeom prst="rect">
            <a:avLst/>
          </a:prstGeom>
        </p:spPr>
        <p:txBody>
          <a:bodyPr/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 algn="ctr">
              <a:buNone/>
            </a:pPr>
            <a:r>
              <a:rPr lang="en-US" dirty="0">
                <a:effectLst/>
              </a:rPr>
              <a:t>Mateo 25:24-27; RVR1960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E39498C-6FDE-464D-BF1B-054F42AF27A1}"/>
              </a:ext>
            </a:extLst>
          </p:cNvPr>
          <p:cNvSpPr txBox="1">
            <a:spLocks/>
          </p:cNvSpPr>
          <p:nvPr/>
        </p:nvSpPr>
        <p:spPr>
          <a:xfrm>
            <a:off x="1690377" y="1191032"/>
            <a:ext cx="9143498" cy="447593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>
                <a:effectLst/>
              </a:rPr>
              <a:t>Respondiendo su señor, le dijo: </a:t>
            </a:r>
          </a:p>
          <a:p>
            <a:r>
              <a:rPr lang="es-ES" dirty="0">
                <a:effectLst/>
              </a:rPr>
              <a:t>‘Siervo malo y negligente, sabías que siego donde no sembré y que recojo donde no esparcí. </a:t>
            </a:r>
          </a:p>
          <a:p>
            <a:r>
              <a:rPr lang="es-ES" dirty="0">
                <a:effectLst/>
              </a:rPr>
              <a:t>Por tanto, debías haber dado mi dinero a los banqueros, y al venir yo, </a:t>
            </a:r>
          </a:p>
          <a:p>
            <a:r>
              <a:rPr lang="es-ES" dirty="0">
                <a:effectLst/>
              </a:rPr>
              <a:t>hubiera recibido lo que es mío con los intereses’</a:t>
            </a:r>
            <a:endParaRPr lang="en-US" dirty="0">
              <a:effectLst/>
            </a:endParaRPr>
          </a:p>
          <a:p>
            <a:r>
              <a:rPr lang="es-ES" dirty="0">
                <a:effectLst/>
              </a:rPr>
              <a:t> 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147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6F0ADD-69F8-4A93-BBAC-0B2FAC8A28B7}"/>
              </a:ext>
            </a:extLst>
          </p:cNvPr>
          <p:cNvSpPr txBox="1"/>
          <p:nvPr/>
        </p:nvSpPr>
        <p:spPr>
          <a:xfrm>
            <a:off x="1038687" y="798346"/>
            <a:ext cx="9189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“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0FCB51C-0629-42E3-B361-FFE25C306956}"/>
              </a:ext>
            </a:extLst>
          </p:cNvPr>
          <p:cNvSpPr txBox="1">
            <a:spLocks/>
          </p:cNvSpPr>
          <p:nvPr/>
        </p:nvSpPr>
        <p:spPr>
          <a:xfrm>
            <a:off x="951859" y="1244219"/>
            <a:ext cx="10396254" cy="470620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>
                <a:effectLst/>
              </a:rPr>
              <a:t>Si a usted le toca ser  un  barrendero, </a:t>
            </a:r>
          </a:p>
          <a:p>
            <a:r>
              <a:rPr lang="es-ES" dirty="0">
                <a:effectLst/>
              </a:rPr>
              <a:t>debería  barrer  las calles </a:t>
            </a:r>
          </a:p>
          <a:p>
            <a:r>
              <a:rPr lang="es-ES" dirty="0">
                <a:effectLst/>
              </a:rPr>
              <a:t>así como Miguel Ángel pintaba sus cuadros, </a:t>
            </a:r>
          </a:p>
          <a:p>
            <a:r>
              <a:rPr lang="es-ES" dirty="0">
                <a:effectLst/>
              </a:rPr>
              <a:t>o como Beethoven componía música. </a:t>
            </a:r>
          </a:p>
          <a:p>
            <a:r>
              <a:rPr lang="es-ES" dirty="0">
                <a:effectLst/>
              </a:rPr>
              <a:t> Barrer las calles como </a:t>
            </a:r>
            <a:r>
              <a:rPr lang="es-ES" dirty="0" err="1">
                <a:effectLst/>
              </a:rPr>
              <a:t>Leontyne</a:t>
            </a:r>
            <a:r>
              <a:rPr lang="es-ES" dirty="0">
                <a:effectLst/>
              </a:rPr>
              <a:t> Price cantaba en la ópera.</a:t>
            </a:r>
            <a:r>
              <a:rPr lang="en-US" dirty="0">
                <a:effectLst/>
              </a:rPr>
              <a:t> </a:t>
            </a:r>
            <a:br>
              <a:rPr lang="en-US" i="1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71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6F0ADD-69F8-4A93-BBAC-0B2FAC8A28B7}"/>
              </a:ext>
            </a:extLst>
          </p:cNvPr>
          <p:cNvSpPr txBox="1"/>
          <p:nvPr/>
        </p:nvSpPr>
        <p:spPr>
          <a:xfrm>
            <a:off x="1260819" y="798346"/>
            <a:ext cx="6968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“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8234062-93EF-4801-BD04-28C7D5EE62DB}"/>
              </a:ext>
            </a:extLst>
          </p:cNvPr>
          <p:cNvSpPr txBox="1">
            <a:spLocks/>
          </p:cNvSpPr>
          <p:nvPr/>
        </p:nvSpPr>
        <p:spPr>
          <a:xfrm>
            <a:off x="1609236" y="1271515"/>
            <a:ext cx="9118775" cy="358708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>
                <a:effectLst/>
              </a:rPr>
              <a:t>Barrer las calles como Shakespeare escribía sus obras literarias. </a:t>
            </a:r>
          </a:p>
          <a:p>
            <a:endParaRPr lang="es-ES" dirty="0">
              <a:effectLst/>
            </a:endParaRPr>
          </a:p>
          <a:p>
            <a:r>
              <a:rPr lang="es-ES" dirty="0">
                <a:effectLst/>
              </a:rPr>
              <a:t>Debería barrer las calles tan bien, que todas las huestes del cielo y la tierra pudiesen detenerse y decir: </a:t>
            </a:r>
          </a:p>
          <a:p>
            <a:r>
              <a:rPr lang="es-ES" dirty="0">
                <a:effectLst/>
              </a:rPr>
              <a:t>aquí vive un gran barrendero que hizo </a:t>
            </a:r>
          </a:p>
          <a:p>
            <a:r>
              <a:rPr lang="es-ES" dirty="0">
                <a:effectLst/>
              </a:rPr>
              <a:t>bien su trabajo.</a:t>
            </a:r>
          </a:p>
        </p:txBody>
      </p:sp>
    </p:spTree>
    <p:extLst>
      <p:ext uri="{BB962C8B-B14F-4D97-AF65-F5344CB8AC3E}">
        <p14:creationId xmlns:p14="http://schemas.microsoft.com/office/powerpoint/2010/main" val="24309226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6FA92A908DD54A99857482AE11184A" ma:contentTypeVersion="13" ma:contentTypeDescription="Create a new document." ma:contentTypeScope="" ma:versionID="27e1405bc760bd23f2f3453c0a61728d">
  <xsd:schema xmlns:xsd="http://www.w3.org/2001/XMLSchema" xmlns:xs="http://www.w3.org/2001/XMLSchema" xmlns:p="http://schemas.microsoft.com/office/2006/metadata/properties" xmlns:ns3="d650b22d-99ce-4402-b82c-575e21c34c0a" xmlns:ns4="1ee647f2-1258-46cf-a859-7eee8ae64ab3" targetNamespace="http://schemas.microsoft.com/office/2006/metadata/properties" ma:root="true" ma:fieldsID="08aa4e7fc370fa7d1a9189f36286a21a" ns3:_="" ns4:_="">
    <xsd:import namespace="d650b22d-99ce-4402-b82c-575e21c34c0a"/>
    <xsd:import namespace="1ee647f2-1258-46cf-a859-7eee8ae64ab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0b22d-99ce-4402-b82c-575e21c34c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647f2-1258-46cf-a859-7eee8ae64ab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B01B3D-FF5C-40B1-AE7C-D000F50F37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50b22d-99ce-4402-b82c-575e21c34c0a"/>
    <ds:schemaRef ds:uri="1ee647f2-1258-46cf-a859-7eee8ae64a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133FDD-CBB9-475C-9093-D4BC22D79C9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elements/1.1/"/>
    <ds:schemaRef ds:uri="d650b22d-99ce-4402-b82c-575e21c34c0a"/>
    <ds:schemaRef ds:uri="http://schemas.microsoft.com/office/infopath/2007/PartnerControls"/>
    <ds:schemaRef ds:uri="1ee647f2-1258-46cf-a859-7eee8ae64ab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3B6B72E-FB80-4206-B17C-FD879412B1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3774</TotalTime>
  <Words>515</Words>
  <Application>Microsoft Office PowerPoint</Application>
  <PresentationFormat>Widescreen</PresentationFormat>
  <Paragraphs>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Calisto MT</vt:lpstr>
      <vt:lpstr>Wingdings 2</vt:lpstr>
      <vt:lpstr>Slate</vt:lpstr>
      <vt:lpstr>Loza sucia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Dirty Dishes</dc:title>
  <dc:creator>Kate Wolfer</dc:creator>
  <cp:lastModifiedBy>Susy</cp:lastModifiedBy>
  <cp:revision>7</cp:revision>
  <dcterms:created xsi:type="dcterms:W3CDTF">2019-10-01T18:43:33Z</dcterms:created>
  <dcterms:modified xsi:type="dcterms:W3CDTF">2019-10-10T14:42:51Z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0x0101003F6FA92A908DD54A99857482AE11184A</vt:lpwstr>
  </property>
</Properties>
</file>