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256" r:id="rId5"/>
    <p:sldId id="257" r:id="rId6"/>
    <p:sldId id="266" r:id="rId7"/>
    <p:sldId id="265" r:id="rId8"/>
    <p:sldId id="277" r:id="rId9"/>
    <p:sldId id="275" r:id="rId10"/>
    <p:sldId id="276" r:id="rId11"/>
    <p:sldId id="272" r:id="rId12"/>
    <p:sldId id="273" r:id="rId13"/>
    <p:sldId id="274" r:id="rId14"/>
    <p:sldId id="269" r:id="rId15"/>
    <p:sldId id="267" r:id="rId16"/>
    <p:sldId id="270" r:id="rId17"/>
    <p:sldId id="268"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475"/>
    <a:srgbClr val="062E48"/>
    <a:srgbClr val="284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ACD00-7B1D-4381-9085-B6C9357A22AC}" v="23" dt="2019-10-07T20:22:55.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60"/>
  </p:normalViewPr>
  <p:slideViewPr>
    <p:cSldViewPr snapToGrid="0" showGuides="1">
      <p:cViewPr varScale="1">
        <p:scale>
          <a:sx n="124" d="100"/>
          <a:sy n="124" d="100"/>
        </p:scale>
        <p:origin x="350"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Wolfer" userId="9de75f63-5e9a-4446-a128-a4d42b2e4385" providerId="ADAL" clId="{2A0ACD00-7B1D-4381-9085-B6C9357A22AC}"/>
    <pc:docChg chg="custSel addSld delSld modSld sldOrd">
      <pc:chgData name="Kate Wolfer" userId="9de75f63-5e9a-4446-a128-a4d42b2e4385" providerId="ADAL" clId="{2A0ACD00-7B1D-4381-9085-B6C9357A22AC}" dt="2019-10-08T19:58:26.259" v="235" actId="1036"/>
      <pc:docMkLst>
        <pc:docMk/>
      </pc:docMkLst>
      <pc:sldChg chg="del">
        <pc:chgData name="Kate Wolfer" userId="9de75f63-5e9a-4446-a128-a4d42b2e4385" providerId="ADAL" clId="{2A0ACD00-7B1D-4381-9085-B6C9357A22AC}" dt="2019-10-07T20:16:24.285" v="66" actId="2696"/>
        <pc:sldMkLst>
          <pc:docMk/>
          <pc:sldMk cId="4023547800" sldId="259"/>
        </pc:sldMkLst>
      </pc:sldChg>
      <pc:sldChg chg="del">
        <pc:chgData name="Kate Wolfer" userId="9de75f63-5e9a-4446-a128-a4d42b2e4385" providerId="ADAL" clId="{2A0ACD00-7B1D-4381-9085-B6C9357A22AC}" dt="2019-10-07T20:17:23.139" v="79" actId="2696"/>
        <pc:sldMkLst>
          <pc:docMk/>
          <pc:sldMk cId="3466633015" sldId="260"/>
        </pc:sldMkLst>
      </pc:sldChg>
      <pc:sldChg chg="del">
        <pc:chgData name="Kate Wolfer" userId="9de75f63-5e9a-4446-a128-a4d42b2e4385" providerId="ADAL" clId="{2A0ACD00-7B1D-4381-9085-B6C9357A22AC}" dt="2019-10-07T19:59:28.005" v="22" actId="2696"/>
        <pc:sldMkLst>
          <pc:docMk/>
          <pc:sldMk cId="3631248658" sldId="261"/>
        </pc:sldMkLst>
      </pc:sldChg>
      <pc:sldChg chg="del">
        <pc:chgData name="Kate Wolfer" userId="9de75f63-5e9a-4446-a128-a4d42b2e4385" providerId="ADAL" clId="{2A0ACD00-7B1D-4381-9085-B6C9357A22AC}" dt="2019-10-07T20:00:06.319" v="24" actId="2696"/>
        <pc:sldMkLst>
          <pc:docMk/>
          <pc:sldMk cId="2091830578" sldId="262"/>
        </pc:sldMkLst>
      </pc:sldChg>
      <pc:sldChg chg="del">
        <pc:chgData name="Kate Wolfer" userId="9de75f63-5e9a-4446-a128-a4d42b2e4385" providerId="ADAL" clId="{2A0ACD00-7B1D-4381-9085-B6C9357A22AC}" dt="2019-10-07T20:01:48.157" v="52" actId="2696"/>
        <pc:sldMkLst>
          <pc:docMk/>
          <pc:sldMk cId="1940017869" sldId="263"/>
        </pc:sldMkLst>
      </pc:sldChg>
      <pc:sldChg chg="del">
        <pc:chgData name="Kate Wolfer" userId="9de75f63-5e9a-4446-a128-a4d42b2e4385" providerId="ADAL" clId="{2A0ACD00-7B1D-4381-9085-B6C9357A22AC}" dt="2019-10-07T20:23:05.893" v="91" actId="2696"/>
        <pc:sldMkLst>
          <pc:docMk/>
          <pc:sldMk cId="2684776465" sldId="264"/>
        </pc:sldMkLst>
      </pc:sldChg>
      <pc:sldChg chg="addSp modSp add ord">
        <pc:chgData name="Kate Wolfer" userId="9de75f63-5e9a-4446-a128-a4d42b2e4385" providerId="ADAL" clId="{2A0ACD00-7B1D-4381-9085-B6C9357A22AC}" dt="2019-10-08T19:58:02.279" v="163" actId="1035"/>
        <pc:sldMkLst>
          <pc:docMk/>
          <pc:sldMk cId="2806771895" sldId="272"/>
        </pc:sldMkLst>
        <pc:spChg chg="add mod">
          <ac:chgData name="Kate Wolfer" userId="9de75f63-5e9a-4446-a128-a4d42b2e4385" providerId="ADAL" clId="{2A0ACD00-7B1D-4381-9085-B6C9357A22AC}" dt="2019-10-08T19:58:02.279" v="163" actId="1035"/>
          <ac:spMkLst>
            <pc:docMk/>
            <pc:sldMk cId="2806771895" sldId="272"/>
            <ac:spMk id="2" creationId="{336F0ADD-69F8-4A93-BBAC-0B2FAC8A28B7}"/>
          </ac:spMkLst>
        </pc:spChg>
        <pc:spChg chg="add mod">
          <ac:chgData name="Kate Wolfer" userId="9de75f63-5e9a-4446-a128-a4d42b2e4385" providerId="ADAL" clId="{2A0ACD00-7B1D-4381-9085-B6C9357A22AC}" dt="2019-10-07T19:58:29.905" v="16" actId="20577"/>
          <ac:spMkLst>
            <pc:docMk/>
            <pc:sldMk cId="2806771895" sldId="272"/>
            <ac:spMk id="3" creationId="{20FCB51C-0629-42E3-B361-FFE25C306956}"/>
          </ac:spMkLst>
        </pc:spChg>
      </pc:sldChg>
      <pc:sldChg chg="addSp delSp modSp add">
        <pc:chgData name="Kate Wolfer" userId="9de75f63-5e9a-4446-a128-a4d42b2e4385" providerId="ADAL" clId="{2A0ACD00-7B1D-4381-9085-B6C9357A22AC}" dt="2019-10-07T20:02:49.958" v="54" actId="27636"/>
        <pc:sldMkLst>
          <pc:docMk/>
          <pc:sldMk cId="2430922651" sldId="273"/>
        </pc:sldMkLst>
        <pc:spChg chg="del">
          <ac:chgData name="Kate Wolfer" userId="9de75f63-5e9a-4446-a128-a4d42b2e4385" providerId="ADAL" clId="{2A0ACD00-7B1D-4381-9085-B6C9357A22AC}" dt="2019-10-07T19:59:00.075" v="18" actId="478"/>
          <ac:spMkLst>
            <pc:docMk/>
            <pc:sldMk cId="2430922651" sldId="273"/>
            <ac:spMk id="3" creationId="{20FCB51C-0629-42E3-B361-FFE25C306956}"/>
          </ac:spMkLst>
        </pc:spChg>
        <pc:spChg chg="add mod">
          <ac:chgData name="Kate Wolfer" userId="9de75f63-5e9a-4446-a128-a4d42b2e4385" providerId="ADAL" clId="{2A0ACD00-7B1D-4381-9085-B6C9357A22AC}" dt="2019-10-07T20:02:49.958" v="54" actId="27636"/>
          <ac:spMkLst>
            <pc:docMk/>
            <pc:sldMk cId="2430922651" sldId="273"/>
            <ac:spMk id="4" creationId="{38234062-93EF-4801-BD04-28C7D5EE62DB}"/>
          </ac:spMkLst>
        </pc:spChg>
      </pc:sldChg>
      <pc:sldChg chg="addSp delSp modSp add">
        <pc:chgData name="Kate Wolfer" userId="9de75f63-5e9a-4446-a128-a4d42b2e4385" providerId="ADAL" clId="{2A0ACD00-7B1D-4381-9085-B6C9357A22AC}" dt="2019-10-07T20:01:38.176" v="51" actId="1076"/>
        <pc:sldMkLst>
          <pc:docMk/>
          <pc:sldMk cId="3883135225" sldId="274"/>
        </pc:sldMkLst>
        <pc:spChg chg="mod">
          <ac:chgData name="Kate Wolfer" userId="9de75f63-5e9a-4446-a128-a4d42b2e4385" providerId="ADAL" clId="{2A0ACD00-7B1D-4381-9085-B6C9357A22AC}" dt="2019-10-07T20:00:51.103" v="35" actId="1076"/>
          <ac:spMkLst>
            <pc:docMk/>
            <pc:sldMk cId="3883135225" sldId="274"/>
            <ac:spMk id="2" creationId="{336F0ADD-69F8-4A93-BBAC-0B2FAC8A28B7}"/>
          </ac:spMkLst>
        </pc:spChg>
        <pc:spChg chg="del">
          <ac:chgData name="Kate Wolfer" userId="9de75f63-5e9a-4446-a128-a4d42b2e4385" providerId="ADAL" clId="{2A0ACD00-7B1D-4381-9085-B6C9357A22AC}" dt="2019-10-07T20:00:21.488" v="28" actId="478"/>
          <ac:spMkLst>
            <pc:docMk/>
            <pc:sldMk cId="3883135225" sldId="274"/>
            <ac:spMk id="4" creationId="{38234062-93EF-4801-BD04-28C7D5EE62DB}"/>
          </ac:spMkLst>
        </pc:spChg>
        <pc:spChg chg="add mod">
          <ac:chgData name="Kate Wolfer" userId="9de75f63-5e9a-4446-a128-a4d42b2e4385" providerId="ADAL" clId="{2A0ACD00-7B1D-4381-9085-B6C9357A22AC}" dt="2019-10-07T20:00:37.095" v="34" actId="1076"/>
          <ac:spMkLst>
            <pc:docMk/>
            <pc:sldMk cId="3883135225" sldId="274"/>
            <ac:spMk id="5" creationId="{B2D0061C-863B-4A09-8798-51CD113BA4A1}"/>
          </ac:spMkLst>
        </pc:spChg>
        <pc:spChg chg="add mod">
          <ac:chgData name="Kate Wolfer" userId="9de75f63-5e9a-4446-a128-a4d42b2e4385" providerId="ADAL" clId="{2A0ACD00-7B1D-4381-9085-B6C9357A22AC}" dt="2019-10-07T20:01:11.220" v="43" actId="6549"/>
          <ac:spMkLst>
            <pc:docMk/>
            <pc:sldMk cId="3883135225" sldId="274"/>
            <ac:spMk id="6" creationId="{B748DB26-B1A1-4CF6-85C8-0BE80906944F}"/>
          </ac:spMkLst>
        </pc:spChg>
        <pc:spChg chg="add mod">
          <ac:chgData name="Kate Wolfer" userId="9de75f63-5e9a-4446-a128-a4d42b2e4385" providerId="ADAL" clId="{2A0ACD00-7B1D-4381-9085-B6C9357A22AC}" dt="2019-10-07T20:01:38.176" v="51" actId="1076"/>
          <ac:spMkLst>
            <pc:docMk/>
            <pc:sldMk cId="3883135225" sldId="274"/>
            <ac:spMk id="7" creationId="{66663711-D5D0-4761-9F87-83DF1EC8A686}"/>
          </ac:spMkLst>
        </pc:spChg>
      </pc:sldChg>
      <pc:sldChg chg="addSp delSp modSp add ord">
        <pc:chgData name="Kate Wolfer" userId="9de75f63-5e9a-4446-a128-a4d42b2e4385" providerId="ADAL" clId="{2A0ACD00-7B1D-4381-9085-B6C9357A22AC}" dt="2019-10-08T19:58:12.139" v="174" actId="1036"/>
        <pc:sldMkLst>
          <pc:docMk/>
          <pc:sldMk cId="2385745154" sldId="275"/>
        </pc:sldMkLst>
        <pc:spChg chg="mod">
          <ac:chgData name="Kate Wolfer" userId="9de75f63-5e9a-4446-a128-a4d42b2e4385" providerId="ADAL" clId="{2A0ACD00-7B1D-4381-9085-B6C9357A22AC}" dt="2019-10-08T19:58:12.139" v="174" actId="1036"/>
          <ac:spMkLst>
            <pc:docMk/>
            <pc:sldMk cId="2385745154" sldId="275"/>
            <ac:spMk id="2" creationId="{336F0ADD-69F8-4A93-BBAC-0B2FAC8A28B7}"/>
          </ac:spMkLst>
        </pc:spChg>
        <pc:spChg chg="del">
          <ac:chgData name="Kate Wolfer" userId="9de75f63-5e9a-4446-a128-a4d42b2e4385" providerId="ADAL" clId="{2A0ACD00-7B1D-4381-9085-B6C9357A22AC}" dt="2019-10-07T20:16:05.444" v="61" actId="478"/>
          <ac:spMkLst>
            <pc:docMk/>
            <pc:sldMk cId="2385745154" sldId="275"/>
            <ac:spMk id="3" creationId="{20FCB51C-0629-42E3-B361-FFE25C306956}"/>
          </ac:spMkLst>
        </pc:spChg>
        <pc:spChg chg="add mod">
          <ac:chgData name="Kate Wolfer" userId="9de75f63-5e9a-4446-a128-a4d42b2e4385" providerId="ADAL" clId="{2A0ACD00-7B1D-4381-9085-B6C9357A22AC}" dt="2019-10-07T20:16:15.060" v="65" actId="1076"/>
          <ac:spMkLst>
            <pc:docMk/>
            <pc:sldMk cId="2385745154" sldId="275"/>
            <ac:spMk id="4" creationId="{4A7C92CD-0B50-4076-86F5-70F78B44ADC6}"/>
          </ac:spMkLst>
        </pc:spChg>
      </pc:sldChg>
      <pc:sldChg chg="addSp delSp modSp add ord">
        <pc:chgData name="Kate Wolfer" userId="9de75f63-5e9a-4446-a128-a4d42b2e4385" providerId="ADAL" clId="{2A0ACD00-7B1D-4381-9085-B6C9357A22AC}" dt="2019-10-08T19:57:35.342" v="124" actId="1037"/>
        <pc:sldMkLst>
          <pc:docMk/>
          <pc:sldMk cId="2221147678" sldId="276"/>
        </pc:sldMkLst>
        <pc:spChg chg="mod">
          <ac:chgData name="Kate Wolfer" userId="9de75f63-5e9a-4446-a128-a4d42b2e4385" providerId="ADAL" clId="{2A0ACD00-7B1D-4381-9085-B6C9357A22AC}" dt="2019-10-08T19:57:35.342" v="124" actId="1037"/>
          <ac:spMkLst>
            <pc:docMk/>
            <pc:sldMk cId="2221147678" sldId="276"/>
            <ac:spMk id="2" creationId="{336F0ADD-69F8-4A93-BBAC-0B2FAC8A28B7}"/>
          </ac:spMkLst>
        </pc:spChg>
        <pc:spChg chg="del">
          <ac:chgData name="Kate Wolfer" userId="9de75f63-5e9a-4446-a128-a4d42b2e4385" providerId="ADAL" clId="{2A0ACD00-7B1D-4381-9085-B6C9357A22AC}" dt="2019-10-07T20:16:47.870" v="69" actId="478"/>
          <ac:spMkLst>
            <pc:docMk/>
            <pc:sldMk cId="2221147678" sldId="276"/>
            <ac:spMk id="5" creationId="{B2D0061C-863B-4A09-8798-51CD113BA4A1}"/>
          </ac:spMkLst>
        </pc:spChg>
        <pc:spChg chg="mod">
          <ac:chgData name="Kate Wolfer" userId="9de75f63-5e9a-4446-a128-a4d42b2e4385" providerId="ADAL" clId="{2A0ACD00-7B1D-4381-9085-B6C9357A22AC}" dt="2019-10-08T19:55:50.516" v="104" actId="20577"/>
          <ac:spMkLst>
            <pc:docMk/>
            <pc:sldMk cId="2221147678" sldId="276"/>
            <ac:spMk id="7" creationId="{66663711-D5D0-4761-9F87-83DF1EC8A686}"/>
          </ac:spMkLst>
        </pc:spChg>
        <pc:spChg chg="add mod">
          <ac:chgData name="Kate Wolfer" userId="9de75f63-5e9a-4446-a128-a4d42b2e4385" providerId="ADAL" clId="{2A0ACD00-7B1D-4381-9085-B6C9357A22AC}" dt="2019-10-07T20:17:01.285" v="75" actId="20577"/>
          <ac:spMkLst>
            <pc:docMk/>
            <pc:sldMk cId="2221147678" sldId="276"/>
            <ac:spMk id="8" creationId="{8E39498C-6FDE-464D-BF1B-054F42AF27A1}"/>
          </ac:spMkLst>
        </pc:spChg>
      </pc:sldChg>
      <pc:sldChg chg="addSp delSp modSp add ord">
        <pc:chgData name="Kate Wolfer" userId="9de75f63-5e9a-4446-a128-a4d42b2e4385" providerId="ADAL" clId="{2A0ACD00-7B1D-4381-9085-B6C9357A22AC}" dt="2019-10-08T19:58:26.259" v="235" actId="1036"/>
        <pc:sldMkLst>
          <pc:docMk/>
          <pc:sldMk cId="2569962651" sldId="277"/>
        </pc:sldMkLst>
        <pc:spChg chg="mod">
          <ac:chgData name="Kate Wolfer" userId="9de75f63-5e9a-4446-a128-a4d42b2e4385" providerId="ADAL" clId="{2A0ACD00-7B1D-4381-9085-B6C9357A22AC}" dt="2019-10-08T19:58:26.259" v="235" actId="1036"/>
          <ac:spMkLst>
            <pc:docMk/>
            <pc:sldMk cId="2569962651" sldId="277"/>
            <ac:spMk id="2" creationId="{336F0ADD-69F8-4A93-BBAC-0B2FAC8A28B7}"/>
          </ac:spMkLst>
        </pc:spChg>
        <pc:spChg chg="mod">
          <ac:chgData name="Kate Wolfer" userId="9de75f63-5e9a-4446-a128-a4d42b2e4385" providerId="ADAL" clId="{2A0ACD00-7B1D-4381-9085-B6C9357A22AC}" dt="2019-10-07T20:38:03.265" v="92" actId="1076"/>
          <ac:spMkLst>
            <pc:docMk/>
            <pc:sldMk cId="2569962651" sldId="277"/>
            <ac:spMk id="6" creationId="{B748DB26-B1A1-4CF6-85C8-0BE80906944F}"/>
          </ac:spMkLst>
        </pc:spChg>
        <pc:spChg chg="mod">
          <ac:chgData name="Kate Wolfer" userId="9de75f63-5e9a-4446-a128-a4d42b2e4385" providerId="ADAL" clId="{2A0ACD00-7B1D-4381-9085-B6C9357A22AC}" dt="2019-10-07T20:22:57.638" v="90" actId="12"/>
          <ac:spMkLst>
            <pc:docMk/>
            <pc:sldMk cId="2569962651" sldId="277"/>
            <ac:spMk id="7" creationId="{66663711-D5D0-4761-9F87-83DF1EC8A686}"/>
          </ac:spMkLst>
        </pc:spChg>
        <pc:spChg chg="del">
          <ac:chgData name="Kate Wolfer" userId="9de75f63-5e9a-4446-a128-a4d42b2e4385" providerId="ADAL" clId="{2A0ACD00-7B1D-4381-9085-B6C9357A22AC}" dt="2019-10-07T20:22:35.123" v="84" actId="478"/>
          <ac:spMkLst>
            <pc:docMk/>
            <pc:sldMk cId="2569962651" sldId="277"/>
            <ac:spMk id="8" creationId="{8E39498C-6FDE-464D-BF1B-054F42AF27A1}"/>
          </ac:spMkLst>
        </pc:spChg>
        <pc:spChg chg="add mod">
          <ac:chgData name="Kate Wolfer" userId="9de75f63-5e9a-4446-a128-a4d42b2e4385" providerId="ADAL" clId="{2A0ACD00-7B1D-4381-9085-B6C9357A22AC}" dt="2019-10-07T20:22:41.599" v="87" actId="27636"/>
          <ac:spMkLst>
            <pc:docMk/>
            <pc:sldMk cId="2569962651" sldId="277"/>
            <ac:spMk id="9" creationId="{81708326-7E62-4329-B794-45C2A9A909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626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85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260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223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6483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6623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192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766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429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063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541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65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145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582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356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268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109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425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953506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dpascoa?utm_source=unsplash&amp;utm_medium=referral&amp;utm_content=creditCopyText"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unsplash.com/?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ndex.php?title=User:Alexandra_constantin&amp;action=edit&amp;redlink=1" TargetMode="External"/><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8BE2-CB37-421F-A222-5A8224745C6C}"/>
              </a:ext>
            </a:extLst>
          </p:cNvPr>
          <p:cNvSpPr>
            <a:spLocks noGrp="1"/>
          </p:cNvSpPr>
          <p:nvPr>
            <p:ph type="ctrTitle"/>
          </p:nvPr>
        </p:nvSpPr>
        <p:spPr>
          <a:xfrm>
            <a:off x="1751012" y="1300785"/>
            <a:ext cx="8689976" cy="1801869"/>
          </a:xfrm>
        </p:spPr>
        <p:txBody>
          <a:bodyPr/>
          <a:lstStyle/>
          <a:p>
            <a:r>
              <a:rPr lang="en-US" dirty="0"/>
              <a:t>Dirty Dishes</a:t>
            </a:r>
          </a:p>
        </p:txBody>
      </p:sp>
      <p:sp>
        <p:nvSpPr>
          <p:cNvPr id="3" name="Subtitle 2">
            <a:extLst>
              <a:ext uri="{FF2B5EF4-FFF2-40B4-BE49-F238E27FC236}">
                <a16:creationId xmlns:a16="http://schemas.microsoft.com/office/drawing/2014/main" id="{979ABEFD-E79E-4574-87F3-393D12A9E780}"/>
              </a:ext>
            </a:extLst>
          </p:cNvPr>
          <p:cNvSpPr>
            <a:spLocks noGrp="1"/>
          </p:cNvSpPr>
          <p:nvPr>
            <p:ph type="subTitle" idx="1"/>
          </p:nvPr>
        </p:nvSpPr>
        <p:spPr>
          <a:xfrm>
            <a:off x="1751012" y="2963917"/>
            <a:ext cx="8689976" cy="465083"/>
          </a:xfrm>
        </p:spPr>
        <p:txBody>
          <a:bodyPr>
            <a:normAutofit/>
          </a:bodyPr>
          <a:lstStyle/>
          <a:p>
            <a:r>
              <a:rPr lang="en-US" dirty="0"/>
              <a:t>Matthew 24:45-46; 25:24-27</a:t>
            </a:r>
          </a:p>
        </p:txBody>
      </p:sp>
      <p:sp>
        <p:nvSpPr>
          <p:cNvPr id="4" name="TextBox 3">
            <a:extLst>
              <a:ext uri="{FF2B5EF4-FFF2-40B4-BE49-F238E27FC236}">
                <a16:creationId xmlns:a16="http://schemas.microsoft.com/office/drawing/2014/main" id="{F25B6B64-F82E-4B6A-8489-0E2D62A42EFD}"/>
              </a:ext>
            </a:extLst>
          </p:cNvPr>
          <p:cNvSpPr txBox="1"/>
          <p:nvPr/>
        </p:nvSpPr>
        <p:spPr>
          <a:xfrm>
            <a:off x="2828327" y="4225158"/>
            <a:ext cx="6535345" cy="646331"/>
          </a:xfrm>
          <a:prstGeom prst="rect">
            <a:avLst/>
          </a:prstGeom>
          <a:noFill/>
        </p:spPr>
        <p:txBody>
          <a:bodyPr wrap="square" rtlCol="0">
            <a:spAutoFit/>
          </a:bodyPr>
          <a:lstStyle/>
          <a:p>
            <a:r>
              <a:rPr lang="en-US" b="1" dirty="0"/>
              <a:t>Carlton P. Byrd, Speaker/Director for the Breath of Life Telecast and Senior Pastor of the Oakwood University Church in Huntsville, AL.</a:t>
            </a:r>
            <a:endParaRPr lang="en-US" dirty="0"/>
          </a:p>
        </p:txBody>
      </p:sp>
    </p:spTree>
    <p:extLst>
      <p:ext uri="{BB962C8B-B14F-4D97-AF65-F5344CB8AC3E}">
        <p14:creationId xmlns:p14="http://schemas.microsoft.com/office/powerpoint/2010/main" val="32728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F0ADD-69F8-4A93-BBAC-0B2FAC8A28B7}"/>
              </a:ext>
            </a:extLst>
          </p:cNvPr>
          <p:cNvSpPr txBox="1"/>
          <p:nvPr/>
        </p:nvSpPr>
        <p:spPr>
          <a:xfrm>
            <a:off x="1259220" y="805170"/>
            <a:ext cx="696835" cy="1569660"/>
          </a:xfrm>
          <a:prstGeom prst="rect">
            <a:avLst/>
          </a:prstGeom>
          <a:noFill/>
        </p:spPr>
        <p:txBody>
          <a:bodyPr wrap="square" rtlCol="0">
            <a:spAutoFit/>
          </a:bodyPr>
          <a:lstStyle/>
          <a:p>
            <a:r>
              <a:rPr lang="en-US" sz="9600" dirty="0"/>
              <a:t>“</a:t>
            </a:r>
          </a:p>
        </p:txBody>
      </p:sp>
      <p:sp>
        <p:nvSpPr>
          <p:cNvPr id="5" name="Title 1">
            <a:extLst>
              <a:ext uri="{FF2B5EF4-FFF2-40B4-BE49-F238E27FC236}">
                <a16:creationId xmlns:a16="http://schemas.microsoft.com/office/drawing/2014/main" id="{B2D0061C-863B-4A09-8798-51CD113BA4A1}"/>
              </a:ext>
            </a:extLst>
          </p:cNvPr>
          <p:cNvSpPr txBox="1">
            <a:spLocks/>
          </p:cNvSpPr>
          <p:nvPr/>
        </p:nvSpPr>
        <p:spPr>
          <a:xfrm>
            <a:off x="1774569" y="1267050"/>
            <a:ext cx="9156612" cy="4323899"/>
          </a:xfrm>
          <a:prstGeom prst="rect">
            <a:avLst/>
          </a:prstGeom>
        </p:spPr>
        <p:txBody>
          <a:bodyP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a:effectLst/>
              </a:rPr>
              <a:t>If you can’t be a pine at the top of the hill, be a shrub in the valley. Be the best little shrub on the side of the hill.</a:t>
            </a:r>
            <a:r>
              <a:rPr lang="en-US" dirty="0">
                <a:effectLst/>
              </a:rPr>
              <a:t>  </a:t>
            </a:r>
            <a:r>
              <a:rPr lang="en-US" i="1" dirty="0">
                <a:effectLst/>
              </a:rPr>
              <a:t>Be a bush if you can’t be a tree. If you can’t be a highway, just be a trail.  If you can’t be a sun, be a star. For it isn’t by size that you win or fail.  Be the best of whatever you are.</a:t>
            </a:r>
            <a:endParaRPr lang="en-US" dirty="0"/>
          </a:p>
        </p:txBody>
      </p:sp>
      <p:sp>
        <p:nvSpPr>
          <p:cNvPr id="6" name="TextBox 5">
            <a:extLst>
              <a:ext uri="{FF2B5EF4-FFF2-40B4-BE49-F238E27FC236}">
                <a16:creationId xmlns:a16="http://schemas.microsoft.com/office/drawing/2014/main" id="{B748DB26-B1A1-4CF6-85C8-0BE80906944F}"/>
              </a:ext>
            </a:extLst>
          </p:cNvPr>
          <p:cNvSpPr txBox="1"/>
          <p:nvPr/>
        </p:nvSpPr>
        <p:spPr>
          <a:xfrm>
            <a:off x="8023960" y="4615170"/>
            <a:ext cx="696835" cy="1569660"/>
          </a:xfrm>
          <a:prstGeom prst="rect">
            <a:avLst/>
          </a:prstGeom>
          <a:noFill/>
        </p:spPr>
        <p:txBody>
          <a:bodyPr wrap="square" rtlCol="0">
            <a:spAutoFit/>
          </a:bodyPr>
          <a:lstStyle/>
          <a:p>
            <a:r>
              <a:rPr lang="en-US" sz="9600" dirty="0"/>
              <a:t>”</a:t>
            </a:r>
          </a:p>
        </p:txBody>
      </p:sp>
      <p:sp>
        <p:nvSpPr>
          <p:cNvPr id="7" name="Text Placeholder 2">
            <a:extLst>
              <a:ext uri="{FF2B5EF4-FFF2-40B4-BE49-F238E27FC236}">
                <a16:creationId xmlns:a16="http://schemas.microsoft.com/office/drawing/2014/main" id="{66663711-D5D0-4761-9F87-83DF1EC8A686}"/>
              </a:ext>
            </a:extLst>
          </p:cNvPr>
          <p:cNvSpPr txBox="1">
            <a:spLocks/>
          </p:cNvSpPr>
          <p:nvPr/>
        </p:nvSpPr>
        <p:spPr>
          <a:xfrm>
            <a:off x="988856" y="5722950"/>
            <a:ext cx="10353763" cy="385655"/>
          </a:xfrm>
          <a:prstGeom prst="rect">
            <a:avLst/>
          </a:prstGeom>
        </p:spPr>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dirty="0">
                <a:effectLst/>
              </a:rPr>
              <a:t>Martin Luther King, Jr., “Street Sweeper.”</a:t>
            </a:r>
            <a:endParaRPr lang="en-US" dirty="0"/>
          </a:p>
        </p:txBody>
      </p:sp>
    </p:spTree>
    <p:extLst>
      <p:ext uri="{BB962C8B-B14F-4D97-AF65-F5344CB8AC3E}">
        <p14:creationId xmlns:p14="http://schemas.microsoft.com/office/powerpoint/2010/main" val="388313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ABF9F-EE66-4779-847A-664F3D26EBEC}"/>
              </a:ext>
            </a:extLst>
          </p:cNvPr>
          <p:cNvSpPr txBox="1"/>
          <p:nvPr/>
        </p:nvSpPr>
        <p:spPr>
          <a:xfrm>
            <a:off x="1507183" y="1645920"/>
            <a:ext cx="9162919" cy="1661993"/>
          </a:xfrm>
          <a:prstGeom prst="rect">
            <a:avLst/>
          </a:prstGeom>
          <a:noFill/>
        </p:spPr>
        <p:txBody>
          <a:bodyPr wrap="square" rtlCol="0">
            <a:spAutoFit/>
          </a:bodyPr>
          <a:lstStyle/>
          <a:p>
            <a:r>
              <a:rPr lang="en-US" sz="3400" dirty="0"/>
              <a:t>God expects us to effectively and efficiently manage our time to do our best for the sake of kingdom growth. </a:t>
            </a:r>
          </a:p>
        </p:txBody>
      </p:sp>
    </p:spTree>
    <p:extLst>
      <p:ext uri="{BB962C8B-B14F-4D97-AF65-F5344CB8AC3E}">
        <p14:creationId xmlns:p14="http://schemas.microsoft.com/office/powerpoint/2010/main" val="245720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ABF9F-EE66-4779-847A-664F3D26EBEC}"/>
              </a:ext>
            </a:extLst>
          </p:cNvPr>
          <p:cNvSpPr txBox="1"/>
          <p:nvPr/>
        </p:nvSpPr>
        <p:spPr>
          <a:xfrm>
            <a:off x="1507183" y="1645920"/>
            <a:ext cx="9162919" cy="1138773"/>
          </a:xfrm>
          <a:prstGeom prst="rect">
            <a:avLst/>
          </a:prstGeom>
          <a:noFill/>
        </p:spPr>
        <p:txBody>
          <a:bodyPr wrap="square" rtlCol="0">
            <a:spAutoFit/>
          </a:bodyPr>
          <a:lstStyle/>
          <a:p>
            <a:r>
              <a:rPr lang="en-US" sz="3400" dirty="0"/>
              <a:t>Use the inner resources that God has placed inside of you to make things happen.</a:t>
            </a:r>
          </a:p>
        </p:txBody>
      </p:sp>
    </p:spTree>
    <p:extLst>
      <p:ext uri="{BB962C8B-B14F-4D97-AF65-F5344CB8AC3E}">
        <p14:creationId xmlns:p14="http://schemas.microsoft.com/office/powerpoint/2010/main" val="116347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ABF9F-EE66-4779-847A-664F3D26EBEC}"/>
              </a:ext>
            </a:extLst>
          </p:cNvPr>
          <p:cNvSpPr txBox="1"/>
          <p:nvPr/>
        </p:nvSpPr>
        <p:spPr>
          <a:xfrm>
            <a:off x="1507183" y="1645920"/>
            <a:ext cx="9162919" cy="1138773"/>
          </a:xfrm>
          <a:prstGeom prst="rect">
            <a:avLst/>
          </a:prstGeom>
          <a:noFill/>
        </p:spPr>
        <p:txBody>
          <a:bodyPr wrap="square" rtlCol="0">
            <a:spAutoFit/>
          </a:bodyPr>
          <a:lstStyle/>
          <a:p>
            <a:r>
              <a:rPr lang="en-US" sz="3400" dirty="0"/>
              <a:t>God is calling us to be good managers, good stewards, of His money. </a:t>
            </a:r>
          </a:p>
        </p:txBody>
      </p:sp>
    </p:spTree>
    <p:extLst>
      <p:ext uri="{BB962C8B-B14F-4D97-AF65-F5344CB8AC3E}">
        <p14:creationId xmlns:p14="http://schemas.microsoft.com/office/powerpoint/2010/main" val="164503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462DA-DC07-4D8C-8D3E-3F46C3E986A6}"/>
              </a:ext>
            </a:extLst>
          </p:cNvPr>
          <p:cNvSpPr txBox="1"/>
          <p:nvPr/>
        </p:nvSpPr>
        <p:spPr>
          <a:xfrm>
            <a:off x="1526102" y="1299608"/>
            <a:ext cx="8313683" cy="615553"/>
          </a:xfrm>
          <a:prstGeom prst="rect">
            <a:avLst/>
          </a:prstGeom>
          <a:noFill/>
        </p:spPr>
        <p:txBody>
          <a:bodyPr wrap="square" rtlCol="0">
            <a:spAutoFit/>
          </a:bodyPr>
          <a:lstStyle/>
          <a:p>
            <a:r>
              <a:rPr lang="en-US" sz="3400" dirty="0"/>
              <a:t>Ownership has an inward focus; </a:t>
            </a:r>
          </a:p>
        </p:txBody>
      </p:sp>
      <p:sp>
        <p:nvSpPr>
          <p:cNvPr id="3" name="TextBox 2">
            <a:extLst>
              <a:ext uri="{FF2B5EF4-FFF2-40B4-BE49-F238E27FC236}">
                <a16:creationId xmlns:a16="http://schemas.microsoft.com/office/drawing/2014/main" id="{EDAB38F9-7FA8-4E42-BDC0-122DC5491592}"/>
              </a:ext>
            </a:extLst>
          </p:cNvPr>
          <p:cNvSpPr txBox="1"/>
          <p:nvPr/>
        </p:nvSpPr>
        <p:spPr>
          <a:xfrm>
            <a:off x="1526102" y="1827571"/>
            <a:ext cx="9389942" cy="615553"/>
          </a:xfrm>
          <a:prstGeom prst="rect">
            <a:avLst/>
          </a:prstGeom>
          <a:noFill/>
        </p:spPr>
        <p:txBody>
          <a:bodyPr wrap="square" rtlCol="0">
            <a:spAutoFit/>
          </a:bodyPr>
          <a:lstStyle/>
          <a:p>
            <a:r>
              <a:rPr lang="en-US" sz="3400" dirty="0">
                <a:solidFill>
                  <a:srgbClr val="00B0F0"/>
                </a:solidFill>
              </a:rPr>
              <a:t>Stewardship has an outward focus.</a:t>
            </a:r>
            <a:endParaRPr lang="en-US" sz="3400" dirty="0"/>
          </a:p>
        </p:txBody>
      </p:sp>
      <p:sp>
        <p:nvSpPr>
          <p:cNvPr id="4" name="TextBox 3">
            <a:extLst>
              <a:ext uri="{FF2B5EF4-FFF2-40B4-BE49-F238E27FC236}">
                <a16:creationId xmlns:a16="http://schemas.microsoft.com/office/drawing/2014/main" id="{0B23B5B3-B495-4EF3-B9B4-DB9A3B32F36E}"/>
              </a:ext>
            </a:extLst>
          </p:cNvPr>
          <p:cNvSpPr txBox="1"/>
          <p:nvPr/>
        </p:nvSpPr>
        <p:spPr>
          <a:xfrm>
            <a:off x="1520846" y="2971087"/>
            <a:ext cx="8324193" cy="615553"/>
          </a:xfrm>
          <a:prstGeom prst="rect">
            <a:avLst/>
          </a:prstGeom>
          <a:noFill/>
        </p:spPr>
        <p:txBody>
          <a:bodyPr wrap="square" rtlCol="0">
            <a:spAutoFit/>
          </a:bodyPr>
          <a:lstStyle/>
          <a:p>
            <a:r>
              <a:rPr lang="en-US" sz="3400" dirty="0"/>
              <a:t>Ownership is temporal; </a:t>
            </a:r>
          </a:p>
        </p:txBody>
      </p:sp>
      <p:sp>
        <p:nvSpPr>
          <p:cNvPr id="5" name="TextBox 4">
            <a:extLst>
              <a:ext uri="{FF2B5EF4-FFF2-40B4-BE49-F238E27FC236}">
                <a16:creationId xmlns:a16="http://schemas.microsoft.com/office/drawing/2014/main" id="{82A3E215-0F8F-474F-9043-283075D41005}"/>
              </a:ext>
            </a:extLst>
          </p:cNvPr>
          <p:cNvSpPr txBox="1"/>
          <p:nvPr/>
        </p:nvSpPr>
        <p:spPr>
          <a:xfrm>
            <a:off x="1485111" y="3499050"/>
            <a:ext cx="9471923" cy="615553"/>
          </a:xfrm>
          <a:prstGeom prst="rect">
            <a:avLst/>
          </a:prstGeom>
          <a:noFill/>
        </p:spPr>
        <p:txBody>
          <a:bodyPr wrap="square" rtlCol="0">
            <a:spAutoFit/>
          </a:bodyPr>
          <a:lstStyle/>
          <a:p>
            <a:r>
              <a:rPr lang="en-US" sz="3400" dirty="0">
                <a:solidFill>
                  <a:srgbClr val="00B0F0"/>
                </a:solidFill>
              </a:rPr>
              <a:t>Stewardship is eternal.</a:t>
            </a:r>
            <a:endParaRPr lang="en-US" sz="3400" dirty="0">
              <a:solidFill>
                <a:srgbClr val="92D050"/>
              </a:solidFill>
            </a:endParaRPr>
          </a:p>
        </p:txBody>
      </p:sp>
      <p:sp>
        <p:nvSpPr>
          <p:cNvPr id="6" name="TextBox 5">
            <a:extLst>
              <a:ext uri="{FF2B5EF4-FFF2-40B4-BE49-F238E27FC236}">
                <a16:creationId xmlns:a16="http://schemas.microsoft.com/office/drawing/2014/main" id="{24BBE811-20C5-40A6-9D0A-C11D1AEBAA17}"/>
              </a:ext>
            </a:extLst>
          </p:cNvPr>
          <p:cNvSpPr txBox="1"/>
          <p:nvPr/>
        </p:nvSpPr>
        <p:spPr>
          <a:xfrm>
            <a:off x="1520846" y="4642566"/>
            <a:ext cx="9207062" cy="615553"/>
          </a:xfrm>
          <a:prstGeom prst="rect">
            <a:avLst/>
          </a:prstGeom>
          <a:noFill/>
        </p:spPr>
        <p:txBody>
          <a:bodyPr wrap="square" rtlCol="0">
            <a:spAutoFit/>
          </a:bodyPr>
          <a:lstStyle/>
          <a:p>
            <a:r>
              <a:rPr lang="en-US" sz="3400" dirty="0"/>
              <a:t>Ownership can put its emphasis on you; </a:t>
            </a:r>
          </a:p>
        </p:txBody>
      </p:sp>
      <p:sp>
        <p:nvSpPr>
          <p:cNvPr id="7" name="TextBox 6">
            <a:extLst>
              <a:ext uri="{FF2B5EF4-FFF2-40B4-BE49-F238E27FC236}">
                <a16:creationId xmlns:a16="http://schemas.microsoft.com/office/drawing/2014/main" id="{F71E71E8-7F27-4D5F-9783-7769538943A4}"/>
              </a:ext>
            </a:extLst>
          </p:cNvPr>
          <p:cNvSpPr txBox="1"/>
          <p:nvPr/>
        </p:nvSpPr>
        <p:spPr>
          <a:xfrm>
            <a:off x="1520846" y="5170529"/>
            <a:ext cx="8582748" cy="615553"/>
          </a:xfrm>
          <a:prstGeom prst="rect">
            <a:avLst/>
          </a:prstGeom>
          <a:noFill/>
        </p:spPr>
        <p:txBody>
          <a:bodyPr wrap="square" rtlCol="0">
            <a:spAutoFit/>
          </a:bodyPr>
          <a:lstStyle/>
          <a:p>
            <a:r>
              <a:rPr lang="en-US" sz="3400" dirty="0">
                <a:solidFill>
                  <a:srgbClr val="00B0F0"/>
                </a:solidFill>
              </a:rPr>
              <a:t>Stewardship puts its emphasis on others.</a:t>
            </a:r>
          </a:p>
        </p:txBody>
      </p:sp>
    </p:spTree>
    <p:extLst>
      <p:ext uri="{BB962C8B-B14F-4D97-AF65-F5344CB8AC3E}">
        <p14:creationId xmlns:p14="http://schemas.microsoft.com/office/powerpoint/2010/main" val="27239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708653-5E10-4265-9548-4DFD62BB7879}"/>
              </a:ext>
            </a:extLst>
          </p:cNvPr>
          <p:cNvPicPr>
            <a:picLocks noChangeAspect="1"/>
          </p:cNvPicPr>
          <p:nvPr/>
        </p:nvPicPr>
        <p:blipFill rotWithShape="1">
          <a:blip r:embed="rId2"/>
          <a:srcRect l="13312" t="13312"/>
          <a:stretch/>
        </p:blipFill>
        <p:spPr>
          <a:xfrm>
            <a:off x="0" y="0"/>
            <a:ext cx="12192000" cy="6858000"/>
          </a:xfrm>
          <a:prstGeom prst="rect">
            <a:avLst/>
          </a:prstGeom>
        </p:spPr>
      </p:pic>
      <p:sp>
        <p:nvSpPr>
          <p:cNvPr id="2" name="TextBox 1">
            <a:extLst>
              <a:ext uri="{FF2B5EF4-FFF2-40B4-BE49-F238E27FC236}">
                <a16:creationId xmlns:a16="http://schemas.microsoft.com/office/drawing/2014/main" id="{FD8ABF9F-EE66-4779-847A-664F3D26EBEC}"/>
              </a:ext>
            </a:extLst>
          </p:cNvPr>
          <p:cNvSpPr txBox="1"/>
          <p:nvPr/>
        </p:nvSpPr>
        <p:spPr>
          <a:xfrm>
            <a:off x="1813034" y="2245009"/>
            <a:ext cx="10114106" cy="2862322"/>
          </a:xfrm>
          <a:prstGeom prst="rect">
            <a:avLst/>
          </a:prstGeom>
          <a:noFill/>
        </p:spPr>
        <p:txBody>
          <a:bodyPr wrap="square" rtlCol="0">
            <a:spAutoFit/>
          </a:bodyPr>
          <a:lstStyle/>
          <a:p>
            <a:r>
              <a:rPr lang="en-US" sz="6000" dirty="0">
                <a:solidFill>
                  <a:srgbClr val="284563"/>
                </a:solidFill>
              </a:rPr>
              <a:t>Lo, this is our God</a:t>
            </a:r>
            <a:br>
              <a:rPr lang="en-US" sz="6000" dirty="0">
                <a:solidFill>
                  <a:srgbClr val="284563"/>
                </a:solidFill>
              </a:rPr>
            </a:br>
            <a:r>
              <a:rPr lang="en-US" sz="6000" dirty="0">
                <a:solidFill>
                  <a:srgbClr val="284563"/>
                </a:solidFill>
              </a:rPr>
              <a:t>we have waited </a:t>
            </a:r>
            <a:r>
              <a:rPr lang="en-US" sz="6000" i="1" dirty="0">
                <a:solidFill>
                  <a:srgbClr val="284563"/>
                </a:solidFill>
              </a:rPr>
              <a:t>and worked</a:t>
            </a:r>
            <a:r>
              <a:rPr lang="en-US" sz="6000" dirty="0">
                <a:solidFill>
                  <a:srgbClr val="284563"/>
                </a:solidFill>
              </a:rPr>
              <a:t>, and He has come to save us!”</a:t>
            </a:r>
          </a:p>
        </p:txBody>
      </p:sp>
      <p:sp>
        <p:nvSpPr>
          <p:cNvPr id="3" name="TextBox 2">
            <a:extLst>
              <a:ext uri="{FF2B5EF4-FFF2-40B4-BE49-F238E27FC236}">
                <a16:creationId xmlns:a16="http://schemas.microsoft.com/office/drawing/2014/main" id="{CF3CF259-5A25-4BAE-B214-DE60D6A36D1E}"/>
              </a:ext>
            </a:extLst>
          </p:cNvPr>
          <p:cNvSpPr txBox="1"/>
          <p:nvPr/>
        </p:nvSpPr>
        <p:spPr>
          <a:xfrm>
            <a:off x="0" y="0"/>
            <a:ext cx="3626069" cy="215444"/>
          </a:xfrm>
          <a:prstGeom prst="rect">
            <a:avLst/>
          </a:prstGeom>
          <a:noFill/>
        </p:spPr>
        <p:txBody>
          <a:bodyPr wrap="square" rtlCol="0">
            <a:spAutoFit/>
          </a:bodyPr>
          <a:lstStyle/>
          <a:p>
            <a:r>
              <a:rPr lang="en-US" sz="800" dirty="0">
                <a:solidFill>
                  <a:srgbClr val="325475"/>
                </a:solidFill>
              </a:rPr>
              <a:t>Photo by </a:t>
            </a:r>
            <a:r>
              <a:rPr lang="en-US" sz="800" dirty="0">
                <a:solidFill>
                  <a:srgbClr val="325475"/>
                </a:solidFill>
                <a:hlinkClick r:id="rId3">
                  <a:extLst>
                    <a:ext uri="{A12FA001-AC4F-418D-AE19-62706E023703}">
                      <ahyp:hlinkClr xmlns:ahyp="http://schemas.microsoft.com/office/drawing/2018/hyperlinkcolor" val="tx"/>
                    </a:ext>
                  </a:extLst>
                </a:hlinkClick>
              </a:rPr>
              <a:t>Daniel </a:t>
            </a:r>
            <a:r>
              <a:rPr lang="en-US" sz="800" dirty="0" err="1">
                <a:solidFill>
                  <a:srgbClr val="325475"/>
                </a:solidFill>
                <a:hlinkClick r:id="rId3">
                  <a:extLst>
                    <a:ext uri="{A12FA001-AC4F-418D-AE19-62706E023703}">
                      <ahyp:hlinkClr xmlns:ahyp="http://schemas.microsoft.com/office/drawing/2018/hyperlinkcolor" val="tx"/>
                    </a:ext>
                  </a:extLst>
                </a:hlinkClick>
              </a:rPr>
              <a:t>Páscoa</a:t>
            </a:r>
            <a:r>
              <a:rPr lang="en-US" sz="800" dirty="0">
                <a:solidFill>
                  <a:srgbClr val="325475"/>
                </a:solidFill>
              </a:rPr>
              <a:t> on </a:t>
            </a:r>
            <a:r>
              <a:rPr lang="en-US" sz="800" dirty="0" err="1">
                <a:solidFill>
                  <a:srgbClr val="325475"/>
                </a:solidFill>
                <a:hlinkClick r:id="rId4">
                  <a:extLst>
                    <a:ext uri="{A12FA001-AC4F-418D-AE19-62706E023703}">
                      <ahyp:hlinkClr xmlns:ahyp="http://schemas.microsoft.com/office/drawing/2018/hyperlinkcolor" val="tx"/>
                    </a:ext>
                  </a:extLst>
                </a:hlinkClick>
              </a:rPr>
              <a:t>Unsplash</a:t>
            </a:r>
            <a:endParaRPr lang="en-US" sz="800" dirty="0">
              <a:solidFill>
                <a:srgbClr val="325475"/>
              </a:solidFill>
            </a:endParaRPr>
          </a:p>
        </p:txBody>
      </p:sp>
      <p:sp>
        <p:nvSpPr>
          <p:cNvPr id="4" name="TextBox 3">
            <a:extLst>
              <a:ext uri="{FF2B5EF4-FFF2-40B4-BE49-F238E27FC236}">
                <a16:creationId xmlns:a16="http://schemas.microsoft.com/office/drawing/2014/main" id="{2937BC5A-E233-48CE-8B69-8F99DC56D040}"/>
              </a:ext>
            </a:extLst>
          </p:cNvPr>
          <p:cNvSpPr txBox="1"/>
          <p:nvPr/>
        </p:nvSpPr>
        <p:spPr>
          <a:xfrm>
            <a:off x="1349529" y="2245009"/>
            <a:ext cx="696835" cy="1015663"/>
          </a:xfrm>
          <a:prstGeom prst="rect">
            <a:avLst/>
          </a:prstGeom>
          <a:noFill/>
        </p:spPr>
        <p:txBody>
          <a:bodyPr wrap="square" rtlCol="0">
            <a:spAutoFit/>
          </a:bodyPr>
          <a:lstStyle/>
          <a:p>
            <a:r>
              <a:rPr lang="en-US" sz="6000" dirty="0">
                <a:solidFill>
                  <a:srgbClr val="284563"/>
                </a:solidFill>
              </a:rPr>
              <a:t>“</a:t>
            </a:r>
            <a:endParaRPr lang="en-US" sz="6000" dirty="0"/>
          </a:p>
        </p:txBody>
      </p:sp>
    </p:spTree>
    <p:extLst>
      <p:ext uri="{BB962C8B-B14F-4D97-AF65-F5344CB8AC3E}">
        <p14:creationId xmlns:p14="http://schemas.microsoft.com/office/powerpoint/2010/main" val="74165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57BEE-3292-4DED-A405-FBA31FFBE8F2}"/>
              </a:ext>
            </a:extLst>
          </p:cNvPr>
          <p:cNvPicPr>
            <a:picLocks noChangeAspect="1"/>
          </p:cNvPicPr>
          <p:nvPr/>
        </p:nvPicPr>
        <p:blipFill>
          <a:blip r:embed="rId2"/>
          <a:stretch>
            <a:fillRect/>
          </a:stretch>
        </p:blipFill>
        <p:spPr>
          <a:xfrm>
            <a:off x="3048000" y="1143000"/>
            <a:ext cx="6096000" cy="4572000"/>
          </a:xfrm>
          <a:prstGeom prst="rect">
            <a:avLst/>
          </a:prstGeom>
        </p:spPr>
      </p:pic>
      <p:sp>
        <p:nvSpPr>
          <p:cNvPr id="6" name="TextBox 5">
            <a:extLst>
              <a:ext uri="{FF2B5EF4-FFF2-40B4-BE49-F238E27FC236}">
                <a16:creationId xmlns:a16="http://schemas.microsoft.com/office/drawing/2014/main" id="{4BFA09E0-4314-4CDB-9F62-E018DA7F0DE2}"/>
              </a:ext>
            </a:extLst>
          </p:cNvPr>
          <p:cNvSpPr txBox="1"/>
          <p:nvPr/>
        </p:nvSpPr>
        <p:spPr>
          <a:xfrm>
            <a:off x="8122396" y="5715000"/>
            <a:ext cx="1154036" cy="215444"/>
          </a:xfrm>
          <a:prstGeom prst="rect">
            <a:avLst/>
          </a:prstGeom>
          <a:noFill/>
        </p:spPr>
        <p:txBody>
          <a:bodyPr wrap="square" rtlCol="0">
            <a:spAutoFit/>
          </a:bodyPr>
          <a:lstStyle/>
          <a:p>
            <a:r>
              <a:rPr lang="en-US" sz="800" dirty="0">
                <a:solidFill>
                  <a:schemeClr val="bg2">
                    <a:lumMod val="75000"/>
                    <a:lumOff val="25000"/>
                  </a:schemeClr>
                </a:solidFill>
                <a:hlinkClick r:id="rId3" tooltip="User:Alexandra constantin (page does not exist)">
                  <a:extLst>
                    <a:ext uri="{A12FA001-AC4F-418D-AE19-62706E023703}">
                      <ahyp:hlinkClr xmlns:ahyp="http://schemas.microsoft.com/office/drawing/2018/hyperlinkcolor" val="tx"/>
                    </a:ext>
                  </a:extLst>
                </a:hlinkClick>
              </a:rPr>
              <a:t>Alexandra Constantin</a:t>
            </a:r>
            <a:endParaRPr lang="en-US" sz="800" dirty="0">
              <a:solidFill>
                <a:schemeClr val="bg2">
                  <a:lumMod val="75000"/>
                  <a:lumOff val="25000"/>
                </a:schemeClr>
              </a:solidFill>
            </a:endParaRPr>
          </a:p>
        </p:txBody>
      </p:sp>
    </p:spTree>
    <p:extLst>
      <p:ext uri="{BB962C8B-B14F-4D97-AF65-F5344CB8AC3E}">
        <p14:creationId xmlns:p14="http://schemas.microsoft.com/office/powerpoint/2010/main" val="15587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57BEE-3292-4DED-A405-FBA31FFBE8F2}"/>
              </a:ext>
            </a:extLst>
          </p:cNvPr>
          <p:cNvPicPr>
            <a:picLocks noChangeAspect="1"/>
          </p:cNvPicPr>
          <p:nvPr/>
        </p:nvPicPr>
        <p:blipFill rotWithShape="1">
          <a:blip r:embed="rId3"/>
          <a:srcRect t="13930" b="11070"/>
          <a:stretch/>
        </p:blipFill>
        <p:spPr>
          <a:xfrm>
            <a:off x="20" y="10"/>
            <a:ext cx="12191980" cy="6857990"/>
          </a:xfrm>
          <a:prstGeom prst="rect">
            <a:avLst/>
          </a:prstGeom>
        </p:spPr>
      </p:pic>
      <p:sp useBgFill="1">
        <p:nvSpPr>
          <p:cNvPr id="11"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BFA09E0-4314-4CDB-9F62-E018DA7F0DE2}"/>
              </a:ext>
            </a:extLst>
          </p:cNvPr>
          <p:cNvSpPr txBox="1"/>
          <p:nvPr/>
        </p:nvSpPr>
        <p:spPr>
          <a:xfrm>
            <a:off x="804335" y="3496573"/>
            <a:ext cx="6649602" cy="1302449"/>
          </a:xfrm>
          <a:prstGeom prst="rect">
            <a:avLst/>
          </a:prstGeom>
        </p:spPr>
        <p:txBody>
          <a:bodyPr vert="horz" lIns="91440" tIns="45720" rIns="91440" bIns="45720" rtlCol="0" anchor="b">
            <a:normAutofit lnSpcReduction="10000"/>
          </a:bodyPr>
          <a:lstStyle/>
          <a:p>
            <a:pPr>
              <a:spcBef>
                <a:spcPct val="0"/>
              </a:spcBef>
              <a:spcAft>
                <a:spcPts val="600"/>
              </a:spcAft>
            </a:pPr>
            <a:r>
              <a:rPr lang="en-US" sz="8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Dirty Dishes</a:t>
            </a:r>
          </a:p>
        </p:txBody>
      </p:sp>
    </p:spTree>
    <p:extLst>
      <p:ext uri="{BB962C8B-B14F-4D97-AF65-F5344CB8AC3E}">
        <p14:creationId xmlns:p14="http://schemas.microsoft.com/office/powerpoint/2010/main" val="198581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F75CFB-8ECE-441C-A5B9-DB7D686034D6}"/>
              </a:ext>
            </a:extLst>
          </p:cNvPr>
          <p:cNvSpPr txBox="1"/>
          <p:nvPr/>
        </p:nvSpPr>
        <p:spPr>
          <a:xfrm>
            <a:off x="5369441" y="1233378"/>
            <a:ext cx="5441285" cy="23649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Enthusiasm, eagerness, and preparation for Christ’s soon return have everything to do with Stewardship</a:t>
            </a:r>
          </a:p>
        </p:txBody>
      </p:sp>
      <p:pic>
        <p:nvPicPr>
          <p:cNvPr id="8" name="Picture 7">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 name="Picture 1">
            <a:extLst>
              <a:ext uri="{FF2B5EF4-FFF2-40B4-BE49-F238E27FC236}">
                <a16:creationId xmlns:a16="http://schemas.microsoft.com/office/drawing/2014/main" id="{8EA2554F-5BAB-4AFE-BC4B-75250F57CACC}"/>
              </a:ext>
            </a:extLst>
          </p:cNvPr>
          <p:cNvPicPr>
            <a:picLocks noChangeAspect="1"/>
          </p:cNvPicPr>
          <p:nvPr/>
        </p:nvPicPr>
        <p:blipFill rotWithShape="1">
          <a:blip r:embed="rId4"/>
          <a:srcRect l="8273" r="41731"/>
          <a:stretch/>
        </p:blipFill>
        <p:spPr>
          <a:xfrm>
            <a:off x="20" y="10"/>
            <a:ext cx="4571629" cy="6857990"/>
          </a:xfrm>
          <a:prstGeom prst="rect">
            <a:avLst/>
          </a:prstGeom>
        </p:spPr>
      </p:pic>
    </p:spTree>
    <p:extLst>
      <p:ext uri="{BB962C8B-B14F-4D97-AF65-F5344CB8AC3E}">
        <p14:creationId xmlns:p14="http://schemas.microsoft.com/office/powerpoint/2010/main" val="30194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F0ADD-69F8-4A93-BBAC-0B2FAC8A28B7}"/>
              </a:ext>
            </a:extLst>
          </p:cNvPr>
          <p:cNvSpPr txBox="1"/>
          <p:nvPr/>
        </p:nvSpPr>
        <p:spPr>
          <a:xfrm>
            <a:off x="2031520" y="842238"/>
            <a:ext cx="696835" cy="1569660"/>
          </a:xfrm>
          <a:prstGeom prst="rect">
            <a:avLst/>
          </a:prstGeom>
          <a:noFill/>
        </p:spPr>
        <p:txBody>
          <a:bodyPr wrap="square" rtlCol="0">
            <a:spAutoFit/>
          </a:bodyPr>
          <a:lstStyle/>
          <a:p>
            <a:r>
              <a:rPr lang="en-US" sz="9600" dirty="0"/>
              <a:t>“</a:t>
            </a:r>
          </a:p>
        </p:txBody>
      </p:sp>
      <p:sp>
        <p:nvSpPr>
          <p:cNvPr id="6" name="TextBox 5">
            <a:extLst>
              <a:ext uri="{FF2B5EF4-FFF2-40B4-BE49-F238E27FC236}">
                <a16:creationId xmlns:a16="http://schemas.microsoft.com/office/drawing/2014/main" id="{B748DB26-B1A1-4CF6-85C8-0BE80906944F}"/>
              </a:ext>
            </a:extLst>
          </p:cNvPr>
          <p:cNvSpPr txBox="1"/>
          <p:nvPr/>
        </p:nvSpPr>
        <p:spPr>
          <a:xfrm>
            <a:off x="8215028" y="4153290"/>
            <a:ext cx="696835" cy="1569660"/>
          </a:xfrm>
          <a:prstGeom prst="rect">
            <a:avLst/>
          </a:prstGeom>
          <a:noFill/>
        </p:spPr>
        <p:txBody>
          <a:bodyPr wrap="square" rtlCol="0">
            <a:spAutoFit/>
          </a:bodyPr>
          <a:lstStyle/>
          <a:p>
            <a:r>
              <a:rPr lang="en-US" sz="9600" dirty="0"/>
              <a:t>”</a:t>
            </a:r>
          </a:p>
        </p:txBody>
      </p:sp>
      <p:sp>
        <p:nvSpPr>
          <p:cNvPr id="7" name="Text Placeholder 2">
            <a:extLst>
              <a:ext uri="{FF2B5EF4-FFF2-40B4-BE49-F238E27FC236}">
                <a16:creationId xmlns:a16="http://schemas.microsoft.com/office/drawing/2014/main" id="{66663711-D5D0-4761-9F87-83DF1EC8A686}"/>
              </a:ext>
            </a:extLst>
          </p:cNvPr>
          <p:cNvSpPr txBox="1">
            <a:spLocks/>
          </p:cNvSpPr>
          <p:nvPr/>
        </p:nvSpPr>
        <p:spPr>
          <a:xfrm>
            <a:off x="988856" y="5722950"/>
            <a:ext cx="10353763" cy="385655"/>
          </a:xfrm>
          <a:prstGeom prst="rect">
            <a:avLst/>
          </a:prstGeom>
        </p:spPr>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dirty="0">
                <a:effectLst/>
              </a:rPr>
              <a:t>Matthew 24:45-46, NIV.</a:t>
            </a:r>
            <a:endParaRPr lang="en-US" dirty="0"/>
          </a:p>
        </p:txBody>
      </p:sp>
      <p:sp>
        <p:nvSpPr>
          <p:cNvPr id="9" name="Title 1">
            <a:extLst>
              <a:ext uri="{FF2B5EF4-FFF2-40B4-BE49-F238E27FC236}">
                <a16:creationId xmlns:a16="http://schemas.microsoft.com/office/drawing/2014/main" id="{81708326-7E62-4329-B794-45C2A9A909D0}"/>
              </a:ext>
            </a:extLst>
          </p:cNvPr>
          <p:cNvSpPr txBox="1">
            <a:spLocks/>
          </p:cNvSpPr>
          <p:nvPr/>
        </p:nvSpPr>
        <p:spPr>
          <a:xfrm>
            <a:off x="1429870" y="1271516"/>
            <a:ext cx="9100250" cy="4187588"/>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a:effectLst/>
              </a:rPr>
              <a:t>Who then is the faithful and wise servant, whom the master has put in charge of the servants in his household to give them their food at the proper time?  It will be good for that servant whose master finds him doing so when he returns.</a:t>
            </a:r>
            <a:endParaRPr lang="en-US" dirty="0"/>
          </a:p>
        </p:txBody>
      </p:sp>
    </p:spTree>
    <p:extLst>
      <p:ext uri="{BB962C8B-B14F-4D97-AF65-F5344CB8AC3E}">
        <p14:creationId xmlns:p14="http://schemas.microsoft.com/office/powerpoint/2010/main" val="256996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F0ADD-69F8-4A93-BBAC-0B2FAC8A28B7}"/>
              </a:ext>
            </a:extLst>
          </p:cNvPr>
          <p:cNvSpPr txBox="1"/>
          <p:nvPr/>
        </p:nvSpPr>
        <p:spPr>
          <a:xfrm>
            <a:off x="1205215" y="823058"/>
            <a:ext cx="696835" cy="1569660"/>
          </a:xfrm>
          <a:prstGeom prst="rect">
            <a:avLst/>
          </a:prstGeom>
          <a:noFill/>
        </p:spPr>
        <p:txBody>
          <a:bodyPr wrap="square" rtlCol="0">
            <a:spAutoFit/>
          </a:bodyPr>
          <a:lstStyle/>
          <a:p>
            <a:r>
              <a:rPr lang="en-US" sz="9600" dirty="0"/>
              <a:t>“</a:t>
            </a:r>
          </a:p>
        </p:txBody>
      </p:sp>
      <p:sp>
        <p:nvSpPr>
          <p:cNvPr id="4" name="Title 1">
            <a:extLst>
              <a:ext uri="{FF2B5EF4-FFF2-40B4-BE49-F238E27FC236}">
                <a16:creationId xmlns:a16="http://schemas.microsoft.com/office/drawing/2014/main" id="{4A7C92CD-0B50-4076-86F5-70F78B44ADC6}"/>
              </a:ext>
            </a:extLst>
          </p:cNvPr>
          <p:cNvSpPr txBox="1">
            <a:spLocks/>
          </p:cNvSpPr>
          <p:nvPr/>
        </p:nvSpPr>
        <p:spPr>
          <a:xfrm>
            <a:off x="1793988" y="1278664"/>
            <a:ext cx="9137193" cy="4432924"/>
          </a:xfrm>
          <a:prstGeom prst="rect">
            <a:avLst/>
          </a:prstGeom>
        </p:spPr>
        <p:txBody>
          <a:bodyP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a:effectLst/>
              </a:rPr>
              <a:t>Then the man who had received one bag of gold came. “Master,” he said, “I knew that you are a hard man, harvesting where you have not sown and gathering where you have not scattered seed.  So I was afraid and went out and hid your gold in the ground. See, here is what belongs to you.</a:t>
            </a:r>
            <a:endParaRPr lang="en-US" dirty="0"/>
          </a:p>
        </p:txBody>
      </p:sp>
    </p:spTree>
    <p:extLst>
      <p:ext uri="{BB962C8B-B14F-4D97-AF65-F5344CB8AC3E}">
        <p14:creationId xmlns:p14="http://schemas.microsoft.com/office/powerpoint/2010/main" val="238574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F0ADD-69F8-4A93-BBAC-0B2FAC8A28B7}"/>
              </a:ext>
            </a:extLst>
          </p:cNvPr>
          <p:cNvSpPr txBox="1"/>
          <p:nvPr/>
        </p:nvSpPr>
        <p:spPr>
          <a:xfrm>
            <a:off x="1092406" y="774280"/>
            <a:ext cx="696835" cy="1569660"/>
          </a:xfrm>
          <a:prstGeom prst="rect">
            <a:avLst/>
          </a:prstGeom>
          <a:noFill/>
        </p:spPr>
        <p:txBody>
          <a:bodyPr wrap="square" rtlCol="0">
            <a:spAutoFit/>
          </a:bodyPr>
          <a:lstStyle/>
          <a:p>
            <a:r>
              <a:rPr lang="en-US" sz="9600" dirty="0"/>
              <a:t>“</a:t>
            </a:r>
          </a:p>
        </p:txBody>
      </p:sp>
      <p:sp>
        <p:nvSpPr>
          <p:cNvPr id="6" name="TextBox 5">
            <a:extLst>
              <a:ext uri="{FF2B5EF4-FFF2-40B4-BE49-F238E27FC236}">
                <a16:creationId xmlns:a16="http://schemas.microsoft.com/office/drawing/2014/main" id="{B748DB26-B1A1-4CF6-85C8-0BE80906944F}"/>
              </a:ext>
            </a:extLst>
          </p:cNvPr>
          <p:cNvSpPr txBox="1"/>
          <p:nvPr/>
        </p:nvSpPr>
        <p:spPr>
          <a:xfrm>
            <a:off x="8023960" y="4615170"/>
            <a:ext cx="696835" cy="1569660"/>
          </a:xfrm>
          <a:prstGeom prst="rect">
            <a:avLst/>
          </a:prstGeom>
          <a:noFill/>
        </p:spPr>
        <p:txBody>
          <a:bodyPr wrap="square" rtlCol="0">
            <a:spAutoFit/>
          </a:bodyPr>
          <a:lstStyle/>
          <a:p>
            <a:r>
              <a:rPr lang="en-US" sz="9600" dirty="0"/>
              <a:t>”</a:t>
            </a:r>
          </a:p>
        </p:txBody>
      </p:sp>
      <p:sp>
        <p:nvSpPr>
          <p:cNvPr id="7" name="Text Placeholder 2">
            <a:extLst>
              <a:ext uri="{FF2B5EF4-FFF2-40B4-BE49-F238E27FC236}">
                <a16:creationId xmlns:a16="http://schemas.microsoft.com/office/drawing/2014/main" id="{66663711-D5D0-4761-9F87-83DF1EC8A686}"/>
              </a:ext>
            </a:extLst>
          </p:cNvPr>
          <p:cNvSpPr txBox="1">
            <a:spLocks/>
          </p:cNvSpPr>
          <p:nvPr/>
        </p:nvSpPr>
        <p:spPr>
          <a:xfrm>
            <a:off x="988856" y="5722950"/>
            <a:ext cx="10353763" cy="385655"/>
          </a:xfrm>
          <a:prstGeom prst="rect">
            <a:avLst/>
          </a:prstGeom>
        </p:spPr>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dirty="0">
                <a:effectLst/>
              </a:rPr>
              <a:t>Matthew 25:24-27, NIV.</a:t>
            </a:r>
            <a:endParaRPr lang="en-US" dirty="0"/>
          </a:p>
        </p:txBody>
      </p:sp>
      <p:sp>
        <p:nvSpPr>
          <p:cNvPr id="8" name="Title 1">
            <a:extLst>
              <a:ext uri="{FF2B5EF4-FFF2-40B4-BE49-F238E27FC236}">
                <a16:creationId xmlns:a16="http://schemas.microsoft.com/office/drawing/2014/main" id="{8E39498C-6FDE-464D-BF1B-054F42AF27A1}"/>
              </a:ext>
            </a:extLst>
          </p:cNvPr>
          <p:cNvSpPr txBox="1">
            <a:spLocks/>
          </p:cNvSpPr>
          <p:nvPr/>
        </p:nvSpPr>
        <p:spPr>
          <a:xfrm>
            <a:off x="1690377" y="1191032"/>
            <a:ext cx="9143498" cy="4475936"/>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a:effectLst/>
              </a:rPr>
              <a:t>His master replied, “You wicked, lazy servant!  So you knew that I harvest where I have not sown and gather where I have not scattered seed?  </a:t>
            </a:r>
            <a:r>
              <a:rPr lang="en-US" b="1" i="1" baseline="30000" dirty="0">
                <a:effectLst/>
              </a:rPr>
              <a:t> </a:t>
            </a:r>
            <a:r>
              <a:rPr lang="en-US" i="1" dirty="0">
                <a:effectLst/>
              </a:rPr>
              <a:t>Well then, you should have put my money on deposit with the bankers, so that when I returned I would have received it back with interest.</a:t>
            </a:r>
            <a:endParaRPr lang="en-US" dirty="0"/>
          </a:p>
        </p:txBody>
      </p:sp>
    </p:spTree>
    <p:extLst>
      <p:ext uri="{BB962C8B-B14F-4D97-AF65-F5344CB8AC3E}">
        <p14:creationId xmlns:p14="http://schemas.microsoft.com/office/powerpoint/2010/main" val="222114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F0ADD-69F8-4A93-BBAC-0B2FAC8A28B7}"/>
              </a:ext>
            </a:extLst>
          </p:cNvPr>
          <p:cNvSpPr txBox="1"/>
          <p:nvPr/>
        </p:nvSpPr>
        <p:spPr>
          <a:xfrm>
            <a:off x="1683178" y="807911"/>
            <a:ext cx="766519" cy="1426964"/>
          </a:xfrm>
          <a:prstGeom prst="rect">
            <a:avLst/>
          </a:prstGeom>
          <a:noFill/>
        </p:spPr>
        <p:txBody>
          <a:bodyPr wrap="square" rtlCol="0">
            <a:spAutoFit/>
          </a:bodyPr>
          <a:lstStyle/>
          <a:p>
            <a:r>
              <a:rPr lang="en-US" sz="9600" dirty="0"/>
              <a:t>“</a:t>
            </a:r>
          </a:p>
        </p:txBody>
      </p:sp>
      <p:sp>
        <p:nvSpPr>
          <p:cNvPr id="3" name="Title 1">
            <a:extLst>
              <a:ext uri="{FF2B5EF4-FFF2-40B4-BE49-F238E27FC236}">
                <a16:creationId xmlns:a16="http://schemas.microsoft.com/office/drawing/2014/main" id="{20FCB51C-0629-42E3-B361-FFE25C306956}"/>
              </a:ext>
            </a:extLst>
          </p:cNvPr>
          <p:cNvSpPr txBox="1">
            <a:spLocks/>
          </p:cNvSpPr>
          <p:nvPr/>
        </p:nvSpPr>
        <p:spPr>
          <a:xfrm>
            <a:off x="951859" y="1244219"/>
            <a:ext cx="10396254" cy="4706203"/>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a:effectLst/>
              </a:rPr>
              <a:t>If it falls your lot to be a street sweeper, </a:t>
            </a:r>
            <a:br>
              <a:rPr lang="en-US" i="1" dirty="0">
                <a:effectLst/>
              </a:rPr>
            </a:br>
            <a:r>
              <a:rPr lang="en-US" i="1" dirty="0">
                <a:effectLst/>
              </a:rPr>
              <a:t>sweep streets like Michelangelo painted pictures, </a:t>
            </a:r>
            <a:br>
              <a:rPr lang="en-US" i="1" dirty="0">
                <a:effectLst/>
              </a:rPr>
            </a:br>
            <a:r>
              <a:rPr lang="en-US" i="1" dirty="0">
                <a:effectLst/>
              </a:rPr>
              <a:t>sweep streets like Beethoven composed music, </a:t>
            </a:r>
            <a:br>
              <a:rPr lang="en-US" i="1" dirty="0">
                <a:effectLst/>
              </a:rPr>
            </a:br>
            <a:r>
              <a:rPr lang="en-US" i="1" dirty="0">
                <a:effectLst/>
              </a:rPr>
              <a:t>sweep streets like </a:t>
            </a:r>
            <a:r>
              <a:rPr lang="en-US" i="1" dirty="0" err="1">
                <a:effectLst/>
              </a:rPr>
              <a:t>Leontyne</a:t>
            </a:r>
            <a:r>
              <a:rPr lang="en-US" i="1" dirty="0">
                <a:effectLst/>
              </a:rPr>
              <a:t> Price sings before the Metropolitan Opera. </a:t>
            </a:r>
            <a:endParaRPr lang="en-US" dirty="0"/>
          </a:p>
        </p:txBody>
      </p:sp>
    </p:spTree>
    <p:extLst>
      <p:ext uri="{BB962C8B-B14F-4D97-AF65-F5344CB8AC3E}">
        <p14:creationId xmlns:p14="http://schemas.microsoft.com/office/powerpoint/2010/main" val="280677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F0ADD-69F8-4A93-BBAC-0B2FAC8A28B7}"/>
              </a:ext>
            </a:extLst>
          </p:cNvPr>
          <p:cNvSpPr txBox="1"/>
          <p:nvPr/>
        </p:nvSpPr>
        <p:spPr>
          <a:xfrm>
            <a:off x="1260819" y="798346"/>
            <a:ext cx="696835" cy="1569660"/>
          </a:xfrm>
          <a:prstGeom prst="rect">
            <a:avLst/>
          </a:prstGeom>
          <a:noFill/>
        </p:spPr>
        <p:txBody>
          <a:bodyPr wrap="square" rtlCol="0">
            <a:spAutoFit/>
          </a:bodyPr>
          <a:lstStyle/>
          <a:p>
            <a:r>
              <a:rPr lang="en-US" sz="9600" dirty="0"/>
              <a:t>“</a:t>
            </a:r>
          </a:p>
        </p:txBody>
      </p:sp>
      <p:sp>
        <p:nvSpPr>
          <p:cNvPr id="4" name="Title 1">
            <a:extLst>
              <a:ext uri="{FF2B5EF4-FFF2-40B4-BE49-F238E27FC236}">
                <a16:creationId xmlns:a16="http://schemas.microsoft.com/office/drawing/2014/main" id="{38234062-93EF-4801-BD04-28C7D5EE62DB}"/>
              </a:ext>
            </a:extLst>
          </p:cNvPr>
          <p:cNvSpPr txBox="1">
            <a:spLocks/>
          </p:cNvSpPr>
          <p:nvPr/>
        </p:nvSpPr>
        <p:spPr>
          <a:xfrm>
            <a:off x="1609236" y="1271515"/>
            <a:ext cx="9118775" cy="3587087"/>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dirty="0">
                <a:effectLst/>
              </a:rPr>
              <a:t>Sweep streets like Shakespeare wrote poetry. Sweep streets so well that all the hosts of heaven and earth will have to pause and say: Here lived a great street sweeper who swept his job well. </a:t>
            </a:r>
            <a:endParaRPr lang="en-US" dirty="0"/>
          </a:p>
        </p:txBody>
      </p:sp>
    </p:spTree>
    <p:extLst>
      <p:ext uri="{BB962C8B-B14F-4D97-AF65-F5344CB8AC3E}">
        <p14:creationId xmlns:p14="http://schemas.microsoft.com/office/powerpoint/2010/main" val="2430922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6FA92A908DD54A99857482AE11184A" ma:contentTypeVersion="13" ma:contentTypeDescription="Create a new document." ma:contentTypeScope="" ma:versionID="27e1405bc760bd23f2f3453c0a61728d">
  <xsd:schema xmlns:xsd="http://www.w3.org/2001/XMLSchema" xmlns:xs="http://www.w3.org/2001/XMLSchema" xmlns:p="http://schemas.microsoft.com/office/2006/metadata/properties" xmlns:ns3="d650b22d-99ce-4402-b82c-575e21c34c0a" xmlns:ns4="1ee647f2-1258-46cf-a859-7eee8ae64ab3" targetNamespace="http://schemas.microsoft.com/office/2006/metadata/properties" ma:root="true" ma:fieldsID="08aa4e7fc370fa7d1a9189f36286a21a" ns3:_="" ns4:_="">
    <xsd:import namespace="d650b22d-99ce-4402-b82c-575e21c34c0a"/>
    <xsd:import namespace="1ee647f2-1258-46cf-a859-7eee8ae64ab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0b22d-99ce-4402-b82c-575e21c34c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e647f2-1258-46cf-a859-7eee8ae64ab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B6B72E-FB80-4206-B17C-FD879412B114}">
  <ds:schemaRefs>
    <ds:schemaRef ds:uri="http://schemas.microsoft.com/sharepoint/v3/contenttype/forms"/>
  </ds:schemaRefs>
</ds:datastoreItem>
</file>

<file path=customXml/itemProps2.xml><?xml version="1.0" encoding="utf-8"?>
<ds:datastoreItem xmlns:ds="http://schemas.openxmlformats.org/officeDocument/2006/customXml" ds:itemID="{18B01B3D-FF5C-40B1-AE7C-D000F50F3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50b22d-99ce-4402-b82c-575e21c34c0a"/>
    <ds:schemaRef ds:uri="1ee647f2-1258-46cf-a859-7eee8ae64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33FDD-CBB9-475C-9093-D4BC22D79C97}">
  <ds:schemaRefs>
    <ds:schemaRef ds:uri="http://schemas.openxmlformats.org/package/2006/metadata/core-properties"/>
    <ds:schemaRef ds:uri="http://purl.org/dc/elements/1.1/"/>
    <ds:schemaRef ds:uri="1ee647f2-1258-46cf-a859-7eee8ae64ab3"/>
    <ds:schemaRef ds:uri="http://purl.org/dc/terms/"/>
    <ds:schemaRef ds:uri="http://schemas.microsoft.com/office/infopath/2007/PartnerControls"/>
    <ds:schemaRef ds:uri="d650b22d-99ce-4402-b82c-575e21c34c0a"/>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342</TotalTime>
  <Words>419</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Calisto MT</vt:lpstr>
      <vt:lpstr>Wingdings 2</vt:lpstr>
      <vt:lpstr>Slate</vt:lpstr>
      <vt:lpstr>Dirty Dishes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Dirty Dishes</dc:title>
  <dc:creator>Kate Wolfer</dc:creator>
  <cp:lastModifiedBy>Kate Wolfer</cp:lastModifiedBy>
  <cp:revision>7</cp:revision>
  <dcterms:created xsi:type="dcterms:W3CDTF">2019-10-01T18:43:33Z</dcterms:created>
  <dcterms:modified xsi:type="dcterms:W3CDTF">2019-10-08T19:58:31Z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0x0101003F6FA92A908DD54A99857482AE11184A</vt:lpwstr>
  </property>
</Properties>
</file>