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61" r:id="rId3"/>
    <p:sldMasterId id="2147483686" r:id="rId4"/>
    <p:sldMasterId id="2147483692" r:id="rId5"/>
  </p:sldMasterIdLst>
  <p:notesMasterIdLst>
    <p:notesMasterId r:id="rId41"/>
  </p:notesMasterIdLst>
  <p:sldIdLst>
    <p:sldId id="475" r:id="rId6"/>
    <p:sldId id="478" r:id="rId7"/>
    <p:sldId id="523" r:id="rId8"/>
    <p:sldId id="351" r:id="rId9"/>
    <p:sldId id="338" r:id="rId10"/>
    <p:sldId id="522" r:id="rId11"/>
    <p:sldId id="320" r:id="rId12"/>
    <p:sldId id="261" r:id="rId13"/>
    <p:sldId id="258" r:id="rId14"/>
    <p:sldId id="524" r:id="rId15"/>
    <p:sldId id="531" r:id="rId16"/>
    <p:sldId id="534" r:id="rId17"/>
    <p:sldId id="533" r:id="rId18"/>
    <p:sldId id="336" r:id="rId19"/>
    <p:sldId id="341" r:id="rId20"/>
    <p:sldId id="326" r:id="rId21"/>
    <p:sldId id="313" r:id="rId22"/>
    <p:sldId id="503" r:id="rId23"/>
    <p:sldId id="502" r:id="rId24"/>
    <p:sldId id="527" r:id="rId25"/>
    <p:sldId id="528" r:id="rId26"/>
    <p:sldId id="529" r:id="rId27"/>
    <p:sldId id="500" r:id="rId28"/>
    <p:sldId id="501" r:id="rId29"/>
    <p:sldId id="530" r:id="rId30"/>
    <p:sldId id="513" r:id="rId31"/>
    <p:sldId id="505" r:id="rId32"/>
    <p:sldId id="515" r:id="rId33"/>
    <p:sldId id="511" r:id="rId34"/>
    <p:sldId id="517" r:id="rId35"/>
    <p:sldId id="516" r:id="rId36"/>
    <p:sldId id="509" r:id="rId37"/>
    <p:sldId id="510" r:id="rId38"/>
    <p:sldId id="520" r:id="rId39"/>
    <p:sldId id="521" r:id="rId40"/>
  </p:sldIdLst>
  <p:sldSz cx="2438400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727E"/>
    <a:srgbClr val="8AC7C0"/>
    <a:srgbClr val="42738C"/>
    <a:srgbClr val="64BFEC"/>
    <a:srgbClr val="FF814E"/>
    <a:srgbClr val="FE6869"/>
    <a:srgbClr val="3B8686"/>
    <a:srgbClr val="0B486B"/>
    <a:srgbClr val="F6B1C3"/>
    <a:srgbClr val="F3B5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autoAdjust="0"/>
    <p:restoredTop sz="65371" autoAdjust="0"/>
  </p:normalViewPr>
  <p:slideViewPr>
    <p:cSldViewPr snapToGrid="0">
      <p:cViewPr varScale="1">
        <p:scale>
          <a:sx n="36" d="100"/>
          <a:sy n="36" d="100"/>
        </p:scale>
        <p:origin x="3246" y="60"/>
      </p:cViewPr>
      <p:guideLst/>
    </p:cSldViewPr>
  </p:slideViewPr>
  <p:outlineViewPr>
    <p:cViewPr>
      <p:scale>
        <a:sx n="33" d="100"/>
        <a:sy n="33" d="100"/>
      </p:scale>
      <p:origin x="0" y="0"/>
    </p:cViewPr>
  </p:outlineViewPr>
  <p:notesTextViewPr>
    <p:cViewPr>
      <p:scale>
        <a:sx n="133" d="100"/>
        <a:sy n="133" d="100"/>
      </p:scale>
      <p:origin x="0" y="0"/>
    </p:cViewPr>
  </p:notesTextViewPr>
  <p:sorterViewPr>
    <p:cViewPr varScale="1">
      <p:scale>
        <a:sx n="1" d="1"/>
        <a:sy n="1" d="1"/>
      </p:scale>
      <p:origin x="0" y="0"/>
    </p:cViewPr>
  </p:sorterViewPr>
  <p:notesViewPr>
    <p:cSldViewPr snapToGrid="0">
      <p:cViewPr varScale="1">
        <p:scale>
          <a:sx n="119" d="100"/>
          <a:sy n="119" d="100"/>
        </p:scale>
        <p:origin x="335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image" Target="../media/image6.jpeg"/></Relationships>
</file>

<file path=ppt/diagrams/_rels/data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image" Target="../media/image6.jpeg"/></Relationships>
</file>

<file path=ppt/diagrams/_rels/drawing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916FA3-48E6-4181-A212-92F9F64A798A}"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D7989E3B-F44C-4C59-A87A-624F6F4A56CA}">
      <dgm:prSet custT="1"/>
      <dgm:spPr/>
      <dgm:t>
        <a:bodyPr/>
        <a:lstStyle/>
        <a:p>
          <a:r>
            <a:rPr lang="en-US" sz="5400" dirty="0"/>
            <a:t>Organizational Development</a:t>
          </a:r>
        </a:p>
      </dgm:t>
    </dgm:pt>
    <dgm:pt modelId="{86EC4969-A0FD-4280-8A9B-6D7BA6575B46}" type="parTrans" cxnId="{DBA83C91-B762-4CA6-8C21-F95B12C8DB3E}">
      <dgm:prSet/>
      <dgm:spPr/>
      <dgm:t>
        <a:bodyPr/>
        <a:lstStyle/>
        <a:p>
          <a:endParaRPr lang="en-US"/>
        </a:p>
      </dgm:t>
    </dgm:pt>
    <dgm:pt modelId="{44CA27EC-6149-4F66-A531-D4052BB91BD2}" type="sibTrans" cxnId="{DBA83C91-B762-4CA6-8C21-F95B12C8DB3E}">
      <dgm:prSet/>
      <dgm:spPr/>
      <dgm:t>
        <a:bodyPr/>
        <a:lstStyle/>
        <a:p>
          <a:endParaRPr lang="en-US"/>
        </a:p>
      </dgm:t>
    </dgm:pt>
    <dgm:pt modelId="{3DDC7084-60FF-44B9-81EE-94C3EC4AD740}">
      <dgm:prSet custT="1"/>
      <dgm:spPr/>
      <dgm:t>
        <a:bodyPr/>
        <a:lstStyle/>
        <a:p>
          <a:r>
            <a:rPr lang="en-US" sz="5400" dirty="0"/>
            <a:t>Q&amp;A</a:t>
          </a:r>
        </a:p>
      </dgm:t>
    </dgm:pt>
    <dgm:pt modelId="{CB1D9B4A-362F-4ACD-8549-3CE69B96A407}" type="parTrans" cxnId="{E59DFD90-F97E-464F-80A3-EEFAF81C1DAC}">
      <dgm:prSet/>
      <dgm:spPr/>
      <dgm:t>
        <a:bodyPr/>
        <a:lstStyle/>
        <a:p>
          <a:endParaRPr lang="en-US"/>
        </a:p>
      </dgm:t>
    </dgm:pt>
    <dgm:pt modelId="{E1BB6420-8EC6-48AE-9EC4-3262C9AB6795}" type="sibTrans" cxnId="{E59DFD90-F97E-464F-80A3-EEFAF81C1DAC}">
      <dgm:prSet/>
      <dgm:spPr/>
      <dgm:t>
        <a:bodyPr/>
        <a:lstStyle/>
        <a:p>
          <a:endParaRPr lang="en-US"/>
        </a:p>
      </dgm:t>
    </dgm:pt>
    <dgm:pt modelId="{7E05F177-1F5C-4B9F-B5BD-17992DEC6AF1}">
      <dgm:prSet custT="1"/>
      <dgm:spPr/>
      <dgm:t>
        <a:bodyPr/>
        <a:lstStyle/>
        <a:p>
          <a:r>
            <a:rPr lang="en-US" sz="5400" dirty="0"/>
            <a:t>What is PGTS All About?</a:t>
          </a:r>
        </a:p>
      </dgm:t>
    </dgm:pt>
    <dgm:pt modelId="{E7792D46-D35A-408C-AD90-142013532748}" type="parTrans" cxnId="{7DD359A1-A377-496A-8EC2-7A5684446AF1}">
      <dgm:prSet/>
      <dgm:spPr/>
      <dgm:t>
        <a:bodyPr/>
        <a:lstStyle/>
        <a:p>
          <a:endParaRPr lang="en-US"/>
        </a:p>
      </dgm:t>
    </dgm:pt>
    <dgm:pt modelId="{B0D1AC7F-7D3A-46EF-88CD-82061A192B6D}" type="sibTrans" cxnId="{7DD359A1-A377-496A-8EC2-7A5684446AF1}">
      <dgm:prSet/>
      <dgm:spPr/>
      <dgm:t>
        <a:bodyPr/>
        <a:lstStyle/>
        <a:p>
          <a:endParaRPr lang="en-US"/>
        </a:p>
      </dgm:t>
    </dgm:pt>
    <dgm:pt modelId="{B5BC16F5-B7EB-42C4-888D-5A55894432D1}">
      <dgm:prSet custT="1"/>
      <dgm:spPr/>
      <dgm:t>
        <a:bodyPr/>
        <a:lstStyle/>
        <a:p>
          <a:r>
            <a:rPr lang="en-US" sz="5400" dirty="0"/>
            <a:t>Donor Development</a:t>
          </a:r>
        </a:p>
      </dgm:t>
    </dgm:pt>
    <dgm:pt modelId="{AAF702E7-8418-4A9D-BA95-A573B07FB54C}" type="parTrans" cxnId="{CCF88A1D-DFA6-4F0A-AB46-45F2FDE5756D}">
      <dgm:prSet/>
      <dgm:spPr/>
      <dgm:t>
        <a:bodyPr/>
        <a:lstStyle/>
        <a:p>
          <a:endParaRPr lang="en-US"/>
        </a:p>
      </dgm:t>
    </dgm:pt>
    <dgm:pt modelId="{C87D0CCB-15E4-4AB6-97A8-903B4C9E3B53}" type="sibTrans" cxnId="{CCF88A1D-DFA6-4F0A-AB46-45F2FDE5756D}">
      <dgm:prSet/>
      <dgm:spPr/>
      <dgm:t>
        <a:bodyPr/>
        <a:lstStyle/>
        <a:p>
          <a:endParaRPr lang="en-US"/>
        </a:p>
      </dgm:t>
    </dgm:pt>
    <dgm:pt modelId="{77E3AF8C-D7CB-4D0C-AF8E-ACF9793E080D}">
      <dgm:prSet custT="1"/>
      <dgm:spPr/>
      <dgm:t>
        <a:bodyPr/>
        <a:lstStyle/>
        <a:p>
          <a:r>
            <a:rPr lang="en-US" sz="5400" dirty="0"/>
            <a:t>Types of Planned Gifts</a:t>
          </a:r>
        </a:p>
      </dgm:t>
    </dgm:pt>
    <dgm:pt modelId="{A1D5DA7F-4C16-4A22-946D-E73DD4023B78}" type="parTrans" cxnId="{1E259497-107C-401B-B36A-DAE3A2F155D9}">
      <dgm:prSet/>
      <dgm:spPr/>
      <dgm:t>
        <a:bodyPr/>
        <a:lstStyle/>
        <a:p>
          <a:endParaRPr lang="en-US"/>
        </a:p>
      </dgm:t>
    </dgm:pt>
    <dgm:pt modelId="{3CDF95DA-E6FA-4BD1-88E8-27DC9BA00EBF}" type="sibTrans" cxnId="{1E259497-107C-401B-B36A-DAE3A2F155D9}">
      <dgm:prSet/>
      <dgm:spPr/>
      <dgm:t>
        <a:bodyPr/>
        <a:lstStyle/>
        <a:p>
          <a:endParaRPr lang="en-US"/>
        </a:p>
      </dgm:t>
    </dgm:pt>
    <dgm:pt modelId="{84CC4F38-E860-4262-B3EA-AC34BD93D503}" type="pres">
      <dgm:prSet presAssocID="{72916FA3-48E6-4181-A212-92F9F64A798A}" presName="linearFlow" presStyleCnt="0">
        <dgm:presLayoutVars>
          <dgm:dir/>
          <dgm:resizeHandles val="exact"/>
        </dgm:presLayoutVars>
      </dgm:prSet>
      <dgm:spPr/>
    </dgm:pt>
    <dgm:pt modelId="{41EF2293-A386-49BA-B4D5-7BA73B60991B}" type="pres">
      <dgm:prSet presAssocID="{7E05F177-1F5C-4B9F-B5BD-17992DEC6AF1}" presName="composite" presStyleCnt="0"/>
      <dgm:spPr/>
    </dgm:pt>
    <dgm:pt modelId="{46FF31BE-3E22-4744-BB0B-C55705958DA8}" type="pres">
      <dgm:prSet presAssocID="{7E05F177-1F5C-4B9F-B5BD-17992DEC6AF1}" presName="imgShp" presStyleLbl="fgImgPlace1" presStyleIdx="0" presStyleCnt="5" custScaleX="1138707" custScaleY="113870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pt>
    <dgm:pt modelId="{DBA67D6E-7597-4953-8AEE-0ABA0B66C7B8}" type="pres">
      <dgm:prSet presAssocID="{7E05F177-1F5C-4B9F-B5BD-17992DEC6AF1}" presName="txShp" presStyleLbl="node1" presStyleIdx="0" presStyleCnt="5" custScaleY="841653">
        <dgm:presLayoutVars>
          <dgm:bulletEnabled val="1"/>
        </dgm:presLayoutVars>
      </dgm:prSet>
      <dgm:spPr/>
    </dgm:pt>
    <dgm:pt modelId="{D3149480-BEFF-49B4-B442-FA286A30BCAD}" type="pres">
      <dgm:prSet presAssocID="{B0D1AC7F-7D3A-46EF-88CD-82061A192B6D}" presName="spacing" presStyleCnt="0"/>
      <dgm:spPr/>
    </dgm:pt>
    <dgm:pt modelId="{BA5EF310-6DC9-4F0D-A42A-45001B2168C4}" type="pres">
      <dgm:prSet presAssocID="{D7989E3B-F44C-4C59-A87A-624F6F4A56CA}" presName="composite" presStyleCnt="0"/>
      <dgm:spPr/>
    </dgm:pt>
    <dgm:pt modelId="{E9523187-A8C2-4F37-85DF-0824147BCD65}" type="pres">
      <dgm:prSet presAssocID="{D7989E3B-F44C-4C59-A87A-624F6F4A56CA}" presName="imgShp" presStyleLbl="fgImgPlace1" presStyleIdx="1" presStyleCnt="5" custScaleX="1138707" custScaleY="113870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7B5B6AEB-0B96-47DD-AA41-7154A9E76347}" type="pres">
      <dgm:prSet presAssocID="{D7989E3B-F44C-4C59-A87A-624F6F4A56CA}" presName="txShp" presStyleLbl="node1" presStyleIdx="1" presStyleCnt="5" custScaleY="841653">
        <dgm:presLayoutVars>
          <dgm:bulletEnabled val="1"/>
        </dgm:presLayoutVars>
      </dgm:prSet>
      <dgm:spPr/>
    </dgm:pt>
    <dgm:pt modelId="{6F0FE024-190D-4656-83B3-0A1BEB3B8AAA}" type="pres">
      <dgm:prSet presAssocID="{44CA27EC-6149-4F66-A531-D4052BB91BD2}" presName="spacing" presStyleCnt="0"/>
      <dgm:spPr/>
    </dgm:pt>
    <dgm:pt modelId="{AFCACBBC-437B-4012-9826-118DD8F3A7C8}" type="pres">
      <dgm:prSet presAssocID="{B5BC16F5-B7EB-42C4-888D-5A55894432D1}" presName="composite" presStyleCnt="0"/>
      <dgm:spPr/>
    </dgm:pt>
    <dgm:pt modelId="{8713CEE4-D054-4F2D-933B-881CFD1F9E67}" type="pres">
      <dgm:prSet presAssocID="{B5BC16F5-B7EB-42C4-888D-5A55894432D1}" presName="imgShp" presStyleLbl="fgImgPlace1" presStyleIdx="2" presStyleCnt="5" custScaleX="1138707" custScaleY="113870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278E361D-3548-4553-8DF3-C5817B085480}" type="pres">
      <dgm:prSet presAssocID="{B5BC16F5-B7EB-42C4-888D-5A55894432D1}" presName="txShp" presStyleLbl="node1" presStyleIdx="2" presStyleCnt="5" custScaleY="841653">
        <dgm:presLayoutVars>
          <dgm:bulletEnabled val="1"/>
        </dgm:presLayoutVars>
      </dgm:prSet>
      <dgm:spPr/>
    </dgm:pt>
    <dgm:pt modelId="{96CD18FB-29F2-4B93-A1A6-6D18AF1D7CE3}" type="pres">
      <dgm:prSet presAssocID="{C87D0CCB-15E4-4AB6-97A8-903B4C9E3B53}" presName="spacing" presStyleCnt="0"/>
      <dgm:spPr/>
    </dgm:pt>
    <dgm:pt modelId="{10D7EF75-DB77-4FD3-8DE6-CE8710CF48D5}" type="pres">
      <dgm:prSet presAssocID="{77E3AF8C-D7CB-4D0C-AF8E-ACF9793E080D}" presName="composite" presStyleCnt="0"/>
      <dgm:spPr/>
    </dgm:pt>
    <dgm:pt modelId="{318AB221-F7EB-4654-9CF7-C58317644CAF}" type="pres">
      <dgm:prSet presAssocID="{77E3AF8C-D7CB-4D0C-AF8E-ACF9793E080D}" presName="imgShp" presStyleLbl="fgImgPlace1" presStyleIdx="3" presStyleCnt="5" custScaleX="1138707" custScaleY="113870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3043F904-AA01-4CB7-AA84-8DF92A5582EF}" type="pres">
      <dgm:prSet presAssocID="{77E3AF8C-D7CB-4D0C-AF8E-ACF9793E080D}" presName="txShp" presStyleLbl="node1" presStyleIdx="3" presStyleCnt="5" custScaleY="841653">
        <dgm:presLayoutVars>
          <dgm:bulletEnabled val="1"/>
        </dgm:presLayoutVars>
      </dgm:prSet>
      <dgm:spPr/>
    </dgm:pt>
    <dgm:pt modelId="{91687146-28BF-470E-B15E-E32ED544800C}" type="pres">
      <dgm:prSet presAssocID="{3CDF95DA-E6FA-4BD1-88E8-27DC9BA00EBF}" presName="spacing" presStyleCnt="0"/>
      <dgm:spPr/>
    </dgm:pt>
    <dgm:pt modelId="{EDFFA520-4B64-49AB-BC85-5A56E46776DB}" type="pres">
      <dgm:prSet presAssocID="{3DDC7084-60FF-44B9-81EE-94C3EC4AD740}" presName="composite" presStyleCnt="0"/>
      <dgm:spPr/>
    </dgm:pt>
    <dgm:pt modelId="{0151C72C-4315-47F0-842F-7612347548D2}" type="pres">
      <dgm:prSet presAssocID="{3DDC7084-60FF-44B9-81EE-94C3EC4AD740}" presName="imgShp" presStyleLbl="fgImgPlace1" presStyleIdx="4" presStyleCnt="5" custScaleX="1138707" custScaleY="113870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D39A1836-2499-42DE-87CF-00D2F8997E8E}" type="pres">
      <dgm:prSet presAssocID="{3DDC7084-60FF-44B9-81EE-94C3EC4AD740}" presName="txShp" presStyleLbl="node1" presStyleIdx="4" presStyleCnt="5" custScaleY="841653">
        <dgm:presLayoutVars>
          <dgm:bulletEnabled val="1"/>
        </dgm:presLayoutVars>
      </dgm:prSet>
      <dgm:spPr/>
    </dgm:pt>
  </dgm:ptLst>
  <dgm:cxnLst>
    <dgm:cxn modelId="{6EB6A20B-FCB3-43BA-A957-A4DA988FFCF8}" type="presOf" srcId="{D7989E3B-F44C-4C59-A87A-624F6F4A56CA}" destId="{7B5B6AEB-0B96-47DD-AA41-7154A9E76347}" srcOrd="0" destOrd="0" presId="urn:microsoft.com/office/officeart/2005/8/layout/vList3"/>
    <dgm:cxn modelId="{DA208E12-191A-4B70-9D1D-4522D90AF461}" type="presOf" srcId="{3DDC7084-60FF-44B9-81EE-94C3EC4AD740}" destId="{D39A1836-2499-42DE-87CF-00D2F8997E8E}" srcOrd="0" destOrd="0" presId="urn:microsoft.com/office/officeart/2005/8/layout/vList3"/>
    <dgm:cxn modelId="{CCF88A1D-DFA6-4F0A-AB46-45F2FDE5756D}" srcId="{72916FA3-48E6-4181-A212-92F9F64A798A}" destId="{B5BC16F5-B7EB-42C4-888D-5A55894432D1}" srcOrd="2" destOrd="0" parTransId="{AAF702E7-8418-4A9D-BA95-A573B07FB54C}" sibTransId="{C87D0CCB-15E4-4AB6-97A8-903B4C9E3B53}"/>
    <dgm:cxn modelId="{5DBAFE3E-0605-47D1-8807-E85297E6BABE}" type="presOf" srcId="{77E3AF8C-D7CB-4D0C-AF8E-ACF9793E080D}" destId="{3043F904-AA01-4CB7-AA84-8DF92A5582EF}" srcOrd="0" destOrd="0" presId="urn:microsoft.com/office/officeart/2005/8/layout/vList3"/>
    <dgm:cxn modelId="{6FCF0D6A-E68D-4725-BF71-F56758C6B7FF}" type="presOf" srcId="{B5BC16F5-B7EB-42C4-888D-5A55894432D1}" destId="{278E361D-3548-4553-8DF3-C5817B085480}" srcOrd="0" destOrd="0" presId="urn:microsoft.com/office/officeart/2005/8/layout/vList3"/>
    <dgm:cxn modelId="{4A646C86-19D7-4D15-BA52-EED1B6620EDF}" type="presOf" srcId="{7E05F177-1F5C-4B9F-B5BD-17992DEC6AF1}" destId="{DBA67D6E-7597-4953-8AEE-0ABA0B66C7B8}" srcOrd="0" destOrd="0" presId="urn:microsoft.com/office/officeart/2005/8/layout/vList3"/>
    <dgm:cxn modelId="{E59DFD90-F97E-464F-80A3-EEFAF81C1DAC}" srcId="{72916FA3-48E6-4181-A212-92F9F64A798A}" destId="{3DDC7084-60FF-44B9-81EE-94C3EC4AD740}" srcOrd="4" destOrd="0" parTransId="{CB1D9B4A-362F-4ACD-8549-3CE69B96A407}" sibTransId="{E1BB6420-8EC6-48AE-9EC4-3262C9AB6795}"/>
    <dgm:cxn modelId="{DBA83C91-B762-4CA6-8C21-F95B12C8DB3E}" srcId="{72916FA3-48E6-4181-A212-92F9F64A798A}" destId="{D7989E3B-F44C-4C59-A87A-624F6F4A56CA}" srcOrd="1" destOrd="0" parTransId="{86EC4969-A0FD-4280-8A9B-6D7BA6575B46}" sibTransId="{44CA27EC-6149-4F66-A531-D4052BB91BD2}"/>
    <dgm:cxn modelId="{1E259497-107C-401B-B36A-DAE3A2F155D9}" srcId="{72916FA3-48E6-4181-A212-92F9F64A798A}" destId="{77E3AF8C-D7CB-4D0C-AF8E-ACF9793E080D}" srcOrd="3" destOrd="0" parTransId="{A1D5DA7F-4C16-4A22-946D-E73DD4023B78}" sibTransId="{3CDF95DA-E6FA-4BD1-88E8-27DC9BA00EBF}"/>
    <dgm:cxn modelId="{7DD359A1-A377-496A-8EC2-7A5684446AF1}" srcId="{72916FA3-48E6-4181-A212-92F9F64A798A}" destId="{7E05F177-1F5C-4B9F-B5BD-17992DEC6AF1}" srcOrd="0" destOrd="0" parTransId="{E7792D46-D35A-408C-AD90-142013532748}" sibTransId="{B0D1AC7F-7D3A-46EF-88CD-82061A192B6D}"/>
    <dgm:cxn modelId="{32FB69A6-2137-47F8-BF2B-97AB9394B773}" type="presOf" srcId="{72916FA3-48E6-4181-A212-92F9F64A798A}" destId="{84CC4F38-E860-4262-B3EA-AC34BD93D503}" srcOrd="0" destOrd="0" presId="urn:microsoft.com/office/officeart/2005/8/layout/vList3"/>
    <dgm:cxn modelId="{F2674F07-86FD-4977-9AA6-9C59166D813C}" type="presParOf" srcId="{84CC4F38-E860-4262-B3EA-AC34BD93D503}" destId="{41EF2293-A386-49BA-B4D5-7BA73B60991B}" srcOrd="0" destOrd="0" presId="urn:microsoft.com/office/officeart/2005/8/layout/vList3"/>
    <dgm:cxn modelId="{14CE0295-2C42-4EB3-AFB1-11E763B927EA}" type="presParOf" srcId="{41EF2293-A386-49BA-B4D5-7BA73B60991B}" destId="{46FF31BE-3E22-4744-BB0B-C55705958DA8}" srcOrd="0" destOrd="0" presId="urn:microsoft.com/office/officeart/2005/8/layout/vList3"/>
    <dgm:cxn modelId="{96AB4FDF-3894-4C18-8E55-443226506015}" type="presParOf" srcId="{41EF2293-A386-49BA-B4D5-7BA73B60991B}" destId="{DBA67D6E-7597-4953-8AEE-0ABA0B66C7B8}" srcOrd="1" destOrd="0" presId="urn:microsoft.com/office/officeart/2005/8/layout/vList3"/>
    <dgm:cxn modelId="{AC3CA253-6098-4B31-A84B-2B9CFCD2E448}" type="presParOf" srcId="{84CC4F38-E860-4262-B3EA-AC34BD93D503}" destId="{D3149480-BEFF-49B4-B442-FA286A30BCAD}" srcOrd="1" destOrd="0" presId="urn:microsoft.com/office/officeart/2005/8/layout/vList3"/>
    <dgm:cxn modelId="{0301C4CC-102C-46B5-98BB-E3FBFC43758E}" type="presParOf" srcId="{84CC4F38-E860-4262-B3EA-AC34BD93D503}" destId="{BA5EF310-6DC9-4F0D-A42A-45001B2168C4}" srcOrd="2" destOrd="0" presId="urn:microsoft.com/office/officeart/2005/8/layout/vList3"/>
    <dgm:cxn modelId="{1BB6BD11-14A3-4B6C-ACB1-D3FAFD9D7157}" type="presParOf" srcId="{BA5EF310-6DC9-4F0D-A42A-45001B2168C4}" destId="{E9523187-A8C2-4F37-85DF-0824147BCD65}" srcOrd="0" destOrd="0" presId="urn:microsoft.com/office/officeart/2005/8/layout/vList3"/>
    <dgm:cxn modelId="{2FD6F3E9-6BFA-4160-A710-3CC935BD5016}" type="presParOf" srcId="{BA5EF310-6DC9-4F0D-A42A-45001B2168C4}" destId="{7B5B6AEB-0B96-47DD-AA41-7154A9E76347}" srcOrd="1" destOrd="0" presId="urn:microsoft.com/office/officeart/2005/8/layout/vList3"/>
    <dgm:cxn modelId="{28C6D586-9F58-4D0F-AC91-2A3628651F7C}" type="presParOf" srcId="{84CC4F38-E860-4262-B3EA-AC34BD93D503}" destId="{6F0FE024-190D-4656-83B3-0A1BEB3B8AAA}" srcOrd="3" destOrd="0" presId="urn:microsoft.com/office/officeart/2005/8/layout/vList3"/>
    <dgm:cxn modelId="{1FB03944-6956-4524-9474-E78C3EA2DA18}" type="presParOf" srcId="{84CC4F38-E860-4262-B3EA-AC34BD93D503}" destId="{AFCACBBC-437B-4012-9826-118DD8F3A7C8}" srcOrd="4" destOrd="0" presId="urn:microsoft.com/office/officeart/2005/8/layout/vList3"/>
    <dgm:cxn modelId="{3F070DF6-4D56-4C9D-9D72-EB5408B88935}" type="presParOf" srcId="{AFCACBBC-437B-4012-9826-118DD8F3A7C8}" destId="{8713CEE4-D054-4F2D-933B-881CFD1F9E67}" srcOrd="0" destOrd="0" presId="urn:microsoft.com/office/officeart/2005/8/layout/vList3"/>
    <dgm:cxn modelId="{340BEAD7-8090-4F52-8C29-E5C50D741080}" type="presParOf" srcId="{AFCACBBC-437B-4012-9826-118DD8F3A7C8}" destId="{278E361D-3548-4553-8DF3-C5817B085480}" srcOrd="1" destOrd="0" presId="urn:microsoft.com/office/officeart/2005/8/layout/vList3"/>
    <dgm:cxn modelId="{54D85517-3DBC-402C-A6AC-E5DCC3022A78}" type="presParOf" srcId="{84CC4F38-E860-4262-B3EA-AC34BD93D503}" destId="{96CD18FB-29F2-4B93-A1A6-6D18AF1D7CE3}" srcOrd="5" destOrd="0" presId="urn:microsoft.com/office/officeart/2005/8/layout/vList3"/>
    <dgm:cxn modelId="{3892D1B5-446A-4441-B8AB-8AE6BCDC7D75}" type="presParOf" srcId="{84CC4F38-E860-4262-B3EA-AC34BD93D503}" destId="{10D7EF75-DB77-4FD3-8DE6-CE8710CF48D5}" srcOrd="6" destOrd="0" presId="urn:microsoft.com/office/officeart/2005/8/layout/vList3"/>
    <dgm:cxn modelId="{F07BAD03-4D4E-46F0-AD04-176056F08206}" type="presParOf" srcId="{10D7EF75-DB77-4FD3-8DE6-CE8710CF48D5}" destId="{318AB221-F7EB-4654-9CF7-C58317644CAF}" srcOrd="0" destOrd="0" presId="urn:microsoft.com/office/officeart/2005/8/layout/vList3"/>
    <dgm:cxn modelId="{3856EF4B-4660-490B-9006-3A24A7824ECA}" type="presParOf" srcId="{10D7EF75-DB77-4FD3-8DE6-CE8710CF48D5}" destId="{3043F904-AA01-4CB7-AA84-8DF92A5582EF}" srcOrd="1" destOrd="0" presId="urn:microsoft.com/office/officeart/2005/8/layout/vList3"/>
    <dgm:cxn modelId="{870798A0-8D0D-4CCD-BD5E-4074BDADDE5C}" type="presParOf" srcId="{84CC4F38-E860-4262-B3EA-AC34BD93D503}" destId="{91687146-28BF-470E-B15E-E32ED544800C}" srcOrd="7" destOrd="0" presId="urn:microsoft.com/office/officeart/2005/8/layout/vList3"/>
    <dgm:cxn modelId="{154AE08D-FD3D-41B8-BADA-282150E6758C}" type="presParOf" srcId="{84CC4F38-E860-4262-B3EA-AC34BD93D503}" destId="{EDFFA520-4B64-49AB-BC85-5A56E46776DB}" srcOrd="8" destOrd="0" presId="urn:microsoft.com/office/officeart/2005/8/layout/vList3"/>
    <dgm:cxn modelId="{9A4283C7-215D-4658-A5CD-3833105EC1D9}" type="presParOf" srcId="{EDFFA520-4B64-49AB-BC85-5A56E46776DB}" destId="{0151C72C-4315-47F0-842F-7612347548D2}" srcOrd="0" destOrd="0" presId="urn:microsoft.com/office/officeart/2005/8/layout/vList3"/>
    <dgm:cxn modelId="{9E22EA17-A969-4F16-B2A8-A0D7CAEA2039}" type="presParOf" srcId="{EDFFA520-4B64-49AB-BC85-5A56E46776DB}" destId="{D39A1836-2499-42DE-87CF-00D2F8997E8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CC8609-C60A-4F12-87A7-576A1951502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F41D59BF-21E5-4ABA-B840-0CB054D7EECB}">
      <dgm:prSet/>
      <dgm:spPr/>
      <dgm:t>
        <a:bodyPr/>
        <a:lstStyle/>
        <a:p>
          <a:r>
            <a:rPr lang="en-US" dirty="0"/>
            <a:t>Tell me your story with us?  How did you first connect?</a:t>
          </a:r>
        </a:p>
      </dgm:t>
    </dgm:pt>
    <dgm:pt modelId="{3A617DA9-CC14-471E-9622-5A4730A8BFF1}" type="parTrans" cxnId="{8FDD1B3D-619D-43CB-9A2C-BF45950AA860}">
      <dgm:prSet/>
      <dgm:spPr/>
      <dgm:t>
        <a:bodyPr/>
        <a:lstStyle/>
        <a:p>
          <a:endParaRPr lang="en-US"/>
        </a:p>
      </dgm:t>
    </dgm:pt>
    <dgm:pt modelId="{D757F2E0-E76E-4A5A-AC3D-E324B13E73B7}" type="sibTrans" cxnId="{8FDD1B3D-619D-43CB-9A2C-BF45950AA860}">
      <dgm:prSet/>
      <dgm:spPr/>
      <dgm:t>
        <a:bodyPr/>
        <a:lstStyle/>
        <a:p>
          <a:endParaRPr lang="en-US"/>
        </a:p>
      </dgm:t>
    </dgm:pt>
    <dgm:pt modelId="{9CDC344F-E3EB-457D-AB2B-1D4ED0345074}">
      <dgm:prSet/>
      <dgm:spPr/>
      <dgm:t>
        <a:bodyPr/>
        <a:lstStyle/>
        <a:p>
          <a:r>
            <a:rPr lang="en-US"/>
            <a:t>How did you decide to first start supporting us?</a:t>
          </a:r>
        </a:p>
      </dgm:t>
    </dgm:pt>
    <dgm:pt modelId="{F3F2EBB9-F1A0-40CE-B910-C06FB101F35B}" type="parTrans" cxnId="{E8B868D3-F5B6-4EA3-9CD1-50DDC5BCE25C}">
      <dgm:prSet/>
      <dgm:spPr/>
      <dgm:t>
        <a:bodyPr/>
        <a:lstStyle/>
        <a:p>
          <a:endParaRPr lang="en-US"/>
        </a:p>
      </dgm:t>
    </dgm:pt>
    <dgm:pt modelId="{28E4FE67-C74A-49CF-9128-67C0BAD2D88C}" type="sibTrans" cxnId="{E8B868D3-F5B6-4EA3-9CD1-50DDC5BCE25C}">
      <dgm:prSet/>
      <dgm:spPr/>
      <dgm:t>
        <a:bodyPr/>
        <a:lstStyle/>
        <a:p>
          <a:endParaRPr lang="en-US"/>
        </a:p>
      </dgm:t>
    </dgm:pt>
    <dgm:pt modelId="{4A823B0D-7333-4D1E-AB80-D9D21AD85993}">
      <dgm:prSet/>
      <dgm:spPr/>
      <dgm:t>
        <a:bodyPr/>
        <a:lstStyle/>
        <a:p>
          <a:r>
            <a:rPr lang="en-US"/>
            <a:t>What means the most about what we do?</a:t>
          </a:r>
        </a:p>
      </dgm:t>
    </dgm:pt>
    <dgm:pt modelId="{372180E2-F0F4-4F78-B141-06894A9AA053}" type="parTrans" cxnId="{149B9C9B-2C6A-47D3-8858-EF1B992AA6A8}">
      <dgm:prSet/>
      <dgm:spPr/>
      <dgm:t>
        <a:bodyPr/>
        <a:lstStyle/>
        <a:p>
          <a:endParaRPr lang="en-US"/>
        </a:p>
      </dgm:t>
    </dgm:pt>
    <dgm:pt modelId="{76E17210-3080-4945-BE6C-7DAFACCBCBB5}" type="sibTrans" cxnId="{149B9C9B-2C6A-47D3-8858-EF1B992AA6A8}">
      <dgm:prSet/>
      <dgm:spPr/>
      <dgm:t>
        <a:bodyPr/>
        <a:lstStyle/>
        <a:p>
          <a:endParaRPr lang="en-US"/>
        </a:p>
      </dgm:t>
    </dgm:pt>
    <dgm:pt modelId="{97BA36F3-BC71-4C1E-91EA-BC44E038D662}">
      <dgm:prSet/>
      <dgm:spPr/>
      <dgm:t>
        <a:bodyPr/>
        <a:lstStyle/>
        <a:p>
          <a:r>
            <a:rPr lang="en-US"/>
            <a:t>How have we impacted your (family, loved ones) life?</a:t>
          </a:r>
        </a:p>
      </dgm:t>
    </dgm:pt>
    <dgm:pt modelId="{A336853E-AD76-46E6-B20D-45FE3A673CD0}" type="parTrans" cxnId="{08BC6185-DE0C-4C82-8595-5722268BEC15}">
      <dgm:prSet/>
      <dgm:spPr/>
      <dgm:t>
        <a:bodyPr/>
        <a:lstStyle/>
        <a:p>
          <a:endParaRPr lang="en-US"/>
        </a:p>
      </dgm:t>
    </dgm:pt>
    <dgm:pt modelId="{B739220C-587A-4AA1-92C3-4DCD57A60E12}" type="sibTrans" cxnId="{08BC6185-DE0C-4C82-8595-5722268BEC15}">
      <dgm:prSet/>
      <dgm:spPr/>
      <dgm:t>
        <a:bodyPr/>
        <a:lstStyle/>
        <a:p>
          <a:endParaRPr lang="en-US"/>
        </a:p>
      </dgm:t>
    </dgm:pt>
    <dgm:pt modelId="{6E61770C-5B3B-484A-AA49-FFC578C3C60A}">
      <dgm:prSet/>
      <dgm:spPr/>
      <dgm:t>
        <a:bodyPr/>
        <a:lstStyle/>
        <a:p>
          <a:r>
            <a:rPr lang="en-US"/>
            <a:t>What has motivated you to be such a consistent supporter of ours?</a:t>
          </a:r>
        </a:p>
      </dgm:t>
    </dgm:pt>
    <dgm:pt modelId="{5B90B3A5-A0C7-474F-A857-B83336BCADAB}" type="parTrans" cxnId="{8D48BD6D-105F-4D7A-8A6C-DFC9B63DC14E}">
      <dgm:prSet/>
      <dgm:spPr/>
      <dgm:t>
        <a:bodyPr/>
        <a:lstStyle/>
        <a:p>
          <a:endParaRPr lang="en-US"/>
        </a:p>
      </dgm:t>
    </dgm:pt>
    <dgm:pt modelId="{90B2B8AC-CE55-4B31-9771-2D04B1521649}" type="sibTrans" cxnId="{8D48BD6D-105F-4D7A-8A6C-DFC9B63DC14E}">
      <dgm:prSet/>
      <dgm:spPr/>
      <dgm:t>
        <a:bodyPr/>
        <a:lstStyle/>
        <a:p>
          <a:endParaRPr lang="en-US"/>
        </a:p>
      </dgm:t>
    </dgm:pt>
    <dgm:pt modelId="{5AD9CD13-61C9-41EC-ABC1-AB69E85179A6}">
      <dgm:prSet/>
      <dgm:spPr/>
      <dgm:t>
        <a:bodyPr/>
        <a:lstStyle/>
        <a:p>
          <a:r>
            <a:rPr lang="en-US"/>
            <a:t>What do you want to accomplish with your philanthropy?</a:t>
          </a:r>
        </a:p>
      </dgm:t>
    </dgm:pt>
    <dgm:pt modelId="{B7B27269-CE9A-42B1-9682-F9B5F35C6BED}" type="parTrans" cxnId="{0BCC38A0-C5B8-4E08-9C42-34E088A83529}">
      <dgm:prSet/>
      <dgm:spPr/>
      <dgm:t>
        <a:bodyPr/>
        <a:lstStyle/>
        <a:p>
          <a:endParaRPr lang="en-US"/>
        </a:p>
      </dgm:t>
    </dgm:pt>
    <dgm:pt modelId="{16B1965A-3D94-4D8C-8FC8-2F8839680373}" type="sibTrans" cxnId="{0BCC38A0-C5B8-4E08-9C42-34E088A83529}">
      <dgm:prSet/>
      <dgm:spPr/>
      <dgm:t>
        <a:bodyPr/>
        <a:lstStyle/>
        <a:p>
          <a:endParaRPr lang="en-US"/>
        </a:p>
      </dgm:t>
    </dgm:pt>
    <dgm:pt modelId="{D2565CA5-913B-4B16-8964-F747993A0393}" type="pres">
      <dgm:prSet presAssocID="{BACC8609-C60A-4F12-87A7-576A1951502A}" presName="diagram" presStyleCnt="0">
        <dgm:presLayoutVars>
          <dgm:dir/>
          <dgm:resizeHandles val="exact"/>
        </dgm:presLayoutVars>
      </dgm:prSet>
      <dgm:spPr/>
    </dgm:pt>
    <dgm:pt modelId="{91B07206-2B14-45D3-95BC-95BCA8E0ED54}" type="pres">
      <dgm:prSet presAssocID="{F41D59BF-21E5-4ABA-B840-0CB054D7EECB}" presName="node" presStyleLbl="node1" presStyleIdx="0" presStyleCnt="6">
        <dgm:presLayoutVars>
          <dgm:bulletEnabled val="1"/>
        </dgm:presLayoutVars>
      </dgm:prSet>
      <dgm:spPr/>
    </dgm:pt>
    <dgm:pt modelId="{E15DD396-E9C5-47EB-9EA0-54386606D66F}" type="pres">
      <dgm:prSet presAssocID="{D757F2E0-E76E-4A5A-AC3D-E324B13E73B7}" presName="sibTrans" presStyleCnt="0"/>
      <dgm:spPr/>
    </dgm:pt>
    <dgm:pt modelId="{A2CEF66E-5878-49A6-85B4-E666A6C27C09}" type="pres">
      <dgm:prSet presAssocID="{9CDC344F-E3EB-457D-AB2B-1D4ED0345074}" presName="node" presStyleLbl="node1" presStyleIdx="1" presStyleCnt="6">
        <dgm:presLayoutVars>
          <dgm:bulletEnabled val="1"/>
        </dgm:presLayoutVars>
      </dgm:prSet>
      <dgm:spPr/>
    </dgm:pt>
    <dgm:pt modelId="{9FDC5F12-30F3-41A0-AC90-1857B87679FE}" type="pres">
      <dgm:prSet presAssocID="{28E4FE67-C74A-49CF-9128-67C0BAD2D88C}" presName="sibTrans" presStyleCnt="0"/>
      <dgm:spPr/>
    </dgm:pt>
    <dgm:pt modelId="{986D20E2-08FA-4EC0-8321-F5EE72940D7B}" type="pres">
      <dgm:prSet presAssocID="{4A823B0D-7333-4D1E-AB80-D9D21AD85993}" presName="node" presStyleLbl="node1" presStyleIdx="2" presStyleCnt="6">
        <dgm:presLayoutVars>
          <dgm:bulletEnabled val="1"/>
        </dgm:presLayoutVars>
      </dgm:prSet>
      <dgm:spPr/>
    </dgm:pt>
    <dgm:pt modelId="{07FCD510-09F7-461C-9EE0-C457848BB887}" type="pres">
      <dgm:prSet presAssocID="{76E17210-3080-4945-BE6C-7DAFACCBCBB5}" presName="sibTrans" presStyleCnt="0"/>
      <dgm:spPr/>
    </dgm:pt>
    <dgm:pt modelId="{C242EDCB-8FAE-4245-9F59-7E90CDD574E5}" type="pres">
      <dgm:prSet presAssocID="{97BA36F3-BC71-4C1E-91EA-BC44E038D662}" presName="node" presStyleLbl="node1" presStyleIdx="3" presStyleCnt="6">
        <dgm:presLayoutVars>
          <dgm:bulletEnabled val="1"/>
        </dgm:presLayoutVars>
      </dgm:prSet>
      <dgm:spPr/>
    </dgm:pt>
    <dgm:pt modelId="{C6DE7330-2E25-4CFF-A094-012F6146381B}" type="pres">
      <dgm:prSet presAssocID="{B739220C-587A-4AA1-92C3-4DCD57A60E12}" presName="sibTrans" presStyleCnt="0"/>
      <dgm:spPr/>
    </dgm:pt>
    <dgm:pt modelId="{D657D4F8-8996-48C4-ADC6-0983784F0A13}" type="pres">
      <dgm:prSet presAssocID="{6E61770C-5B3B-484A-AA49-FFC578C3C60A}" presName="node" presStyleLbl="node1" presStyleIdx="4" presStyleCnt="6">
        <dgm:presLayoutVars>
          <dgm:bulletEnabled val="1"/>
        </dgm:presLayoutVars>
      </dgm:prSet>
      <dgm:spPr/>
    </dgm:pt>
    <dgm:pt modelId="{CC59D8FF-B64C-4224-AF8D-8FBA9F094226}" type="pres">
      <dgm:prSet presAssocID="{90B2B8AC-CE55-4B31-9771-2D04B1521649}" presName="sibTrans" presStyleCnt="0"/>
      <dgm:spPr/>
    </dgm:pt>
    <dgm:pt modelId="{9B054184-0EB5-4152-8A51-9FF8D57984E7}" type="pres">
      <dgm:prSet presAssocID="{5AD9CD13-61C9-41EC-ABC1-AB69E85179A6}" presName="node" presStyleLbl="node1" presStyleIdx="5" presStyleCnt="6">
        <dgm:presLayoutVars>
          <dgm:bulletEnabled val="1"/>
        </dgm:presLayoutVars>
      </dgm:prSet>
      <dgm:spPr/>
    </dgm:pt>
  </dgm:ptLst>
  <dgm:cxnLst>
    <dgm:cxn modelId="{8FDD1B3D-619D-43CB-9A2C-BF45950AA860}" srcId="{BACC8609-C60A-4F12-87A7-576A1951502A}" destId="{F41D59BF-21E5-4ABA-B840-0CB054D7EECB}" srcOrd="0" destOrd="0" parTransId="{3A617DA9-CC14-471E-9622-5A4730A8BFF1}" sibTransId="{D757F2E0-E76E-4A5A-AC3D-E324B13E73B7}"/>
    <dgm:cxn modelId="{8D48BD6D-105F-4D7A-8A6C-DFC9B63DC14E}" srcId="{BACC8609-C60A-4F12-87A7-576A1951502A}" destId="{6E61770C-5B3B-484A-AA49-FFC578C3C60A}" srcOrd="4" destOrd="0" parTransId="{5B90B3A5-A0C7-474F-A857-B83336BCADAB}" sibTransId="{90B2B8AC-CE55-4B31-9771-2D04B1521649}"/>
    <dgm:cxn modelId="{AAADA36E-4EB7-47D4-8CEC-B89CA9B5977F}" type="presOf" srcId="{5AD9CD13-61C9-41EC-ABC1-AB69E85179A6}" destId="{9B054184-0EB5-4152-8A51-9FF8D57984E7}" srcOrd="0" destOrd="0" presId="urn:microsoft.com/office/officeart/2005/8/layout/default"/>
    <dgm:cxn modelId="{98B2CA50-8A67-4CB7-A30C-576BBE2CA60B}" type="presOf" srcId="{9CDC344F-E3EB-457D-AB2B-1D4ED0345074}" destId="{A2CEF66E-5878-49A6-85B4-E666A6C27C09}" srcOrd="0" destOrd="0" presId="urn:microsoft.com/office/officeart/2005/8/layout/default"/>
    <dgm:cxn modelId="{18DE5C84-B7EC-4924-8B75-684DC8021FC4}" type="presOf" srcId="{F41D59BF-21E5-4ABA-B840-0CB054D7EECB}" destId="{91B07206-2B14-45D3-95BC-95BCA8E0ED54}" srcOrd="0" destOrd="0" presId="urn:microsoft.com/office/officeart/2005/8/layout/default"/>
    <dgm:cxn modelId="{08BC6185-DE0C-4C82-8595-5722268BEC15}" srcId="{BACC8609-C60A-4F12-87A7-576A1951502A}" destId="{97BA36F3-BC71-4C1E-91EA-BC44E038D662}" srcOrd="3" destOrd="0" parTransId="{A336853E-AD76-46E6-B20D-45FE3A673CD0}" sibTransId="{B739220C-587A-4AA1-92C3-4DCD57A60E12}"/>
    <dgm:cxn modelId="{149B9C9B-2C6A-47D3-8858-EF1B992AA6A8}" srcId="{BACC8609-C60A-4F12-87A7-576A1951502A}" destId="{4A823B0D-7333-4D1E-AB80-D9D21AD85993}" srcOrd="2" destOrd="0" parTransId="{372180E2-F0F4-4F78-B141-06894A9AA053}" sibTransId="{76E17210-3080-4945-BE6C-7DAFACCBCBB5}"/>
    <dgm:cxn modelId="{0BCC38A0-C5B8-4E08-9C42-34E088A83529}" srcId="{BACC8609-C60A-4F12-87A7-576A1951502A}" destId="{5AD9CD13-61C9-41EC-ABC1-AB69E85179A6}" srcOrd="5" destOrd="0" parTransId="{B7B27269-CE9A-42B1-9682-F9B5F35C6BED}" sibTransId="{16B1965A-3D94-4D8C-8FC8-2F8839680373}"/>
    <dgm:cxn modelId="{C6E032B2-5414-4917-8457-D2EC954E9D2D}" type="presOf" srcId="{BACC8609-C60A-4F12-87A7-576A1951502A}" destId="{D2565CA5-913B-4B16-8964-F747993A0393}" srcOrd="0" destOrd="0" presId="urn:microsoft.com/office/officeart/2005/8/layout/default"/>
    <dgm:cxn modelId="{506B11CF-2F44-4D49-A1FA-34B3D32587C3}" type="presOf" srcId="{4A823B0D-7333-4D1E-AB80-D9D21AD85993}" destId="{986D20E2-08FA-4EC0-8321-F5EE72940D7B}" srcOrd="0" destOrd="0" presId="urn:microsoft.com/office/officeart/2005/8/layout/default"/>
    <dgm:cxn modelId="{8C6E45CF-E81A-4494-B9F2-EEDD002C7AA1}" type="presOf" srcId="{97BA36F3-BC71-4C1E-91EA-BC44E038D662}" destId="{C242EDCB-8FAE-4245-9F59-7E90CDD574E5}" srcOrd="0" destOrd="0" presId="urn:microsoft.com/office/officeart/2005/8/layout/default"/>
    <dgm:cxn modelId="{3F2A6CD2-65EE-4D36-804D-72CE5053F433}" type="presOf" srcId="{6E61770C-5B3B-484A-AA49-FFC578C3C60A}" destId="{D657D4F8-8996-48C4-ADC6-0983784F0A13}" srcOrd="0" destOrd="0" presId="urn:microsoft.com/office/officeart/2005/8/layout/default"/>
    <dgm:cxn modelId="{E8B868D3-F5B6-4EA3-9CD1-50DDC5BCE25C}" srcId="{BACC8609-C60A-4F12-87A7-576A1951502A}" destId="{9CDC344F-E3EB-457D-AB2B-1D4ED0345074}" srcOrd="1" destOrd="0" parTransId="{F3F2EBB9-F1A0-40CE-B910-C06FB101F35B}" sibTransId="{28E4FE67-C74A-49CF-9128-67C0BAD2D88C}"/>
    <dgm:cxn modelId="{EFCEBC5F-92BD-4E62-9514-9E796560146E}" type="presParOf" srcId="{D2565CA5-913B-4B16-8964-F747993A0393}" destId="{91B07206-2B14-45D3-95BC-95BCA8E0ED54}" srcOrd="0" destOrd="0" presId="urn:microsoft.com/office/officeart/2005/8/layout/default"/>
    <dgm:cxn modelId="{B36036D2-6A1D-438D-B610-A1DFE7AAB8CF}" type="presParOf" srcId="{D2565CA5-913B-4B16-8964-F747993A0393}" destId="{E15DD396-E9C5-47EB-9EA0-54386606D66F}" srcOrd="1" destOrd="0" presId="urn:microsoft.com/office/officeart/2005/8/layout/default"/>
    <dgm:cxn modelId="{0B762B19-EA9E-4456-92D7-FE0A4F69CA89}" type="presParOf" srcId="{D2565CA5-913B-4B16-8964-F747993A0393}" destId="{A2CEF66E-5878-49A6-85B4-E666A6C27C09}" srcOrd="2" destOrd="0" presId="urn:microsoft.com/office/officeart/2005/8/layout/default"/>
    <dgm:cxn modelId="{B21424E8-F1D8-4F54-A524-D0DA749102A6}" type="presParOf" srcId="{D2565CA5-913B-4B16-8964-F747993A0393}" destId="{9FDC5F12-30F3-41A0-AC90-1857B87679FE}" srcOrd="3" destOrd="0" presId="urn:microsoft.com/office/officeart/2005/8/layout/default"/>
    <dgm:cxn modelId="{39AB24B9-85A0-4F0E-8C48-240BB66E5869}" type="presParOf" srcId="{D2565CA5-913B-4B16-8964-F747993A0393}" destId="{986D20E2-08FA-4EC0-8321-F5EE72940D7B}" srcOrd="4" destOrd="0" presId="urn:microsoft.com/office/officeart/2005/8/layout/default"/>
    <dgm:cxn modelId="{A5EC46CA-A236-4498-8396-C6D921282DBD}" type="presParOf" srcId="{D2565CA5-913B-4B16-8964-F747993A0393}" destId="{07FCD510-09F7-461C-9EE0-C457848BB887}" srcOrd="5" destOrd="0" presId="urn:microsoft.com/office/officeart/2005/8/layout/default"/>
    <dgm:cxn modelId="{286AC98F-C361-4732-9855-54B493E4E3EE}" type="presParOf" srcId="{D2565CA5-913B-4B16-8964-F747993A0393}" destId="{C242EDCB-8FAE-4245-9F59-7E90CDD574E5}" srcOrd="6" destOrd="0" presId="urn:microsoft.com/office/officeart/2005/8/layout/default"/>
    <dgm:cxn modelId="{ABB70731-0BD2-4489-85CB-240B462030A6}" type="presParOf" srcId="{D2565CA5-913B-4B16-8964-F747993A0393}" destId="{C6DE7330-2E25-4CFF-A094-012F6146381B}" srcOrd="7" destOrd="0" presId="urn:microsoft.com/office/officeart/2005/8/layout/default"/>
    <dgm:cxn modelId="{C53832B2-2C05-49AE-BC8D-1CBD4E125F4B}" type="presParOf" srcId="{D2565CA5-913B-4B16-8964-F747993A0393}" destId="{D657D4F8-8996-48C4-ADC6-0983784F0A13}" srcOrd="8" destOrd="0" presId="urn:microsoft.com/office/officeart/2005/8/layout/default"/>
    <dgm:cxn modelId="{788F1B8C-65E0-4E72-8D47-CB25EF4B00D8}" type="presParOf" srcId="{D2565CA5-913B-4B16-8964-F747993A0393}" destId="{CC59D8FF-B64C-4224-AF8D-8FBA9F094226}" srcOrd="9" destOrd="0" presId="urn:microsoft.com/office/officeart/2005/8/layout/default"/>
    <dgm:cxn modelId="{26B3EA47-515E-4B8E-9B00-3E5619D6FAEC}" type="presParOf" srcId="{D2565CA5-913B-4B16-8964-F747993A0393}" destId="{9B054184-0EB5-4152-8A51-9FF8D57984E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B00DEE-AC3F-43E0-8902-2275ADBB328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2BD2713-3C26-4B15-82E8-3219EB013DEA}">
      <dgm:prSet/>
      <dgm:spPr/>
      <dgm:t>
        <a:bodyPr/>
        <a:lstStyle/>
        <a:p>
          <a:r>
            <a:rPr lang="en-US" b="1" u="sng"/>
            <a:t>Build On</a:t>
          </a:r>
        </a:p>
      </dgm:t>
    </dgm:pt>
    <dgm:pt modelId="{F8CD4D3B-8AC4-4080-904E-BB912176576C}" type="parTrans" cxnId="{D8359483-D681-47F0-BAA0-783D26E9C3EC}">
      <dgm:prSet/>
      <dgm:spPr/>
      <dgm:t>
        <a:bodyPr/>
        <a:lstStyle/>
        <a:p>
          <a:endParaRPr lang="en-US"/>
        </a:p>
      </dgm:t>
    </dgm:pt>
    <dgm:pt modelId="{B3DEA503-0D6F-43A3-9028-F22079E40174}" type="sibTrans" cxnId="{D8359483-D681-47F0-BAA0-783D26E9C3EC}">
      <dgm:prSet/>
      <dgm:spPr/>
      <dgm:t>
        <a:bodyPr/>
        <a:lstStyle/>
        <a:p>
          <a:endParaRPr lang="en-US"/>
        </a:p>
      </dgm:t>
    </dgm:pt>
    <dgm:pt modelId="{24DADEC2-FE34-44E9-B939-2389F9460ADC}">
      <dgm:prSet/>
      <dgm:spPr/>
      <dgm:t>
        <a:bodyPr/>
        <a:lstStyle/>
        <a:p>
          <a:r>
            <a:rPr lang="en-US"/>
            <a:t>Build on their story &amp; their giving; Listen for a natural opportunity</a:t>
          </a:r>
        </a:p>
      </dgm:t>
    </dgm:pt>
    <dgm:pt modelId="{702D597E-BB17-404B-9C80-B3E0CF3F2D25}" type="parTrans" cxnId="{B2D5D798-EEF8-42D3-90DB-EA548E70204D}">
      <dgm:prSet/>
      <dgm:spPr/>
      <dgm:t>
        <a:bodyPr/>
        <a:lstStyle/>
        <a:p>
          <a:endParaRPr lang="en-US"/>
        </a:p>
      </dgm:t>
    </dgm:pt>
    <dgm:pt modelId="{028DCC94-0663-486E-98EB-AA666F16097C}" type="sibTrans" cxnId="{B2D5D798-EEF8-42D3-90DB-EA548E70204D}">
      <dgm:prSet/>
      <dgm:spPr/>
      <dgm:t>
        <a:bodyPr/>
        <a:lstStyle/>
        <a:p>
          <a:endParaRPr lang="en-US"/>
        </a:p>
      </dgm:t>
    </dgm:pt>
    <dgm:pt modelId="{7EE00001-FB08-4E34-958E-B39563E2E4C8}">
      <dgm:prSet/>
      <dgm:spPr/>
      <dgm:t>
        <a:bodyPr/>
        <a:lstStyle/>
        <a:p>
          <a:r>
            <a:rPr lang="en-US" b="1" u="sng"/>
            <a:t>Keep Simple</a:t>
          </a:r>
        </a:p>
      </dgm:t>
    </dgm:pt>
    <dgm:pt modelId="{ED24C201-D0E0-4C29-9962-84A50355FC85}" type="parTrans" cxnId="{DEFF2B4A-98BE-4BB9-9098-6D845CF7CAB0}">
      <dgm:prSet/>
      <dgm:spPr/>
      <dgm:t>
        <a:bodyPr/>
        <a:lstStyle/>
        <a:p>
          <a:endParaRPr lang="en-US"/>
        </a:p>
      </dgm:t>
    </dgm:pt>
    <dgm:pt modelId="{6DF1D6CE-146D-4EAD-BB80-390FFC6F0580}" type="sibTrans" cxnId="{DEFF2B4A-98BE-4BB9-9098-6D845CF7CAB0}">
      <dgm:prSet/>
      <dgm:spPr/>
      <dgm:t>
        <a:bodyPr/>
        <a:lstStyle/>
        <a:p>
          <a:endParaRPr lang="en-US"/>
        </a:p>
      </dgm:t>
    </dgm:pt>
    <dgm:pt modelId="{DBB81C9D-F3B9-4350-BCA8-DE561FEDEABE}">
      <dgm:prSet/>
      <dgm:spPr/>
      <dgm:t>
        <a:bodyPr/>
        <a:lstStyle/>
        <a:p>
          <a:r>
            <a:rPr lang="en-US"/>
            <a:t>Keep it simple, resist the urge to give them all the details of how every planned gift works</a:t>
          </a:r>
        </a:p>
      </dgm:t>
    </dgm:pt>
    <dgm:pt modelId="{78A8E28C-28E3-404B-B692-AFECF29DD26C}" type="parTrans" cxnId="{0C719DB1-13FF-42CB-B1C6-6A911A982E75}">
      <dgm:prSet/>
      <dgm:spPr/>
      <dgm:t>
        <a:bodyPr/>
        <a:lstStyle/>
        <a:p>
          <a:endParaRPr lang="en-US"/>
        </a:p>
      </dgm:t>
    </dgm:pt>
    <dgm:pt modelId="{0B4826AA-0423-458B-A8EF-F7E8A51A1732}" type="sibTrans" cxnId="{0C719DB1-13FF-42CB-B1C6-6A911A982E75}">
      <dgm:prSet/>
      <dgm:spPr/>
      <dgm:t>
        <a:bodyPr/>
        <a:lstStyle/>
        <a:p>
          <a:endParaRPr lang="en-US"/>
        </a:p>
      </dgm:t>
    </dgm:pt>
    <dgm:pt modelId="{1869B7C1-8090-4CB1-899C-3AC6147F2DCC}">
      <dgm:prSet/>
      <dgm:spPr/>
      <dgm:t>
        <a:bodyPr/>
        <a:lstStyle/>
        <a:p>
          <a:r>
            <a:rPr lang="en-US" b="1" u="sng"/>
            <a:t>Ask about</a:t>
          </a:r>
        </a:p>
      </dgm:t>
    </dgm:pt>
    <dgm:pt modelId="{4BF74AEA-EBED-422F-9404-71BFD4BCE41B}" type="parTrans" cxnId="{8202ECC8-F18B-4212-B5FC-542BA2A2162F}">
      <dgm:prSet/>
      <dgm:spPr/>
      <dgm:t>
        <a:bodyPr/>
        <a:lstStyle/>
        <a:p>
          <a:endParaRPr lang="en-US"/>
        </a:p>
      </dgm:t>
    </dgm:pt>
    <dgm:pt modelId="{2843FD0D-196D-44E0-A218-57882EC5FA9A}" type="sibTrans" cxnId="{8202ECC8-F18B-4212-B5FC-542BA2A2162F}">
      <dgm:prSet/>
      <dgm:spPr/>
      <dgm:t>
        <a:bodyPr/>
        <a:lstStyle/>
        <a:p>
          <a:endParaRPr lang="en-US"/>
        </a:p>
      </dgm:t>
    </dgm:pt>
    <dgm:pt modelId="{A4586B59-3B4C-4C12-9C19-12503D698BF0}">
      <dgm:prSet/>
      <dgm:spPr/>
      <dgm:t>
        <a:bodyPr/>
        <a:lstStyle/>
        <a:p>
          <a:r>
            <a:rPr lang="en-US"/>
            <a:t>Ask about their past request for information, when relevant.</a:t>
          </a:r>
        </a:p>
      </dgm:t>
    </dgm:pt>
    <dgm:pt modelId="{940DAF94-CD9E-45F2-A287-0BF5A949E456}" type="parTrans" cxnId="{629D76C4-7FEA-42E1-BFE8-AC8B41ECC5E3}">
      <dgm:prSet/>
      <dgm:spPr/>
      <dgm:t>
        <a:bodyPr/>
        <a:lstStyle/>
        <a:p>
          <a:endParaRPr lang="en-US"/>
        </a:p>
      </dgm:t>
    </dgm:pt>
    <dgm:pt modelId="{A68BAD29-3221-468D-848D-B8246B945CF5}" type="sibTrans" cxnId="{629D76C4-7FEA-42E1-BFE8-AC8B41ECC5E3}">
      <dgm:prSet/>
      <dgm:spPr/>
      <dgm:t>
        <a:bodyPr/>
        <a:lstStyle/>
        <a:p>
          <a:endParaRPr lang="en-US"/>
        </a:p>
      </dgm:t>
    </dgm:pt>
    <dgm:pt modelId="{E9C20582-5B1C-4999-B9A6-3F20D70F3CD4}">
      <dgm:prSet/>
      <dgm:spPr/>
      <dgm:t>
        <a:bodyPr/>
        <a:lstStyle/>
        <a:p>
          <a:r>
            <a:rPr lang="en-US" b="1" u="sng"/>
            <a:t>Stop &amp; Listen</a:t>
          </a:r>
        </a:p>
      </dgm:t>
    </dgm:pt>
    <dgm:pt modelId="{C8D71DA3-0DAF-4F95-94ED-FE118E15C246}" type="parTrans" cxnId="{EC4D4DDA-9C8C-4BCE-8CE5-5A2039BA0146}">
      <dgm:prSet/>
      <dgm:spPr/>
      <dgm:t>
        <a:bodyPr/>
        <a:lstStyle/>
        <a:p>
          <a:endParaRPr lang="en-US"/>
        </a:p>
      </dgm:t>
    </dgm:pt>
    <dgm:pt modelId="{95DFB83A-089E-4CCF-88B9-502FADAD6CEB}" type="sibTrans" cxnId="{EC4D4DDA-9C8C-4BCE-8CE5-5A2039BA0146}">
      <dgm:prSet/>
      <dgm:spPr/>
      <dgm:t>
        <a:bodyPr/>
        <a:lstStyle/>
        <a:p>
          <a:endParaRPr lang="en-US"/>
        </a:p>
      </dgm:t>
    </dgm:pt>
    <dgm:pt modelId="{FBF90577-1E9C-4DAF-AD54-21403728ADEB}">
      <dgm:prSet/>
      <dgm:spPr/>
      <dgm:t>
        <a:bodyPr/>
        <a:lstStyle/>
        <a:p>
          <a:r>
            <a:rPr lang="en-US"/>
            <a:t>Stop and Listen; Let them respond, but keep the conversation going</a:t>
          </a:r>
        </a:p>
      </dgm:t>
    </dgm:pt>
    <dgm:pt modelId="{0ED267B9-DA99-4410-8B22-64FAAC1A9B8F}" type="parTrans" cxnId="{C3E3BE54-AF99-482A-AC9B-AF666DE1424B}">
      <dgm:prSet/>
      <dgm:spPr/>
      <dgm:t>
        <a:bodyPr/>
        <a:lstStyle/>
        <a:p>
          <a:endParaRPr lang="en-US"/>
        </a:p>
      </dgm:t>
    </dgm:pt>
    <dgm:pt modelId="{89793CCD-1CB4-4FE9-A67B-DE51EF9B2C39}" type="sibTrans" cxnId="{C3E3BE54-AF99-482A-AC9B-AF666DE1424B}">
      <dgm:prSet/>
      <dgm:spPr/>
      <dgm:t>
        <a:bodyPr/>
        <a:lstStyle/>
        <a:p>
          <a:endParaRPr lang="en-US"/>
        </a:p>
      </dgm:t>
    </dgm:pt>
    <dgm:pt modelId="{6A008FA1-2F86-454C-A74D-8315029AE145}">
      <dgm:prSet/>
      <dgm:spPr/>
      <dgm:t>
        <a:bodyPr/>
        <a:lstStyle/>
        <a:p>
          <a:r>
            <a:rPr lang="en-US" b="1" u="sng"/>
            <a:t>Ask Permission</a:t>
          </a:r>
        </a:p>
      </dgm:t>
    </dgm:pt>
    <dgm:pt modelId="{9E8DBF24-FB18-4F73-86A9-41466FDD11BC}" type="parTrans" cxnId="{5755BB1A-2DF8-4F8F-B9C9-0D884F197BA2}">
      <dgm:prSet/>
      <dgm:spPr/>
      <dgm:t>
        <a:bodyPr/>
        <a:lstStyle/>
        <a:p>
          <a:endParaRPr lang="en-US"/>
        </a:p>
      </dgm:t>
    </dgm:pt>
    <dgm:pt modelId="{F54E1235-FE1D-4956-B51D-8E5514D9674F}" type="sibTrans" cxnId="{5755BB1A-2DF8-4F8F-B9C9-0D884F197BA2}">
      <dgm:prSet/>
      <dgm:spPr/>
      <dgm:t>
        <a:bodyPr/>
        <a:lstStyle/>
        <a:p>
          <a:endParaRPr lang="en-US"/>
        </a:p>
      </dgm:t>
    </dgm:pt>
    <dgm:pt modelId="{4F241C30-AC60-4FD7-995F-898EF69EB822}">
      <dgm:prSet/>
      <dgm:spPr/>
      <dgm:t>
        <a:bodyPr/>
        <a:lstStyle/>
        <a:p>
          <a:r>
            <a:rPr lang="en-US"/>
            <a:t>Ask permission to have a conversation about gift planning options</a:t>
          </a:r>
        </a:p>
      </dgm:t>
    </dgm:pt>
    <dgm:pt modelId="{0E62047C-49CD-4149-9C0F-14DC29815613}" type="parTrans" cxnId="{8D5C12CB-93E2-4E6C-9EFA-580A5CA11D61}">
      <dgm:prSet/>
      <dgm:spPr/>
      <dgm:t>
        <a:bodyPr/>
        <a:lstStyle/>
        <a:p>
          <a:endParaRPr lang="en-US"/>
        </a:p>
      </dgm:t>
    </dgm:pt>
    <dgm:pt modelId="{822DFFD6-0D04-4C42-9F55-80213A443643}" type="sibTrans" cxnId="{8D5C12CB-93E2-4E6C-9EFA-580A5CA11D61}">
      <dgm:prSet/>
      <dgm:spPr/>
      <dgm:t>
        <a:bodyPr/>
        <a:lstStyle/>
        <a:p>
          <a:endParaRPr lang="en-US"/>
        </a:p>
      </dgm:t>
    </dgm:pt>
    <dgm:pt modelId="{42FFCB30-CDCA-4EF5-A4E4-7AC4D9A37AD7}" type="pres">
      <dgm:prSet presAssocID="{38B00DEE-AC3F-43E0-8902-2275ADBB3284}" presName="diagram" presStyleCnt="0">
        <dgm:presLayoutVars>
          <dgm:dir/>
          <dgm:resizeHandles val="exact"/>
        </dgm:presLayoutVars>
      </dgm:prSet>
      <dgm:spPr/>
    </dgm:pt>
    <dgm:pt modelId="{5B90C27C-E503-4BC8-8EE2-D51586937AD9}" type="pres">
      <dgm:prSet presAssocID="{32BD2713-3C26-4B15-82E8-3219EB013DEA}" presName="node" presStyleLbl="node1" presStyleIdx="0" presStyleCnt="5">
        <dgm:presLayoutVars>
          <dgm:bulletEnabled val="1"/>
        </dgm:presLayoutVars>
      </dgm:prSet>
      <dgm:spPr/>
    </dgm:pt>
    <dgm:pt modelId="{595A3843-5642-44CE-8DA4-9BD3430D32AD}" type="pres">
      <dgm:prSet presAssocID="{B3DEA503-0D6F-43A3-9028-F22079E40174}" presName="sibTrans" presStyleCnt="0"/>
      <dgm:spPr/>
    </dgm:pt>
    <dgm:pt modelId="{89A6098A-8D94-4111-B200-9374E910F748}" type="pres">
      <dgm:prSet presAssocID="{7EE00001-FB08-4E34-958E-B39563E2E4C8}" presName="node" presStyleLbl="node1" presStyleIdx="1" presStyleCnt="5">
        <dgm:presLayoutVars>
          <dgm:bulletEnabled val="1"/>
        </dgm:presLayoutVars>
      </dgm:prSet>
      <dgm:spPr/>
    </dgm:pt>
    <dgm:pt modelId="{D528B0C2-58BC-46E9-97B0-230D5D2EAAD5}" type="pres">
      <dgm:prSet presAssocID="{6DF1D6CE-146D-4EAD-BB80-390FFC6F0580}" presName="sibTrans" presStyleCnt="0"/>
      <dgm:spPr/>
    </dgm:pt>
    <dgm:pt modelId="{3237CFA9-2500-4DCF-9633-90E3847F5C69}" type="pres">
      <dgm:prSet presAssocID="{1869B7C1-8090-4CB1-899C-3AC6147F2DCC}" presName="node" presStyleLbl="node1" presStyleIdx="2" presStyleCnt="5">
        <dgm:presLayoutVars>
          <dgm:bulletEnabled val="1"/>
        </dgm:presLayoutVars>
      </dgm:prSet>
      <dgm:spPr/>
    </dgm:pt>
    <dgm:pt modelId="{E127109B-61FB-4EC4-A17F-896BB5C7372E}" type="pres">
      <dgm:prSet presAssocID="{2843FD0D-196D-44E0-A218-57882EC5FA9A}" presName="sibTrans" presStyleCnt="0"/>
      <dgm:spPr/>
    </dgm:pt>
    <dgm:pt modelId="{12B6A049-D655-41F1-AB0F-B062D1869914}" type="pres">
      <dgm:prSet presAssocID="{E9C20582-5B1C-4999-B9A6-3F20D70F3CD4}" presName="node" presStyleLbl="node1" presStyleIdx="3" presStyleCnt="5">
        <dgm:presLayoutVars>
          <dgm:bulletEnabled val="1"/>
        </dgm:presLayoutVars>
      </dgm:prSet>
      <dgm:spPr/>
    </dgm:pt>
    <dgm:pt modelId="{22754C12-C7F7-445F-B68A-0530D6E2A873}" type="pres">
      <dgm:prSet presAssocID="{95DFB83A-089E-4CCF-88B9-502FADAD6CEB}" presName="sibTrans" presStyleCnt="0"/>
      <dgm:spPr/>
    </dgm:pt>
    <dgm:pt modelId="{9CB58E07-B853-4898-9780-87C5A52DA98B}" type="pres">
      <dgm:prSet presAssocID="{6A008FA1-2F86-454C-A74D-8315029AE145}" presName="node" presStyleLbl="node1" presStyleIdx="4" presStyleCnt="5">
        <dgm:presLayoutVars>
          <dgm:bulletEnabled val="1"/>
        </dgm:presLayoutVars>
      </dgm:prSet>
      <dgm:spPr/>
    </dgm:pt>
  </dgm:ptLst>
  <dgm:cxnLst>
    <dgm:cxn modelId="{DF178608-52F3-4BFC-B938-58E07373D26A}" type="presOf" srcId="{DBB81C9D-F3B9-4350-BCA8-DE561FEDEABE}" destId="{89A6098A-8D94-4111-B200-9374E910F748}" srcOrd="0" destOrd="1" presId="urn:microsoft.com/office/officeart/2005/8/layout/default"/>
    <dgm:cxn modelId="{8A4EE40B-DD78-46AE-8EBC-2913B71054E5}" type="presOf" srcId="{32BD2713-3C26-4B15-82E8-3219EB013DEA}" destId="{5B90C27C-E503-4BC8-8EE2-D51586937AD9}" srcOrd="0" destOrd="0" presId="urn:microsoft.com/office/officeart/2005/8/layout/default"/>
    <dgm:cxn modelId="{28FF171A-850C-4568-B4A1-AED073EDC349}" type="presOf" srcId="{E9C20582-5B1C-4999-B9A6-3F20D70F3CD4}" destId="{12B6A049-D655-41F1-AB0F-B062D1869914}" srcOrd="0" destOrd="0" presId="urn:microsoft.com/office/officeart/2005/8/layout/default"/>
    <dgm:cxn modelId="{5755BB1A-2DF8-4F8F-B9C9-0D884F197BA2}" srcId="{38B00DEE-AC3F-43E0-8902-2275ADBB3284}" destId="{6A008FA1-2F86-454C-A74D-8315029AE145}" srcOrd="4" destOrd="0" parTransId="{9E8DBF24-FB18-4F73-86A9-41466FDD11BC}" sibTransId="{F54E1235-FE1D-4956-B51D-8E5514D9674F}"/>
    <dgm:cxn modelId="{DEFF2B4A-98BE-4BB9-9098-6D845CF7CAB0}" srcId="{38B00DEE-AC3F-43E0-8902-2275ADBB3284}" destId="{7EE00001-FB08-4E34-958E-B39563E2E4C8}" srcOrd="1" destOrd="0" parTransId="{ED24C201-D0E0-4C29-9962-84A50355FC85}" sibTransId="{6DF1D6CE-146D-4EAD-BB80-390FFC6F0580}"/>
    <dgm:cxn modelId="{C3E3BE54-AF99-482A-AC9B-AF666DE1424B}" srcId="{E9C20582-5B1C-4999-B9A6-3F20D70F3CD4}" destId="{FBF90577-1E9C-4DAF-AD54-21403728ADEB}" srcOrd="0" destOrd="0" parTransId="{0ED267B9-DA99-4410-8B22-64FAAC1A9B8F}" sibTransId="{89793CCD-1CB4-4FE9-A67B-DE51EF9B2C39}"/>
    <dgm:cxn modelId="{8A67D45A-0030-4203-A0EF-8AD9CBEA5117}" type="presOf" srcId="{24DADEC2-FE34-44E9-B939-2389F9460ADC}" destId="{5B90C27C-E503-4BC8-8EE2-D51586937AD9}" srcOrd="0" destOrd="1" presId="urn:microsoft.com/office/officeart/2005/8/layout/default"/>
    <dgm:cxn modelId="{D8359483-D681-47F0-BAA0-783D26E9C3EC}" srcId="{38B00DEE-AC3F-43E0-8902-2275ADBB3284}" destId="{32BD2713-3C26-4B15-82E8-3219EB013DEA}" srcOrd="0" destOrd="0" parTransId="{F8CD4D3B-8AC4-4080-904E-BB912176576C}" sibTransId="{B3DEA503-0D6F-43A3-9028-F22079E40174}"/>
    <dgm:cxn modelId="{B2D5D798-EEF8-42D3-90DB-EA548E70204D}" srcId="{32BD2713-3C26-4B15-82E8-3219EB013DEA}" destId="{24DADEC2-FE34-44E9-B939-2389F9460ADC}" srcOrd="0" destOrd="0" parTransId="{702D597E-BB17-404B-9C80-B3E0CF3F2D25}" sibTransId="{028DCC94-0663-486E-98EB-AA666F16097C}"/>
    <dgm:cxn modelId="{C5758A9B-C48A-44B0-8569-E0775249C6DA}" type="presOf" srcId="{38B00DEE-AC3F-43E0-8902-2275ADBB3284}" destId="{42FFCB30-CDCA-4EF5-A4E4-7AC4D9A37AD7}" srcOrd="0" destOrd="0" presId="urn:microsoft.com/office/officeart/2005/8/layout/default"/>
    <dgm:cxn modelId="{AD5797A7-D4BB-4409-A12C-23A330958B15}" type="presOf" srcId="{A4586B59-3B4C-4C12-9C19-12503D698BF0}" destId="{3237CFA9-2500-4DCF-9633-90E3847F5C69}" srcOrd="0" destOrd="1" presId="urn:microsoft.com/office/officeart/2005/8/layout/default"/>
    <dgm:cxn modelId="{D92D2FAB-C487-4011-9627-F85232CB53DB}" type="presOf" srcId="{1869B7C1-8090-4CB1-899C-3AC6147F2DCC}" destId="{3237CFA9-2500-4DCF-9633-90E3847F5C69}" srcOrd="0" destOrd="0" presId="urn:microsoft.com/office/officeart/2005/8/layout/default"/>
    <dgm:cxn modelId="{0C719DB1-13FF-42CB-B1C6-6A911A982E75}" srcId="{7EE00001-FB08-4E34-958E-B39563E2E4C8}" destId="{DBB81C9D-F3B9-4350-BCA8-DE561FEDEABE}" srcOrd="0" destOrd="0" parTransId="{78A8E28C-28E3-404B-B692-AFECF29DD26C}" sibTransId="{0B4826AA-0423-458B-A8EF-F7E8A51A1732}"/>
    <dgm:cxn modelId="{629D76C4-7FEA-42E1-BFE8-AC8B41ECC5E3}" srcId="{1869B7C1-8090-4CB1-899C-3AC6147F2DCC}" destId="{A4586B59-3B4C-4C12-9C19-12503D698BF0}" srcOrd="0" destOrd="0" parTransId="{940DAF94-CD9E-45F2-A287-0BF5A949E456}" sibTransId="{A68BAD29-3221-468D-848D-B8246B945CF5}"/>
    <dgm:cxn modelId="{8202ECC8-F18B-4212-B5FC-542BA2A2162F}" srcId="{38B00DEE-AC3F-43E0-8902-2275ADBB3284}" destId="{1869B7C1-8090-4CB1-899C-3AC6147F2DCC}" srcOrd="2" destOrd="0" parTransId="{4BF74AEA-EBED-422F-9404-71BFD4BCE41B}" sibTransId="{2843FD0D-196D-44E0-A218-57882EC5FA9A}"/>
    <dgm:cxn modelId="{8D5C12CB-93E2-4E6C-9EFA-580A5CA11D61}" srcId="{6A008FA1-2F86-454C-A74D-8315029AE145}" destId="{4F241C30-AC60-4FD7-995F-898EF69EB822}" srcOrd="0" destOrd="0" parTransId="{0E62047C-49CD-4149-9C0F-14DC29815613}" sibTransId="{822DFFD6-0D04-4C42-9F55-80213A443643}"/>
    <dgm:cxn modelId="{EC4D4DDA-9C8C-4BCE-8CE5-5A2039BA0146}" srcId="{38B00DEE-AC3F-43E0-8902-2275ADBB3284}" destId="{E9C20582-5B1C-4999-B9A6-3F20D70F3CD4}" srcOrd="3" destOrd="0" parTransId="{C8D71DA3-0DAF-4F95-94ED-FE118E15C246}" sibTransId="{95DFB83A-089E-4CCF-88B9-502FADAD6CEB}"/>
    <dgm:cxn modelId="{891F37E8-C6C5-41D4-8A27-19A4DC78C5F2}" type="presOf" srcId="{4F241C30-AC60-4FD7-995F-898EF69EB822}" destId="{9CB58E07-B853-4898-9780-87C5A52DA98B}" srcOrd="0" destOrd="1" presId="urn:microsoft.com/office/officeart/2005/8/layout/default"/>
    <dgm:cxn modelId="{FCFEDFF6-2FCD-4EFC-9087-39C57A909E27}" type="presOf" srcId="{7EE00001-FB08-4E34-958E-B39563E2E4C8}" destId="{89A6098A-8D94-4111-B200-9374E910F748}" srcOrd="0" destOrd="0" presId="urn:microsoft.com/office/officeart/2005/8/layout/default"/>
    <dgm:cxn modelId="{C4F048F7-CA58-42EE-A2C7-E95A30AB558C}" type="presOf" srcId="{6A008FA1-2F86-454C-A74D-8315029AE145}" destId="{9CB58E07-B853-4898-9780-87C5A52DA98B}" srcOrd="0" destOrd="0" presId="urn:microsoft.com/office/officeart/2005/8/layout/default"/>
    <dgm:cxn modelId="{BFD112FB-4209-41BC-8A04-5A02FC579C2F}" type="presOf" srcId="{FBF90577-1E9C-4DAF-AD54-21403728ADEB}" destId="{12B6A049-D655-41F1-AB0F-B062D1869914}" srcOrd="0" destOrd="1" presId="urn:microsoft.com/office/officeart/2005/8/layout/default"/>
    <dgm:cxn modelId="{EA9CDE95-1EE1-47F0-98B7-15D7C352BC1A}" type="presParOf" srcId="{42FFCB30-CDCA-4EF5-A4E4-7AC4D9A37AD7}" destId="{5B90C27C-E503-4BC8-8EE2-D51586937AD9}" srcOrd="0" destOrd="0" presId="urn:microsoft.com/office/officeart/2005/8/layout/default"/>
    <dgm:cxn modelId="{3626B4C1-218C-4E16-9B4C-D29DA13B69AC}" type="presParOf" srcId="{42FFCB30-CDCA-4EF5-A4E4-7AC4D9A37AD7}" destId="{595A3843-5642-44CE-8DA4-9BD3430D32AD}" srcOrd="1" destOrd="0" presId="urn:microsoft.com/office/officeart/2005/8/layout/default"/>
    <dgm:cxn modelId="{AA350256-DFDD-45B5-848D-6315C267D8FD}" type="presParOf" srcId="{42FFCB30-CDCA-4EF5-A4E4-7AC4D9A37AD7}" destId="{89A6098A-8D94-4111-B200-9374E910F748}" srcOrd="2" destOrd="0" presId="urn:microsoft.com/office/officeart/2005/8/layout/default"/>
    <dgm:cxn modelId="{34355041-AC03-4B2E-A8EB-28C23C34F883}" type="presParOf" srcId="{42FFCB30-CDCA-4EF5-A4E4-7AC4D9A37AD7}" destId="{D528B0C2-58BC-46E9-97B0-230D5D2EAAD5}" srcOrd="3" destOrd="0" presId="urn:microsoft.com/office/officeart/2005/8/layout/default"/>
    <dgm:cxn modelId="{A033610D-2F59-4509-B5CC-171E4EDCFB2A}" type="presParOf" srcId="{42FFCB30-CDCA-4EF5-A4E4-7AC4D9A37AD7}" destId="{3237CFA9-2500-4DCF-9633-90E3847F5C69}" srcOrd="4" destOrd="0" presId="urn:microsoft.com/office/officeart/2005/8/layout/default"/>
    <dgm:cxn modelId="{DA20807F-07DB-4198-99F6-4F771F8AB02B}" type="presParOf" srcId="{42FFCB30-CDCA-4EF5-A4E4-7AC4D9A37AD7}" destId="{E127109B-61FB-4EC4-A17F-896BB5C7372E}" srcOrd="5" destOrd="0" presId="urn:microsoft.com/office/officeart/2005/8/layout/default"/>
    <dgm:cxn modelId="{74C6D482-8C4B-4841-B70C-59DF78F31332}" type="presParOf" srcId="{42FFCB30-CDCA-4EF5-A4E4-7AC4D9A37AD7}" destId="{12B6A049-D655-41F1-AB0F-B062D1869914}" srcOrd="6" destOrd="0" presId="urn:microsoft.com/office/officeart/2005/8/layout/default"/>
    <dgm:cxn modelId="{980CFF7D-55BB-42B1-A522-178DD4AFE237}" type="presParOf" srcId="{42FFCB30-CDCA-4EF5-A4E4-7AC4D9A37AD7}" destId="{22754C12-C7F7-445F-B68A-0530D6E2A873}" srcOrd="7" destOrd="0" presId="urn:microsoft.com/office/officeart/2005/8/layout/default"/>
    <dgm:cxn modelId="{BE07E9CE-80FF-4BAD-870D-F2C31488007C}" type="presParOf" srcId="{42FFCB30-CDCA-4EF5-A4E4-7AC4D9A37AD7}" destId="{9CB58E07-B853-4898-9780-87C5A52DA98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F67BBFC-06A9-4CFE-ACDA-3775773F6D5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188767F6-5776-4255-A8CE-B851FD09CD33}">
      <dgm:prSet/>
      <dgm:spPr/>
      <dgm:t>
        <a:bodyPr/>
        <a:lstStyle/>
        <a:p>
          <a:r>
            <a:rPr lang="en-US" dirty="0"/>
            <a:t>You remind me of another supporter who made a big difference by including us in his will.  Is that something you would ever consider.</a:t>
          </a:r>
        </a:p>
      </dgm:t>
    </dgm:pt>
    <dgm:pt modelId="{CA180B07-F9FD-4D64-BB4F-7951C6078F5A}" type="parTrans" cxnId="{08ED7D74-B4B4-440E-97CB-400671520D75}">
      <dgm:prSet/>
      <dgm:spPr/>
      <dgm:t>
        <a:bodyPr/>
        <a:lstStyle/>
        <a:p>
          <a:endParaRPr lang="en-US"/>
        </a:p>
      </dgm:t>
    </dgm:pt>
    <dgm:pt modelId="{08FD21BA-CD7C-4F4E-96E9-0E83D5007848}" type="sibTrans" cxnId="{08ED7D74-B4B4-440E-97CB-400671520D75}">
      <dgm:prSet/>
      <dgm:spPr/>
      <dgm:t>
        <a:bodyPr/>
        <a:lstStyle/>
        <a:p>
          <a:endParaRPr lang="en-US"/>
        </a:p>
      </dgm:t>
    </dgm:pt>
    <dgm:pt modelId="{AFE437D5-62C3-4AC8-AD79-0AAE34952091}">
      <dgm:prSet/>
      <dgm:spPr/>
      <dgm:t>
        <a:bodyPr/>
        <a:lstStyle/>
        <a:p>
          <a:r>
            <a:rPr lang="en-US" dirty="0"/>
            <a:t>You’ve been such a devoted and generous supporter.  Would you consider also including us in your future plans?</a:t>
          </a:r>
        </a:p>
      </dgm:t>
    </dgm:pt>
    <dgm:pt modelId="{AF001F5F-1B15-47F7-8F21-8FD3CE7A4B19}" type="parTrans" cxnId="{60105A53-AA16-4C88-BD6C-BF899EDBCD98}">
      <dgm:prSet/>
      <dgm:spPr/>
      <dgm:t>
        <a:bodyPr/>
        <a:lstStyle/>
        <a:p>
          <a:endParaRPr lang="en-US"/>
        </a:p>
      </dgm:t>
    </dgm:pt>
    <dgm:pt modelId="{5AAC6E98-DC95-4A2D-BCC2-C55B0DEE97CA}" type="sibTrans" cxnId="{60105A53-AA16-4C88-BD6C-BF899EDBCD98}">
      <dgm:prSet/>
      <dgm:spPr/>
      <dgm:t>
        <a:bodyPr/>
        <a:lstStyle/>
        <a:p>
          <a:endParaRPr lang="en-US"/>
        </a:p>
      </dgm:t>
    </dgm:pt>
    <dgm:pt modelId="{5B648281-8185-478E-8A6A-0FB78796AFA3}">
      <dgm:prSet/>
      <dgm:spPr/>
      <dgm:t>
        <a:bodyPr/>
        <a:lstStyle/>
        <a:p>
          <a:r>
            <a:rPr lang="en-US" dirty="0"/>
            <a:t>Can I help you explore ways to achieve your dreams for our organization?</a:t>
          </a:r>
        </a:p>
      </dgm:t>
    </dgm:pt>
    <dgm:pt modelId="{AD13973C-1B4D-4389-9E4C-CD52769A43FB}" type="parTrans" cxnId="{84960F73-2521-444E-B687-00E3D5E2E5F2}">
      <dgm:prSet/>
      <dgm:spPr/>
      <dgm:t>
        <a:bodyPr/>
        <a:lstStyle/>
        <a:p>
          <a:endParaRPr lang="en-US"/>
        </a:p>
      </dgm:t>
    </dgm:pt>
    <dgm:pt modelId="{3957A4F4-602A-4231-B9CB-374FF6A16B45}" type="sibTrans" cxnId="{84960F73-2521-444E-B687-00E3D5E2E5F2}">
      <dgm:prSet/>
      <dgm:spPr/>
      <dgm:t>
        <a:bodyPr/>
        <a:lstStyle/>
        <a:p>
          <a:endParaRPr lang="en-US"/>
        </a:p>
      </dgm:t>
    </dgm:pt>
    <dgm:pt modelId="{F6A83E7A-A858-4F3E-A569-1A91DA49E769}">
      <dgm:prSet/>
      <dgm:spPr/>
      <dgm:t>
        <a:bodyPr/>
        <a:lstStyle/>
        <a:p>
          <a:r>
            <a:rPr lang="en-US" dirty="0"/>
            <a:t>In addition to leaving a legacy for your family, have you ever thought about leaving a philanthropic legacy?</a:t>
          </a:r>
        </a:p>
      </dgm:t>
    </dgm:pt>
    <dgm:pt modelId="{9FB5DE21-F504-49A0-A591-32CBB58B45F2}" type="parTrans" cxnId="{3F76A0C1-E8CB-4A98-A056-72DC10401A1F}">
      <dgm:prSet/>
      <dgm:spPr/>
      <dgm:t>
        <a:bodyPr/>
        <a:lstStyle/>
        <a:p>
          <a:endParaRPr lang="en-US"/>
        </a:p>
      </dgm:t>
    </dgm:pt>
    <dgm:pt modelId="{7DAB2180-DA52-43E9-A3DA-5CBBC3757913}" type="sibTrans" cxnId="{3F76A0C1-E8CB-4A98-A056-72DC10401A1F}">
      <dgm:prSet/>
      <dgm:spPr/>
      <dgm:t>
        <a:bodyPr/>
        <a:lstStyle/>
        <a:p>
          <a:endParaRPr lang="en-US"/>
        </a:p>
      </dgm:t>
    </dgm:pt>
    <dgm:pt modelId="{4A79DDD4-F586-42F2-BC5A-41E25A4FD579}">
      <dgm:prSet/>
      <dgm:spPr/>
      <dgm:t>
        <a:bodyPr/>
        <a:lstStyle/>
        <a:p>
          <a:r>
            <a:rPr lang="en-US"/>
            <a:t>Would you consider making us part of your philanthropic legacy?</a:t>
          </a:r>
        </a:p>
      </dgm:t>
    </dgm:pt>
    <dgm:pt modelId="{02187105-FEB5-467F-ADBE-5DC75A4DBCF4}" type="parTrans" cxnId="{CBE452FC-F283-4F44-AD0B-753E9E25FB6D}">
      <dgm:prSet/>
      <dgm:spPr/>
      <dgm:t>
        <a:bodyPr/>
        <a:lstStyle/>
        <a:p>
          <a:endParaRPr lang="en-US"/>
        </a:p>
      </dgm:t>
    </dgm:pt>
    <dgm:pt modelId="{D2C0DF4A-9976-40CD-89C9-326D94921411}" type="sibTrans" cxnId="{CBE452FC-F283-4F44-AD0B-753E9E25FB6D}">
      <dgm:prSet/>
      <dgm:spPr/>
      <dgm:t>
        <a:bodyPr/>
        <a:lstStyle/>
        <a:p>
          <a:endParaRPr lang="en-US"/>
        </a:p>
      </dgm:t>
    </dgm:pt>
    <dgm:pt modelId="{A889CC4D-72ED-461A-80A8-F6AFF98193F9}" type="pres">
      <dgm:prSet presAssocID="{AF67BBFC-06A9-4CFE-ACDA-3775773F6D57}" presName="outerComposite" presStyleCnt="0">
        <dgm:presLayoutVars>
          <dgm:chMax val="5"/>
          <dgm:dir/>
          <dgm:resizeHandles val="exact"/>
        </dgm:presLayoutVars>
      </dgm:prSet>
      <dgm:spPr/>
    </dgm:pt>
    <dgm:pt modelId="{C14EC370-183C-4715-908C-BF5E0AF17C36}" type="pres">
      <dgm:prSet presAssocID="{AF67BBFC-06A9-4CFE-ACDA-3775773F6D57}" presName="dummyMaxCanvas" presStyleCnt="0">
        <dgm:presLayoutVars/>
      </dgm:prSet>
      <dgm:spPr/>
    </dgm:pt>
    <dgm:pt modelId="{750EB7AE-484C-43D7-960A-A6F3F1561849}" type="pres">
      <dgm:prSet presAssocID="{AF67BBFC-06A9-4CFE-ACDA-3775773F6D57}" presName="FiveNodes_1" presStyleLbl="node1" presStyleIdx="0" presStyleCnt="5">
        <dgm:presLayoutVars>
          <dgm:bulletEnabled val="1"/>
        </dgm:presLayoutVars>
      </dgm:prSet>
      <dgm:spPr/>
    </dgm:pt>
    <dgm:pt modelId="{29771B2E-D9C6-4472-AAA2-06A191DB101B}" type="pres">
      <dgm:prSet presAssocID="{AF67BBFC-06A9-4CFE-ACDA-3775773F6D57}" presName="FiveNodes_2" presStyleLbl="node1" presStyleIdx="1" presStyleCnt="5">
        <dgm:presLayoutVars>
          <dgm:bulletEnabled val="1"/>
        </dgm:presLayoutVars>
      </dgm:prSet>
      <dgm:spPr/>
    </dgm:pt>
    <dgm:pt modelId="{DFC3D054-A57E-4C51-A7A9-7C54017BB401}" type="pres">
      <dgm:prSet presAssocID="{AF67BBFC-06A9-4CFE-ACDA-3775773F6D57}" presName="FiveNodes_3" presStyleLbl="node1" presStyleIdx="2" presStyleCnt="5">
        <dgm:presLayoutVars>
          <dgm:bulletEnabled val="1"/>
        </dgm:presLayoutVars>
      </dgm:prSet>
      <dgm:spPr/>
    </dgm:pt>
    <dgm:pt modelId="{C909EF33-D72F-4C89-9D52-58D7006B7EFF}" type="pres">
      <dgm:prSet presAssocID="{AF67BBFC-06A9-4CFE-ACDA-3775773F6D57}" presName="FiveNodes_4" presStyleLbl="node1" presStyleIdx="3" presStyleCnt="5">
        <dgm:presLayoutVars>
          <dgm:bulletEnabled val="1"/>
        </dgm:presLayoutVars>
      </dgm:prSet>
      <dgm:spPr/>
    </dgm:pt>
    <dgm:pt modelId="{BAEF7825-0377-4519-9DCA-643DE69DB204}" type="pres">
      <dgm:prSet presAssocID="{AF67BBFC-06A9-4CFE-ACDA-3775773F6D57}" presName="FiveNodes_5" presStyleLbl="node1" presStyleIdx="4" presStyleCnt="5">
        <dgm:presLayoutVars>
          <dgm:bulletEnabled val="1"/>
        </dgm:presLayoutVars>
      </dgm:prSet>
      <dgm:spPr/>
    </dgm:pt>
    <dgm:pt modelId="{134038FC-736B-41F2-B89F-26751B6FB467}" type="pres">
      <dgm:prSet presAssocID="{AF67BBFC-06A9-4CFE-ACDA-3775773F6D57}" presName="FiveConn_1-2" presStyleLbl="fgAccFollowNode1" presStyleIdx="0" presStyleCnt="4">
        <dgm:presLayoutVars>
          <dgm:bulletEnabled val="1"/>
        </dgm:presLayoutVars>
      </dgm:prSet>
      <dgm:spPr/>
    </dgm:pt>
    <dgm:pt modelId="{31563ACE-D73B-4599-B441-F6FD0FAF8F93}" type="pres">
      <dgm:prSet presAssocID="{AF67BBFC-06A9-4CFE-ACDA-3775773F6D57}" presName="FiveConn_2-3" presStyleLbl="fgAccFollowNode1" presStyleIdx="1" presStyleCnt="4">
        <dgm:presLayoutVars>
          <dgm:bulletEnabled val="1"/>
        </dgm:presLayoutVars>
      </dgm:prSet>
      <dgm:spPr/>
    </dgm:pt>
    <dgm:pt modelId="{6160C370-C166-4A65-838E-66FA9E9E35BC}" type="pres">
      <dgm:prSet presAssocID="{AF67BBFC-06A9-4CFE-ACDA-3775773F6D57}" presName="FiveConn_3-4" presStyleLbl="fgAccFollowNode1" presStyleIdx="2" presStyleCnt="4">
        <dgm:presLayoutVars>
          <dgm:bulletEnabled val="1"/>
        </dgm:presLayoutVars>
      </dgm:prSet>
      <dgm:spPr/>
    </dgm:pt>
    <dgm:pt modelId="{4FB2AAD0-9646-4977-8EF8-165636CC8EFA}" type="pres">
      <dgm:prSet presAssocID="{AF67BBFC-06A9-4CFE-ACDA-3775773F6D57}" presName="FiveConn_4-5" presStyleLbl="fgAccFollowNode1" presStyleIdx="3" presStyleCnt="4">
        <dgm:presLayoutVars>
          <dgm:bulletEnabled val="1"/>
        </dgm:presLayoutVars>
      </dgm:prSet>
      <dgm:spPr/>
    </dgm:pt>
    <dgm:pt modelId="{29BEFAB8-CF31-4F87-8D95-3F343B84E87E}" type="pres">
      <dgm:prSet presAssocID="{AF67BBFC-06A9-4CFE-ACDA-3775773F6D57}" presName="FiveNodes_1_text" presStyleLbl="node1" presStyleIdx="4" presStyleCnt="5">
        <dgm:presLayoutVars>
          <dgm:bulletEnabled val="1"/>
        </dgm:presLayoutVars>
      </dgm:prSet>
      <dgm:spPr/>
    </dgm:pt>
    <dgm:pt modelId="{080D65C8-45F2-403F-9AA0-DC6C5237908C}" type="pres">
      <dgm:prSet presAssocID="{AF67BBFC-06A9-4CFE-ACDA-3775773F6D57}" presName="FiveNodes_2_text" presStyleLbl="node1" presStyleIdx="4" presStyleCnt="5">
        <dgm:presLayoutVars>
          <dgm:bulletEnabled val="1"/>
        </dgm:presLayoutVars>
      </dgm:prSet>
      <dgm:spPr/>
    </dgm:pt>
    <dgm:pt modelId="{39CA384F-4483-4223-91A9-F2B7C5397A58}" type="pres">
      <dgm:prSet presAssocID="{AF67BBFC-06A9-4CFE-ACDA-3775773F6D57}" presName="FiveNodes_3_text" presStyleLbl="node1" presStyleIdx="4" presStyleCnt="5">
        <dgm:presLayoutVars>
          <dgm:bulletEnabled val="1"/>
        </dgm:presLayoutVars>
      </dgm:prSet>
      <dgm:spPr/>
    </dgm:pt>
    <dgm:pt modelId="{3BF3FD0E-5438-47E3-9CE3-2D3898CE03DD}" type="pres">
      <dgm:prSet presAssocID="{AF67BBFC-06A9-4CFE-ACDA-3775773F6D57}" presName="FiveNodes_4_text" presStyleLbl="node1" presStyleIdx="4" presStyleCnt="5">
        <dgm:presLayoutVars>
          <dgm:bulletEnabled val="1"/>
        </dgm:presLayoutVars>
      </dgm:prSet>
      <dgm:spPr/>
    </dgm:pt>
    <dgm:pt modelId="{89CB0BEE-5415-414E-8B42-02712E1D0FB4}" type="pres">
      <dgm:prSet presAssocID="{AF67BBFC-06A9-4CFE-ACDA-3775773F6D57}" presName="FiveNodes_5_text" presStyleLbl="node1" presStyleIdx="4" presStyleCnt="5">
        <dgm:presLayoutVars>
          <dgm:bulletEnabled val="1"/>
        </dgm:presLayoutVars>
      </dgm:prSet>
      <dgm:spPr/>
    </dgm:pt>
  </dgm:ptLst>
  <dgm:cxnLst>
    <dgm:cxn modelId="{819F575D-F1D8-41FA-B0BB-DAF504FC163C}" type="presOf" srcId="{5B648281-8185-478E-8A6A-0FB78796AFA3}" destId="{39CA384F-4483-4223-91A9-F2B7C5397A58}" srcOrd="1" destOrd="0" presId="urn:microsoft.com/office/officeart/2005/8/layout/vProcess5"/>
    <dgm:cxn modelId="{84960F73-2521-444E-B687-00E3D5E2E5F2}" srcId="{AF67BBFC-06A9-4CFE-ACDA-3775773F6D57}" destId="{5B648281-8185-478E-8A6A-0FB78796AFA3}" srcOrd="2" destOrd="0" parTransId="{AD13973C-1B4D-4389-9E4C-CD52769A43FB}" sibTransId="{3957A4F4-602A-4231-B9CB-374FF6A16B45}"/>
    <dgm:cxn modelId="{60105A53-AA16-4C88-BD6C-BF899EDBCD98}" srcId="{AF67BBFC-06A9-4CFE-ACDA-3775773F6D57}" destId="{AFE437D5-62C3-4AC8-AD79-0AAE34952091}" srcOrd="1" destOrd="0" parTransId="{AF001F5F-1B15-47F7-8F21-8FD3CE7A4B19}" sibTransId="{5AAC6E98-DC95-4A2D-BCC2-C55B0DEE97CA}"/>
    <dgm:cxn modelId="{D860A853-A64C-4C99-90CD-FB8C8AC91F2C}" type="presOf" srcId="{AFE437D5-62C3-4AC8-AD79-0AAE34952091}" destId="{080D65C8-45F2-403F-9AA0-DC6C5237908C}" srcOrd="1" destOrd="0" presId="urn:microsoft.com/office/officeart/2005/8/layout/vProcess5"/>
    <dgm:cxn modelId="{08ED7D74-B4B4-440E-97CB-400671520D75}" srcId="{AF67BBFC-06A9-4CFE-ACDA-3775773F6D57}" destId="{188767F6-5776-4255-A8CE-B851FD09CD33}" srcOrd="0" destOrd="0" parTransId="{CA180B07-F9FD-4D64-BB4F-7951C6078F5A}" sibTransId="{08FD21BA-CD7C-4F4E-96E9-0E83D5007848}"/>
    <dgm:cxn modelId="{42C27B87-1468-4C5E-BBC9-11C1E88F6FAF}" type="presOf" srcId="{188767F6-5776-4255-A8CE-B851FD09CD33}" destId="{29BEFAB8-CF31-4F87-8D95-3F343B84E87E}" srcOrd="1" destOrd="0" presId="urn:microsoft.com/office/officeart/2005/8/layout/vProcess5"/>
    <dgm:cxn modelId="{46C21EB5-2B90-4024-8F8B-1D326820CFA6}" type="presOf" srcId="{5B648281-8185-478E-8A6A-0FB78796AFA3}" destId="{DFC3D054-A57E-4C51-A7A9-7C54017BB401}" srcOrd="0" destOrd="0" presId="urn:microsoft.com/office/officeart/2005/8/layout/vProcess5"/>
    <dgm:cxn modelId="{89CF4DBB-B230-4146-B5CC-8D9AEDCE3ACE}" type="presOf" srcId="{188767F6-5776-4255-A8CE-B851FD09CD33}" destId="{750EB7AE-484C-43D7-960A-A6F3F1561849}" srcOrd="0" destOrd="0" presId="urn:microsoft.com/office/officeart/2005/8/layout/vProcess5"/>
    <dgm:cxn modelId="{3F76A0C1-E8CB-4A98-A056-72DC10401A1F}" srcId="{AF67BBFC-06A9-4CFE-ACDA-3775773F6D57}" destId="{F6A83E7A-A858-4F3E-A569-1A91DA49E769}" srcOrd="3" destOrd="0" parTransId="{9FB5DE21-F504-49A0-A591-32CBB58B45F2}" sibTransId="{7DAB2180-DA52-43E9-A3DA-5CBBC3757913}"/>
    <dgm:cxn modelId="{87022AC6-4958-46C2-9CE6-D3F8E5D49294}" type="presOf" srcId="{F6A83E7A-A858-4F3E-A569-1A91DA49E769}" destId="{C909EF33-D72F-4C89-9D52-58D7006B7EFF}" srcOrd="0" destOrd="0" presId="urn:microsoft.com/office/officeart/2005/8/layout/vProcess5"/>
    <dgm:cxn modelId="{70B948CC-CF66-4B63-84A1-C645A090B124}" type="presOf" srcId="{4A79DDD4-F586-42F2-BC5A-41E25A4FD579}" destId="{89CB0BEE-5415-414E-8B42-02712E1D0FB4}" srcOrd="1" destOrd="0" presId="urn:microsoft.com/office/officeart/2005/8/layout/vProcess5"/>
    <dgm:cxn modelId="{441171D2-32BA-4AC7-8171-17A8C97C02E6}" type="presOf" srcId="{F6A83E7A-A858-4F3E-A569-1A91DA49E769}" destId="{3BF3FD0E-5438-47E3-9CE3-2D3898CE03DD}" srcOrd="1" destOrd="0" presId="urn:microsoft.com/office/officeart/2005/8/layout/vProcess5"/>
    <dgm:cxn modelId="{C7BDE3D4-835B-4A2B-9251-277E85BEC9B9}" type="presOf" srcId="{7DAB2180-DA52-43E9-A3DA-5CBBC3757913}" destId="{4FB2AAD0-9646-4977-8EF8-165636CC8EFA}" srcOrd="0" destOrd="0" presId="urn:microsoft.com/office/officeart/2005/8/layout/vProcess5"/>
    <dgm:cxn modelId="{24587AD7-08F0-40BA-B217-F692E9B6A80A}" type="presOf" srcId="{AF67BBFC-06A9-4CFE-ACDA-3775773F6D57}" destId="{A889CC4D-72ED-461A-80A8-F6AFF98193F9}" srcOrd="0" destOrd="0" presId="urn:microsoft.com/office/officeart/2005/8/layout/vProcess5"/>
    <dgm:cxn modelId="{CB4691EF-8BC1-4A6E-99CD-DAAF1AFBDA1B}" type="presOf" srcId="{AFE437D5-62C3-4AC8-AD79-0AAE34952091}" destId="{29771B2E-D9C6-4472-AAA2-06A191DB101B}" srcOrd="0" destOrd="0" presId="urn:microsoft.com/office/officeart/2005/8/layout/vProcess5"/>
    <dgm:cxn modelId="{61A769F4-58F1-49F6-8F58-5DEB23C84848}" type="presOf" srcId="{3957A4F4-602A-4231-B9CB-374FF6A16B45}" destId="{6160C370-C166-4A65-838E-66FA9E9E35BC}" srcOrd="0" destOrd="0" presId="urn:microsoft.com/office/officeart/2005/8/layout/vProcess5"/>
    <dgm:cxn modelId="{97F85FF8-F569-4EE8-AD62-E725F2B9A760}" type="presOf" srcId="{5AAC6E98-DC95-4A2D-BCC2-C55B0DEE97CA}" destId="{31563ACE-D73B-4599-B441-F6FD0FAF8F93}" srcOrd="0" destOrd="0" presId="urn:microsoft.com/office/officeart/2005/8/layout/vProcess5"/>
    <dgm:cxn modelId="{B20A61F8-9A83-4724-BCE5-67FB640AC31B}" type="presOf" srcId="{08FD21BA-CD7C-4F4E-96E9-0E83D5007848}" destId="{134038FC-736B-41F2-B89F-26751B6FB467}" srcOrd="0" destOrd="0" presId="urn:microsoft.com/office/officeart/2005/8/layout/vProcess5"/>
    <dgm:cxn modelId="{CBE452FC-F283-4F44-AD0B-753E9E25FB6D}" srcId="{AF67BBFC-06A9-4CFE-ACDA-3775773F6D57}" destId="{4A79DDD4-F586-42F2-BC5A-41E25A4FD579}" srcOrd="4" destOrd="0" parTransId="{02187105-FEB5-467F-ADBE-5DC75A4DBCF4}" sibTransId="{D2C0DF4A-9976-40CD-89C9-326D94921411}"/>
    <dgm:cxn modelId="{FD9370FD-1D9C-4B4F-AFF5-26DE51A6A25E}" type="presOf" srcId="{4A79DDD4-F586-42F2-BC5A-41E25A4FD579}" destId="{BAEF7825-0377-4519-9DCA-643DE69DB204}" srcOrd="0" destOrd="0" presId="urn:microsoft.com/office/officeart/2005/8/layout/vProcess5"/>
    <dgm:cxn modelId="{FFE1D426-D9F7-4232-A0BD-F91DB5073B24}" type="presParOf" srcId="{A889CC4D-72ED-461A-80A8-F6AFF98193F9}" destId="{C14EC370-183C-4715-908C-BF5E0AF17C36}" srcOrd="0" destOrd="0" presId="urn:microsoft.com/office/officeart/2005/8/layout/vProcess5"/>
    <dgm:cxn modelId="{91049627-4FC5-482A-8BA7-EC1F49ED8079}" type="presParOf" srcId="{A889CC4D-72ED-461A-80A8-F6AFF98193F9}" destId="{750EB7AE-484C-43D7-960A-A6F3F1561849}" srcOrd="1" destOrd="0" presId="urn:microsoft.com/office/officeart/2005/8/layout/vProcess5"/>
    <dgm:cxn modelId="{7FBC5BBA-80B9-4B08-9122-08A3D3C588AF}" type="presParOf" srcId="{A889CC4D-72ED-461A-80A8-F6AFF98193F9}" destId="{29771B2E-D9C6-4472-AAA2-06A191DB101B}" srcOrd="2" destOrd="0" presId="urn:microsoft.com/office/officeart/2005/8/layout/vProcess5"/>
    <dgm:cxn modelId="{65A0A938-7DAE-40BD-927D-ECB248892769}" type="presParOf" srcId="{A889CC4D-72ED-461A-80A8-F6AFF98193F9}" destId="{DFC3D054-A57E-4C51-A7A9-7C54017BB401}" srcOrd="3" destOrd="0" presId="urn:microsoft.com/office/officeart/2005/8/layout/vProcess5"/>
    <dgm:cxn modelId="{36CB843C-1154-4935-AC20-3796AA6505BB}" type="presParOf" srcId="{A889CC4D-72ED-461A-80A8-F6AFF98193F9}" destId="{C909EF33-D72F-4C89-9D52-58D7006B7EFF}" srcOrd="4" destOrd="0" presId="urn:microsoft.com/office/officeart/2005/8/layout/vProcess5"/>
    <dgm:cxn modelId="{307C36D3-27E5-4369-B394-201C3BA25AF0}" type="presParOf" srcId="{A889CC4D-72ED-461A-80A8-F6AFF98193F9}" destId="{BAEF7825-0377-4519-9DCA-643DE69DB204}" srcOrd="5" destOrd="0" presId="urn:microsoft.com/office/officeart/2005/8/layout/vProcess5"/>
    <dgm:cxn modelId="{525B9266-8878-4330-BFB0-7635EE6FE53C}" type="presParOf" srcId="{A889CC4D-72ED-461A-80A8-F6AFF98193F9}" destId="{134038FC-736B-41F2-B89F-26751B6FB467}" srcOrd="6" destOrd="0" presId="urn:microsoft.com/office/officeart/2005/8/layout/vProcess5"/>
    <dgm:cxn modelId="{5B804BE1-8C2E-4794-AE28-01576F0B66E9}" type="presParOf" srcId="{A889CC4D-72ED-461A-80A8-F6AFF98193F9}" destId="{31563ACE-D73B-4599-B441-F6FD0FAF8F93}" srcOrd="7" destOrd="0" presId="urn:microsoft.com/office/officeart/2005/8/layout/vProcess5"/>
    <dgm:cxn modelId="{7C5AE212-5380-4253-8DDD-ABD3F7ED6FA7}" type="presParOf" srcId="{A889CC4D-72ED-461A-80A8-F6AFF98193F9}" destId="{6160C370-C166-4A65-838E-66FA9E9E35BC}" srcOrd="8" destOrd="0" presId="urn:microsoft.com/office/officeart/2005/8/layout/vProcess5"/>
    <dgm:cxn modelId="{16529815-BF4A-4A41-85A0-25E1A05E1CCD}" type="presParOf" srcId="{A889CC4D-72ED-461A-80A8-F6AFF98193F9}" destId="{4FB2AAD0-9646-4977-8EF8-165636CC8EFA}" srcOrd="9" destOrd="0" presId="urn:microsoft.com/office/officeart/2005/8/layout/vProcess5"/>
    <dgm:cxn modelId="{226E177A-26A1-4B92-8EC2-2254CDA76363}" type="presParOf" srcId="{A889CC4D-72ED-461A-80A8-F6AFF98193F9}" destId="{29BEFAB8-CF31-4F87-8D95-3F343B84E87E}" srcOrd="10" destOrd="0" presId="urn:microsoft.com/office/officeart/2005/8/layout/vProcess5"/>
    <dgm:cxn modelId="{09AB0C53-C2C3-497E-B225-F879A39430AB}" type="presParOf" srcId="{A889CC4D-72ED-461A-80A8-F6AFF98193F9}" destId="{080D65C8-45F2-403F-9AA0-DC6C5237908C}" srcOrd="11" destOrd="0" presId="urn:microsoft.com/office/officeart/2005/8/layout/vProcess5"/>
    <dgm:cxn modelId="{C3EF577D-DA65-43CF-8E32-3E23D7E01FA8}" type="presParOf" srcId="{A889CC4D-72ED-461A-80A8-F6AFF98193F9}" destId="{39CA384F-4483-4223-91A9-F2B7C5397A58}" srcOrd="12" destOrd="0" presId="urn:microsoft.com/office/officeart/2005/8/layout/vProcess5"/>
    <dgm:cxn modelId="{437CCF04-B425-49ED-A7ED-86962AE9A08D}" type="presParOf" srcId="{A889CC4D-72ED-461A-80A8-F6AFF98193F9}" destId="{3BF3FD0E-5438-47E3-9CE3-2D3898CE03DD}" srcOrd="13" destOrd="0" presId="urn:microsoft.com/office/officeart/2005/8/layout/vProcess5"/>
    <dgm:cxn modelId="{C0278086-177C-4796-A256-D2E5B4F65838}" type="presParOf" srcId="{A889CC4D-72ED-461A-80A8-F6AFF98193F9}" destId="{89CB0BEE-5415-414E-8B42-02712E1D0FB4}"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43D5C0D-4151-4DB8-BFD0-FD65DBA838FD}"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E92B440C-82EE-43D1-B1DE-9746BD83DB11}">
      <dgm:prSet custT="1"/>
      <dgm:spPr/>
      <dgm:t>
        <a:bodyPr/>
        <a:lstStyle/>
        <a:p>
          <a:pPr>
            <a:lnSpc>
              <a:spcPct val="100000"/>
            </a:lnSpc>
            <a:defRPr cap="all"/>
          </a:pPr>
          <a:r>
            <a:rPr lang="en-US" sz="3200" dirty="0"/>
            <a:t>Explore best assets and type of Planned Gift</a:t>
          </a:r>
        </a:p>
      </dgm:t>
    </dgm:pt>
    <dgm:pt modelId="{3BB33BC8-81F1-48BD-8319-15558FE4AA54}" type="parTrans" cxnId="{F3913884-638A-4F5B-9DDD-324E8D1C9C70}">
      <dgm:prSet/>
      <dgm:spPr/>
      <dgm:t>
        <a:bodyPr/>
        <a:lstStyle/>
        <a:p>
          <a:endParaRPr lang="en-US"/>
        </a:p>
      </dgm:t>
    </dgm:pt>
    <dgm:pt modelId="{CF2ADF2B-59C9-41DE-99A6-7519AFB2E04E}" type="sibTrans" cxnId="{F3913884-638A-4F5B-9DDD-324E8D1C9C70}">
      <dgm:prSet/>
      <dgm:spPr/>
      <dgm:t>
        <a:bodyPr/>
        <a:lstStyle/>
        <a:p>
          <a:endParaRPr lang="en-US"/>
        </a:p>
      </dgm:t>
    </dgm:pt>
    <dgm:pt modelId="{447FC116-79A1-4BA7-92E8-D8196D4C7367}">
      <dgm:prSet custT="1"/>
      <dgm:spPr/>
      <dgm:t>
        <a:bodyPr/>
        <a:lstStyle/>
        <a:p>
          <a:pPr>
            <a:lnSpc>
              <a:spcPct val="100000"/>
            </a:lnSpc>
            <a:defRPr cap="all"/>
          </a:pPr>
          <a:r>
            <a:rPr lang="en-US" sz="3200" dirty="0"/>
            <a:t>Keep the conversation moving forward</a:t>
          </a:r>
        </a:p>
      </dgm:t>
    </dgm:pt>
    <dgm:pt modelId="{81CB08FA-D215-4C00-A5B1-61E154FFB117}" type="parTrans" cxnId="{D7C09350-57E2-4ACC-A68A-2B4B446ED732}">
      <dgm:prSet/>
      <dgm:spPr/>
      <dgm:t>
        <a:bodyPr/>
        <a:lstStyle/>
        <a:p>
          <a:endParaRPr lang="en-US"/>
        </a:p>
      </dgm:t>
    </dgm:pt>
    <dgm:pt modelId="{8C94A5B9-DCA7-4509-9B67-D44100774D03}" type="sibTrans" cxnId="{D7C09350-57E2-4ACC-A68A-2B4B446ED732}">
      <dgm:prSet/>
      <dgm:spPr/>
      <dgm:t>
        <a:bodyPr/>
        <a:lstStyle/>
        <a:p>
          <a:endParaRPr lang="en-US"/>
        </a:p>
      </dgm:t>
    </dgm:pt>
    <dgm:pt modelId="{AD4D8770-EADA-4F34-A954-731A1603CEE2}">
      <dgm:prSet custT="1"/>
      <dgm:spPr/>
      <dgm:t>
        <a:bodyPr/>
        <a:lstStyle/>
        <a:p>
          <a:pPr>
            <a:lnSpc>
              <a:spcPct val="100000"/>
            </a:lnSpc>
            <a:defRPr cap="all"/>
          </a:pPr>
          <a:r>
            <a:rPr lang="en-US" sz="3200" dirty="0"/>
            <a:t>Build a clear picture of impact, outline action steps.</a:t>
          </a:r>
        </a:p>
      </dgm:t>
    </dgm:pt>
    <dgm:pt modelId="{C670C1EC-F4E3-40FD-9039-772446E35BB5}" type="parTrans" cxnId="{7193B828-4BC4-4A34-A430-5CCCCCA70F78}">
      <dgm:prSet/>
      <dgm:spPr/>
      <dgm:t>
        <a:bodyPr/>
        <a:lstStyle/>
        <a:p>
          <a:endParaRPr lang="en-US"/>
        </a:p>
      </dgm:t>
    </dgm:pt>
    <dgm:pt modelId="{EDAB8F12-B6E4-4974-8C2B-A0632186F9AF}" type="sibTrans" cxnId="{7193B828-4BC4-4A34-A430-5CCCCCA70F78}">
      <dgm:prSet/>
      <dgm:spPr/>
      <dgm:t>
        <a:bodyPr/>
        <a:lstStyle/>
        <a:p>
          <a:endParaRPr lang="en-US"/>
        </a:p>
      </dgm:t>
    </dgm:pt>
    <dgm:pt modelId="{E0151B78-5F56-4F31-B4E3-1017AB637ADD}">
      <dgm:prSet/>
      <dgm:spPr/>
      <dgm:t>
        <a:bodyPr/>
        <a:lstStyle/>
        <a:p>
          <a:pPr>
            <a:lnSpc>
              <a:spcPct val="100000"/>
            </a:lnSpc>
            <a:defRPr cap="all"/>
          </a:pPr>
          <a:r>
            <a:rPr lang="en-US" dirty="0"/>
            <a:t>Facilitate closure.</a:t>
          </a:r>
        </a:p>
      </dgm:t>
    </dgm:pt>
    <dgm:pt modelId="{CE0E2186-81B7-446E-9069-C1AB7AD926CC}" type="parTrans" cxnId="{5A42A5E5-4736-464E-B563-83A8C3968AF1}">
      <dgm:prSet/>
      <dgm:spPr/>
      <dgm:t>
        <a:bodyPr/>
        <a:lstStyle/>
        <a:p>
          <a:endParaRPr lang="en-US"/>
        </a:p>
      </dgm:t>
    </dgm:pt>
    <dgm:pt modelId="{7D6E3235-1382-4D19-A335-8786E6E79522}" type="sibTrans" cxnId="{5A42A5E5-4736-464E-B563-83A8C3968AF1}">
      <dgm:prSet/>
      <dgm:spPr/>
      <dgm:t>
        <a:bodyPr/>
        <a:lstStyle/>
        <a:p>
          <a:endParaRPr lang="en-US"/>
        </a:p>
      </dgm:t>
    </dgm:pt>
    <dgm:pt modelId="{DBEA53D6-0584-405A-AD72-CB592A562686}" type="pres">
      <dgm:prSet presAssocID="{D43D5C0D-4151-4DB8-BFD0-FD65DBA838FD}" presName="root" presStyleCnt="0">
        <dgm:presLayoutVars>
          <dgm:dir/>
          <dgm:resizeHandles val="exact"/>
        </dgm:presLayoutVars>
      </dgm:prSet>
      <dgm:spPr/>
    </dgm:pt>
    <dgm:pt modelId="{D8724570-E782-4288-817F-0645BF6F2B21}" type="pres">
      <dgm:prSet presAssocID="{E92B440C-82EE-43D1-B1DE-9746BD83DB11}" presName="compNode" presStyleCnt="0"/>
      <dgm:spPr/>
    </dgm:pt>
    <dgm:pt modelId="{6039ED1B-F612-4874-B10F-E65947AFC6C2}" type="pres">
      <dgm:prSet presAssocID="{E92B440C-82EE-43D1-B1DE-9746BD83DB11}" presName="iconBgRect" presStyleLbl="bgShp" presStyleIdx="0" presStyleCnt="4"/>
      <dgm:spPr/>
    </dgm:pt>
    <dgm:pt modelId="{9A41E327-1F8D-47AB-BC61-88B50A3B87AD}" type="pres">
      <dgm:prSet presAssocID="{E92B440C-82EE-43D1-B1DE-9746BD83DB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lescope"/>
        </a:ext>
      </dgm:extLst>
    </dgm:pt>
    <dgm:pt modelId="{391AAF9E-3738-472A-BBEE-3D8CE0258FC0}" type="pres">
      <dgm:prSet presAssocID="{E92B440C-82EE-43D1-B1DE-9746BD83DB11}" presName="spaceRect" presStyleCnt="0"/>
      <dgm:spPr/>
    </dgm:pt>
    <dgm:pt modelId="{13CF8B44-4DEA-4AD2-AA39-4FD1345568EF}" type="pres">
      <dgm:prSet presAssocID="{E92B440C-82EE-43D1-B1DE-9746BD83DB11}" presName="textRect" presStyleLbl="revTx" presStyleIdx="0" presStyleCnt="4">
        <dgm:presLayoutVars>
          <dgm:chMax val="1"/>
          <dgm:chPref val="1"/>
        </dgm:presLayoutVars>
      </dgm:prSet>
      <dgm:spPr/>
    </dgm:pt>
    <dgm:pt modelId="{140F2C9A-DF9F-4430-848B-12C307805BDF}" type="pres">
      <dgm:prSet presAssocID="{CF2ADF2B-59C9-41DE-99A6-7519AFB2E04E}" presName="sibTrans" presStyleCnt="0"/>
      <dgm:spPr/>
    </dgm:pt>
    <dgm:pt modelId="{0798C7FB-B6C4-4CC1-A1DD-1649D0AE3A8B}" type="pres">
      <dgm:prSet presAssocID="{447FC116-79A1-4BA7-92E8-D8196D4C7367}" presName="compNode" presStyleCnt="0"/>
      <dgm:spPr/>
    </dgm:pt>
    <dgm:pt modelId="{8F384757-E43C-4971-A897-0A7BC7325ED5}" type="pres">
      <dgm:prSet presAssocID="{447FC116-79A1-4BA7-92E8-D8196D4C7367}" presName="iconBgRect" presStyleLbl="bgShp" presStyleIdx="1" presStyleCnt="4"/>
      <dgm:spPr/>
    </dgm:pt>
    <dgm:pt modelId="{D79C0C94-E4E0-4E62-95EC-F4E4DFDC1FF2}" type="pres">
      <dgm:prSet presAssocID="{447FC116-79A1-4BA7-92E8-D8196D4C73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D61A3314-1F5E-408F-8EDD-DE335717D0D4}" type="pres">
      <dgm:prSet presAssocID="{447FC116-79A1-4BA7-92E8-D8196D4C7367}" presName="spaceRect" presStyleCnt="0"/>
      <dgm:spPr/>
    </dgm:pt>
    <dgm:pt modelId="{3719B199-68CC-4632-80A9-F4612126843C}" type="pres">
      <dgm:prSet presAssocID="{447FC116-79A1-4BA7-92E8-D8196D4C7367}" presName="textRect" presStyleLbl="revTx" presStyleIdx="1" presStyleCnt="4">
        <dgm:presLayoutVars>
          <dgm:chMax val="1"/>
          <dgm:chPref val="1"/>
        </dgm:presLayoutVars>
      </dgm:prSet>
      <dgm:spPr/>
    </dgm:pt>
    <dgm:pt modelId="{07F37448-0364-47CE-A371-E9D5BFF1FD65}" type="pres">
      <dgm:prSet presAssocID="{8C94A5B9-DCA7-4509-9B67-D44100774D03}" presName="sibTrans" presStyleCnt="0"/>
      <dgm:spPr/>
    </dgm:pt>
    <dgm:pt modelId="{4C864408-7D58-431B-BD4C-9A528E8249B3}" type="pres">
      <dgm:prSet presAssocID="{AD4D8770-EADA-4F34-A954-731A1603CEE2}" presName="compNode" presStyleCnt="0"/>
      <dgm:spPr/>
    </dgm:pt>
    <dgm:pt modelId="{FA0DA298-AE79-4DC0-B147-335F2AFADB27}" type="pres">
      <dgm:prSet presAssocID="{AD4D8770-EADA-4F34-A954-731A1603CEE2}" presName="iconBgRect" presStyleLbl="bgShp" presStyleIdx="2" presStyleCnt="4"/>
      <dgm:spPr/>
    </dgm:pt>
    <dgm:pt modelId="{25C269C1-95A5-4BAF-8086-65EA82C1507B}" type="pres">
      <dgm:prSet presAssocID="{AD4D8770-EADA-4F34-A954-731A1603CEE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8C979CB4-85EF-4D6E-A9AF-31DDFBE0F502}" type="pres">
      <dgm:prSet presAssocID="{AD4D8770-EADA-4F34-A954-731A1603CEE2}" presName="spaceRect" presStyleCnt="0"/>
      <dgm:spPr/>
    </dgm:pt>
    <dgm:pt modelId="{F6889D56-0B73-423B-8B96-19F63DF162E8}" type="pres">
      <dgm:prSet presAssocID="{AD4D8770-EADA-4F34-A954-731A1603CEE2}" presName="textRect" presStyleLbl="revTx" presStyleIdx="2" presStyleCnt="4">
        <dgm:presLayoutVars>
          <dgm:chMax val="1"/>
          <dgm:chPref val="1"/>
        </dgm:presLayoutVars>
      </dgm:prSet>
      <dgm:spPr/>
    </dgm:pt>
    <dgm:pt modelId="{8B75CD34-B0D0-4E38-B848-975D435A4C07}" type="pres">
      <dgm:prSet presAssocID="{EDAB8F12-B6E4-4974-8C2B-A0632186F9AF}" presName="sibTrans" presStyleCnt="0"/>
      <dgm:spPr/>
    </dgm:pt>
    <dgm:pt modelId="{3D5C6E20-C3B3-4A64-A435-7B4BE8CCB15E}" type="pres">
      <dgm:prSet presAssocID="{E0151B78-5F56-4F31-B4E3-1017AB637ADD}" presName="compNode" presStyleCnt="0"/>
      <dgm:spPr/>
    </dgm:pt>
    <dgm:pt modelId="{3D4DEE06-0ECC-4C0D-AED1-6551B6B1DAAD}" type="pres">
      <dgm:prSet presAssocID="{E0151B78-5F56-4F31-B4E3-1017AB637ADD}" presName="iconBgRect" presStyleLbl="bgShp" presStyleIdx="3" presStyleCnt="4"/>
      <dgm:spPr/>
    </dgm:pt>
    <dgm:pt modelId="{14F3E8D2-B02B-4625-BB93-EF231D6CF55C}" type="pres">
      <dgm:prSet presAssocID="{E0151B78-5F56-4F31-B4E3-1017AB637AD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D97F3E47-0901-411D-BFA6-2ED601B752A9}" type="pres">
      <dgm:prSet presAssocID="{E0151B78-5F56-4F31-B4E3-1017AB637ADD}" presName="spaceRect" presStyleCnt="0"/>
      <dgm:spPr/>
    </dgm:pt>
    <dgm:pt modelId="{086C912F-C9ED-41FD-BB52-62990733532A}" type="pres">
      <dgm:prSet presAssocID="{E0151B78-5F56-4F31-B4E3-1017AB637ADD}" presName="textRect" presStyleLbl="revTx" presStyleIdx="3" presStyleCnt="4">
        <dgm:presLayoutVars>
          <dgm:chMax val="1"/>
          <dgm:chPref val="1"/>
        </dgm:presLayoutVars>
      </dgm:prSet>
      <dgm:spPr/>
    </dgm:pt>
  </dgm:ptLst>
  <dgm:cxnLst>
    <dgm:cxn modelId="{7193B828-4BC4-4A34-A430-5CCCCCA70F78}" srcId="{D43D5C0D-4151-4DB8-BFD0-FD65DBA838FD}" destId="{AD4D8770-EADA-4F34-A954-731A1603CEE2}" srcOrd="2" destOrd="0" parTransId="{C670C1EC-F4E3-40FD-9039-772446E35BB5}" sibTransId="{EDAB8F12-B6E4-4974-8C2B-A0632186F9AF}"/>
    <dgm:cxn modelId="{DA513D36-761C-41A2-89EE-B147B081D00F}" type="presOf" srcId="{D43D5C0D-4151-4DB8-BFD0-FD65DBA838FD}" destId="{DBEA53D6-0584-405A-AD72-CB592A562686}" srcOrd="0" destOrd="0" presId="urn:microsoft.com/office/officeart/2018/5/layout/IconCircleLabelList"/>
    <dgm:cxn modelId="{CC824269-0ABF-4EB0-B554-B6076BB58258}" type="presOf" srcId="{447FC116-79A1-4BA7-92E8-D8196D4C7367}" destId="{3719B199-68CC-4632-80A9-F4612126843C}" srcOrd="0" destOrd="0" presId="urn:microsoft.com/office/officeart/2018/5/layout/IconCircleLabelList"/>
    <dgm:cxn modelId="{24C6344F-349A-40F7-84C3-E14E71924EF0}" type="presOf" srcId="{E92B440C-82EE-43D1-B1DE-9746BD83DB11}" destId="{13CF8B44-4DEA-4AD2-AA39-4FD1345568EF}" srcOrd="0" destOrd="0" presId="urn:microsoft.com/office/officeart/2018/5/layout/IconCircleLabelList"/>
    <dgm:cxn modelId="{D7C09350-57E2-4ACC-A68A-2B4B446ED732}" srcId="{D43D5C0D-4151-4DB8-BFD0-FD65DBA838FD}" destId="{447FC116-79A1-4BA7-92E8-D8196D4C7367}" srcOrd="1" destOrd="0" parTransId="{81CB08FA-D215-4C00-A5B1-61E154FFB117}" sibTransId="{8C94A5B9-DCA7-4509-9B67-D44100774D03}"/>
    <dgm:cxn modelId="{F3913884-638A-4F5B-9DDD-324E8D1C9C70}" srcId="{D43D5C0D-4151-4DB8-BFD0-FD65DBA838FD}" destId="{E92B440C-82EE-43D1-B1DE-9746BD83DB11}" srcOrd="0" destOrd="0" parTransId="{3BB33BC8-81F1-48BD-8319-15558FE4AA54}" sibTransId="{CF2ADF2B-59C9-41DE-99A6-7519AFB2E04E}"/>
    <dgm:cxn modelId="{3FAEBC9B-805C-4226-8FA8-9F09C3346A2A}" type="presOf" srcId="{AD4D8770-EADA-4F34-A954-731A1603CEE2}" destId="{F6889D56-0B73-423B-8B96-19F63DF162E8}" srcOrd="0" destOrd="0" presId="urn:microsoft.com/office/officeart/2018/5/layout/IconCircleLabelList"/>
    <dgm:cxn modelId="{BF6423B5-C97B-4436-B1EF-08E380507CE5}" type="presOf" srcId="{E0151B78-5F56-4F31-B4E3-1017AB637ADD}" destId="{086C912F-C9ED-41FD-BB52-62990733532A}" srcOrd="0" destOrd="0" presId="urn:microsoft.com/office/officeart/2018/5/layout/IconCircleLabelList"/>
    <dgm:cxn modelId="{5A42A5E5-4736-464E-B563-83A8C3968AF1}" srcId="{D43D5C0D-4151-4DB8-BFD0-FD65DBA838FD}" destId="{E0151B78-5F56-4F31-B4E3-1017AB637ADD}" srcOrd="3" destOrd="0" parTransId="{CE0E2186-81B7-446E-9069-C1AB7AD926CC}" sibTransId="{7D6E3235-1382-4D19-A335-8786E6E79522}"/>
    <dgm:cxn modelId="{A98565E5-5DAE-4E11-A6F2-22196650A113}" type="presParOf" srcId="{DBEA53D6-0584-405A-AD72-CB592A562686}" destId="{D8724570-E782-4288-817F-0645BF6F2B21}" srcOrd="0" destOrd="0" presId="urn:microsoft.com/office/officeart/2018/5/layout/IconCircleLabelList"/>
    <dgm:cxn modelId="{28E8C21C-CCD0-4B5C-94D4-A691C7113472}" type="presParOf" srcId="{D8724570-E782-4288-817F-0645BF6F2B21}" destId="{6039ED1B-F612-4874-B10F-E65947AFC6C2}" srcOrd="0" destOrd="0" presId="urn:microsoft.com/office/officeart/2018/5/layout/IconCircleLabelList"/>
    <dgm:cxn modelId="{DCD63A0E-313F-4BB9-A471-F73B48B8A430}" type="presParOf" srcId="{D8724570-E782-4288-817F-0645BF6F2B21}" destId="{9A41E327-1F8D-47AB-BC61-88B50A3B87AD}" srcOrd="1" destOrd="0" presId="urn:microsoft.com/office/officeart/2018/5/layout/IconCircleLabelList"/>
    <dgm:cxn modelId="{7066F86E-866C-4AE3-BD8E-4AA08DE72B85}" type="presParOf" srcId="{D8724570-E782-4288-817F-0645BF6F2B21}" destId="{391AAF9E-3738-472A-BBEE-3D8CE0258FC0}" srcOrd="2" destOrd="0" presId="urn:microsoft.com/office/officeart/2018/5/layout/IconCircleLabelList"/>
    <dgm:cxn modelId="{BB21C86D-2593-436D-9143-1CC9D1C3C951}" type="presParOf" srcId="{D8724570-E782-4288-817F-0645BF6F2B21}" destId="{13CF8B44-4DEA-4AD2-AA39-4FD1345568EF}" srcOrd="3" destOrd="0" presId="urn:microsoft.com/office/officeart/2018/5/layout/IconCircleLabelList"/>
    <dgm:cxn modelId="{0BEE6A58-AD7D-4C86-89E6-02CFB7655891}" type="presParOf" srcId="{DBEA53D6-0584-405A-AD72-CB592A562686}" destId="{140F2C9A-DF9F-4430-848B-12C307805BDF}" srcOrd="1" destOrd="0" presId="urn:microsoft.com/office/officeart/2018/5/layout/IconCircleLabelList"/>
    <dgm:cxn modelId="{B3E08E56-A8A8-4C98-9A9D-CAE6BF175D4E}" type="presParOf" srcId="{DBEA53D6-0584-405A-AD72-CB592A562686}" destId="{0798C7FB-B6C4-4CC1-A1DD-1649D0AE3A8B}" srcOrd="2" destOrd="0" presId="urn:microsoft.com/office/officeart/2018/5/layout/IconCircleLabelList"/>
    <dgm:cxn modelId="{3CB74A67-EDBE-4049-91DF-D9F912072EC1}" type="presParOf" srcId="{0798C7FB-B6C4-4CC1-A1DD-1649D0AE3A8B}" destId="{8F384757-E43C-4971-A897-0A7BC7325ED5}" srcOrd="0" destOrd="0" presId="urn:microsoft.com/office/officeart/2018/5/layout/IconCircleLabelList"/>
    <dgm:cxn modelId="{CC1D43F8-345E-44B8-8F7D-3C5F2B554E98}" type="presParOf" srcId="{0798C7FB-B6C4-4CC1-A1DD-1649D0AE3A8B}" destId="{D79C0C94-E4E0-4E62-95EC-F4E4DFDC1FF2}" srcOrd="1" destOrd="0" presId="urn:microsoft.com/office/officeart/2018/5/layout/IconCircleLabelList"/>
    <dgm:cxn modelId="{C7807EC3-456E-4924-B7BC-7251D7A89D59}" type="presParOf" srcId="{0798C7FB-B6C4-4CC1-A1DD-1649D0AE3A8B}" destId="{D61A3314-1F5E-408F-8EDD-DE335717D0D4}" srcOrd="2" destOrd="0" presId="urn:microsoft.com/office/officeart/2018/5/layout/IconCircleLabelList"/>
    <dgm:cxn modelId="{5B20FB73-3C06-4D1B-B2EF-1FAEDF977D88}" type="presParOf" srcId="{0798C7FB-B6C4-4CC1-A1DD-1649D0AE3A8B}" destId="{3719B199-68CC-4632-80A9-F4612126843C}" srcOrd="3" destOrd="0" presId="urn:microsoft.com/office/officeart/2018/5/layout/IconCircleLabelList"/>
    <dgm:cxn modelId="{5C287162-81E1-4DB8-9090-7760ACCAA469}" type="presParOf" srcId="{DBEA53D6-0584-405A-AD72-CB592A562686}" destId="{07F37448-0364-47CE-A371-E9D5BFF1FD65}" srcOrd="3" destOrd="0" presId="urn:microsoft.com/office/officeart/2018/5/layout/IconCircleLabelList"/>
    <dgm:cxn modelId="{AD2BB825-48D8-43FB-8650-C94A62B8EAED}" type="presParOf" srcId="{DBEA53D6-0584-405A-AD72-CB592A562686}" destId="{4C864408-7D58-431B-BD4C-9A528E8249B3}" srcOrd="4" destOrd="0" presId="urn:microsoft.com/office/officeart/2018/5/layout/IconCircleLabelList"/>
    <dgm:cxn modelId="{B326FCFB-C088-4989-A408-40D7FF84CBE9}" type="presParOf" srcId="{4C864408-7D58-431B-BD4C-9A528E8249B3}" destId="{FA0DA298-AE79-4DC0-B147-335F2AFADB27}" srcOrd="0" destOrd="0" presId="urn:microsoft.com/office/officeart/2018/5/layout/IconCircleLabelList"/>
    <dgm:cxn modelId="{2EAF418A-2B69-4881-920B-7AFDFFD7A5F6}" type="presParOf" srcId="{4C864408-7D58-431B-BD4C-9A528E8249B3}" destId="{25C269C1-95A5-4BAF-8086-65EA82C1507B}" srcOrd="1" destOrd="0" presId="urn:microsoft.com/office/officeart/2018/5/layout/IconCircleLabelList"/>
    <dgm:cxn modelId="{CDF6561A-D9E3-4DCC-AB31-160D6BB685FB}" type="presParOf" srcId="{4C864408-7D58-431B-BD4C-9A528E8249B3}" destId="{8C979CB4-85EF-4D6E-A9AF-31DDFBE0F502}" srcOrd="2" destOrd="0" presId="urn:microsoft.com/office/officeart/2018/5/layout/IconCircleLabelList"/>
    <dgm:cxn modelId="{20ACA185-53C1-412D-9E59-FD12D0427E32}" type="presParOf" srcId="{4C864408-7D58-431B-BD4C-9A528E8249B3}" destId="{F6889D56-0B73-423B-8B96-19F63DF162E8}" srcOrd="3" destOrd="0" presId="urn:microsoft.com/office/officeart/2018/5/layout/IconCircleLabelList"/>
    <dgm:cxn modelId="{EA4CBCB5-51D0-4DC3-8614-5BF92479E16B}" type="presParOf" srcId="{DBEA53D6-0584-405A-AD72-CB592A562686}" destId="{8B75CD34-B0D0-4E38-B848-975D435A4C07}" srcOrd="5" destOrd="0" presId="urn:microsoft.com/office/officeart/2018/5/layout/IconCircleLabelList"/>
    <dgm:cxn modelId="{56D6203E-0171-4E24-8FF6-838C0277F363}" type="presParOf" srcId="{DBEA53D6-0584-405A-AD72-CB592A562686}" destId="{3D5C6E20-C3B3-4A64-A435-7B4BE8CCB15E}" srcOrd="6" destOrd="0" presId="urn:microsoft.com/office/officeart/2018/5/layout/IconCircleLabelList"/>
    <dgm:cxn modelId="{A738349D-60EE-416E-9028-554599BC56BE}" type="presParOf" srcId="{3D5C6E20-C3B3-4A64-A435-7B4BE8CCB15E}" destId="{3D4DEE06-0ECC-4C0D-AED1-6551B6B1DAAD}" srcOrd="0" destOrd="0" presId="urn:microsoft.com/office/officeart/2018/5/layout/IconCircleLabelList"/>
    <dgm:cxn modelId="{1E606EF2-01C1-458B-872F-4FE20AC6D16F}" type="presParOf" srcId="{3D5C6E20-C3B3-4A64-A435-7B4BE8CCB15E}" destId="{14F3E8D2-B02B-4625-BB93-EF231D6CF55C}" srcOrd="1" destOrd="0" presId="urn:microsoft.com/office/officeart/2018/5/layout/IconCircleLabelList"/>
    <dgm:cxn modelId="{70D5FDF0-D937-4D62-9D27-C3F0D826FAD8}" type="presParOf" srcId="{3D5C6E20-C3B3-4A64-A435-7B4BE8CCB15E}" destId="{D97F3E47-0901-411D-BFA6-2ED601B752A9}" srcOrd="2" destOrd="0" presId="urn:microsoft.com/office/officeart/2018/5/layout/IconCircleLabelList"/>
    <dgm:cxn modelId="{E16437C8-7CEE-4163-AC12-21591B39D23E}" type="presParOf" srcId="{3D5C6E20-C3B3-4A64-A435-7B4BE8CCB15E}" destId="{086C912F-C9ED-41FD-BB52-62990733532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39649D6-F714-4887-8D37-5A3D250BD999}" type="doc">
      <dgm:prSet loTypeId="urn:microsoft.com/office/officeart/2016/7/layout/VerticalSolidActionList" loCatId="List" qsTypeId="urn:microsoft.com/office/officeart/2005/8/quickstyle/simple1" qsCatId="simple" csTypeId="urn:microsoft.com/office/officeart/2005/8/colors/colorful1" csCatId="colorful"/>
      <dgm:spPr/>
      <dgm:t>
        <a:bodyPr/>
        <a:lstStyle/>
        <a:p>
          <a:endParaRPr lang="en-US"/>
        </a:p>
      </dgm:t>
    </dgm:pt>
    <dgm:pt modelId="{B0F800B0-AD5A-4972-94D0-90A6504E1DEB}">
      <dgm:prSet custT="1"/>
      <dgm:spPr/>
      <dgm:t>
        <a:bodyPr/>
        <a:lstStyle/>
        <a:p>
          <a:r>
            <a:rPr lang="en-US" sz="4800" b="1" u="sng" dirty="0"/>
            <a:t>Restate</a:t>
          </a:r>
        </a:p>
      </dgm:t>
    </dgm:pt>
    <dgm:pt modelId="{91C9133C-12BF-471E-8F4A-472935B09F00}" type="parTrans" cxnId="{2290132B-4869-4CE5-880E-2E7AA11A374A}">
      <dgm:prSet/>
      <dgm:spPr/>
      <dgm:t>
        <a:bodyPr/>
        <a:lstStyle/>
        <a:p>
          <a:endParaRPr lang="en-US"/>
        </a:p>
      </dgm:t>
    </dgm:pt>
    <dgm:pt modelId="{F75408CF-7388-4E2B-A861-D2F9B2941831}" type="sibTrans" cxnId="{2290132B-4869-4CE5-880E-2E7AA11A374A}">
      <dgm:prSet/>
      <dgm:spPr/>
      <dgm:t>
        <a:bodyPr/>
        <a:lstStyle/>
        <a:p>
          <a:endParaRPr lang="en-US"/>
        </a:p>
      </dgm:t>
    </dgm:pt>
    <dgm:pt modelId="{69DE9AD9-61E4-4DE3-ACBC-EE69D6E0D184}">
      <dgm:prSet custT="1"/>
      <dgm:spPr/>
      <dgm:t>
        <a:bodyPr/>
        <a:lstStyle/>
        <a:p>
          <a:r>
            <a:rPr lang="en-US" sz="4000" dirty="0"/>
            <a:t>Restate what has been determined in the meeting(s)</a:t>
          </a:r>
        </a:p>
      </dgm:t>
    </dgm:pt>
    <dgm:pt modelId="{87A45AA7-ABC5-48AB-9CC2-80E1DBDBB817}" type="parTrans" cxnId="{1048A659-EA17-4479-8D29-03E439815F30}">
      <dgm:prSet/>
      <dgm:spPr/>
      <dgm:t>
        <a:bodyPr/>
        <a:lstStyle/>
        <a:p>
          <a:endParaRPr lang="en-US"/>
        </a:p>
      </dgm:t>
    </dgm:pt>
    <dgm:pt modelId="{FB3A7F15-5BCD-44AE-BE2F-F408CB8D7345}" type="sibTrans" cxnId="{1048A659-EA17-4479-8D29-03E439815F30}">
      <dgm:prSet/>
      <dgm:spPr/>
      <dgm:t>
        <a:bodyPr/>
        <a:lstStyle/>
        <a:p>
          <a:endParaRPr lang="en-US"/>
        </a:p>
      </dgm:t>
    </dgm:pt>
    <dgm:pt modelId="{220117DB-53BE-4514-89D9-C38623FCD9B7}">
      <dgm:prSet custT="1"/>
      <dgm:spPr/>
      <dgm:t>
        <a:bodyPr/>
        <a:lstStyle/>
        <a:p>
          <a:r>
            <a:rPr lang="en-US" sz="4800" b="1" u="sng"/>
            <a:t>Finalize</a:t>
          </a:r>
        </a:p>
      </dgm:t>
    </dgm:pt>
    <dgm:pt modelId="{CBD95594-C59B-4046-BC1F-1377A84C9514}" type="parTrans" cxnId="{B79CD378-3823-4922-8ACF-08907E8BAFD4}">
      <dgm:prSet/>
      <dgm:spPr/>
      <dgm:t>
        <a:bodyPr/>
        <a:lstStyle/>
        <a:p>
          <a:endParaRPr lang="en-US"/>
        </a:p>
      </dgm:t>
    </dgm:pt>
    <dgm:pt modelId="{0DCEF581-9A07-4104-B361-C172E36DA294}" type="sibTrans" cxnId="{B79CD378-3823-4922-8ACF-08907E8BAFD4}">
      <dgm:prSet/>
      <dgm:spPr/>
      <dgm:t>
        <a:bodyPr/>
        <a:lstStyle/>
        <a:p>
          <a:endParaRPr lang="en-US"/>
        </a:p>
      </dgm:t>
    </dgm:pt>
    <dgm:pt modelId="{C9E09C1C-7E27-4400-96A6-D0EA4A60693B}">
      <dgm:prSet custT="1"/>
      <dgm:spPr/>
      <dgm:t>
        <a:bodyPr/>
        <a:lstStyle/>
        <a:p>
          <a:r>
            <a:rPr lang="en-US" sz="4000" dirty="0"/>
            <a:t>Finalize desired impact &amp; confirm intent</a:t>
          </a:r>
        </a:p>
      </dgm:t>
    </dgm:pt>
    <dgm:pt modelId="{E7824DD3-D550-4959-A548-57A67BECA36A}" type="parTrans" cxnId="{9465B1B4-6F4D-4B26-AB9E-12A2E514B611}">
      <dgm:prSet/>
      <dgm:spPr/>
      <dgm:t>
        <a:bodyPr/>
        <a:lstStyle/>
        <a:p>
          <a:endParaRPr lang="en-US"/>
        </a:p>
      </dgm:t>
    </dgm:pt>
    <dgm:pt modelId="{A3FB39C7-BAB1-469F-B5E4-0EDAB864E116}" type="sibTrans" cxnId="{9465B1B4-6F4D-4B26-AB9E-12A2E514B611}">
      <dgm:prSet/>
      <dgm:spPr/>
      <dgm:t>
        <a:bodyPr/>
        <a:lstStyle/>
        <a:p>
          <a:endParaRPr lang="en-US"/>
        </a:p>
      </dgm:t>
    </dgm:pt>
    <dgm:pt modelId="{DF056521-6473-42B5-8B4D-B7015EAECD9D}">
      <dgm:prSet custT="1"/>
      <dgm:spPr/>
      <dgm:t>
        <a:bodyPr/>
        <a:lstStyle/>
        <a:p>
          <a:r>
            <a:rPr lang="en-US" sz="4800" b="1" u="sng"/>
            <a:t>Determine</a:t>
          </a:r>
        </a:p>
      </dgm:t>
    </dgm:pt>
    <dgm:pt modelId="{A196C978-6E73-416B-8CFB-04331813C3B2}" type="parTrans" cxnId="{70B41551-C2E8-4E98-BC2F-9944B5C54E07}">
      <dgm:prSet/>
      <dgm:spPr/>
      <dgm:t>
        <a:bodyPr/>
        <a:lstStyle/>
        <a:p>
          <a:endParaRPr lang="en-US"/>
        </a:p>
      </dgm:t>
    </dgm:pt>
    <dgm:pt modelId="{32634AE9-E6FF-4E4B-BD3A-A84F7C0F34F0}" type="sibTrans" cxnId="{70B41551-C2E8-4E98-BC2F-9944B5C54E07}">
      <dgm:prSet/>
      <dgm:spPr/>
      <dgm:t>
        <a:bodyPr/>
        <a:lstStyle/>
        <a:p>
          <a:endParaRPr lang="en-US"/>
        </a:p>
      </dgm:t>
    </dgm:pt>
    <dgm:pt modelId="{D7AF2894-179F-42C1-A63D-89428A325308}">
      <dgm:prSet custT="1"/>
      <dgm:spPr/>
      <dgm:t>
        <a:bodyPr/>
        <a:lstStyle/>
        <a:p>
          <a:r>
            <a:rPr lang="en-US" sz="4000" dirty="0"/>
            <a:t>Determine gift structure and provide needed documents or suggested language</a:t>
          </a:r>
        </a:p>
      </dgm:t>
    </dgm:pt>
    <dgm:pt modelId="{2CC40FEF-0F36-4705-8E97-F46AEFE44DF9}" type="parTrans" cxnId="{E0628C6B-2BBA-493F-A2F5-B4CFD7AADAD2}">
      <dgm:prSet/>
      <dgm:spPr/>
      <dgm:t>
        <a:bodyPr/>
        <a:lstStyle/>
        <a:p>
          <a:endParaRPr lang="en-US"/>
        </a:p>
      </dgm:t>
    </dgm:pt>
    <dgm:pt modelId="{73825B06-70C3-44EE-892A-5E56848023F5}" type="sibTrans" cxnId="{E0628C6B-2BBA-493F-A2F5-B4CFD7AADAD2}">
      <dgm:prSet/>
      <dgm:spPr/>
      <dgm:t>
        <a:bodyPr/>
        <a:lstStyle/>
        <a:p>
          <a:endParaRPr lang="en-US"/>
        </a:p>
      </dgm:t>
    </dgm:pt>
    <dgm:pt modelId="{87695A30-E6CE-45EC-9DCE-3DF8293784B2}">
      <dgm:prSet custT="1"/>
      <dgm:spPr/>
      <dgm:t>
        <a:bodyPr/>
        <a:lstStyle/>
        <a:p>
          <a:r>
            <a:rPr lang="en-US" sz="4800" b="1" u="sng"/>
            <a:t>Outline</a:t>
          </a:r>
        </a:p>
      </dgm:t>
    </dgm:pt>
    <dgm:pt modelId="{B58EC3EA-ACD8-4C19-A5F5-D4DF9C32C157}" type="parTrans" cxnId="{A4F3A510-5259-4078-AB57-507AF49A4BF8}">
      <dgm:prSet/>
      <dgm:spPr/>
      <dgm:t>
        <a:bodyPr/>
        <a:lstStyle/>
        <a:p>
          <a:endParaRPr lang="en-US"/>
        </a:p>
      </dgm:t>
    </dgm:pt>
    <dgm:pt modelId="{02C96B40-FD78-41B9-9252-FA2F2F55E72F}" type="sibTrans" cxnId="{A4F3A510-5259-4078-AB57-507AF49A4BF8}">
      <dgm:prSet/>
      <dgm:spPr/>
      <dgm:t>
        <a:bodyPr/>
        <a:lstStyle/>
        <a:p>
          <a:endParaRPr lang="en-US"/>
        </a:p>
      </dgm:t>
    </dgm:pt>
    <dgm:pt modelId="{E54B1583-5CAE-4E78-88C4-61942F15A650}">
      <dgm:prSet custT="1"/>
      <dgm:spPr/>
      <dgm:t>
        <a:bodyPr/>
        <a:lstStyle/>
        <a:p>
          <a:r>
            <a:rPr lang="en-US" sz="4000"/>
            <a:t>Outline next steps </a:t>
          </a:r>
        </a:p>
      </dgm:t>
    </dgm:pt>
    <dgm:pt modelId="{0AD1C099-0ADB-4FD5-80D1-111FC193CE14}" type="parTrans" cxnId="{21CD4CF6-B867-4E86-8C86-83B363EBED6B}">
      <dgm:prSet/>
      <dgm:spPr/>
      <dgm:t>
        <a:bodyPr/>
        <a:lstStyle/>
        <a:p>
          <a:endParaRPr lang="en-US"/>
        </a:p>
      </dgm:t>
    </dgm:pt>
    <dgm:pt modelId="{1C3502FA-2AAB-42AC-93E5-A880737A8D06}" type="sibTrans" cxnId="{21CD4CF6-B867-4E86-8C86-83B363EBED6B}">
      <dgm:prSet/>
      <dgm:spPr/>
      <dgm:t>
        <a:bodyPr/>
        <a:lstStyle/>
        <a:p>
          <a:endParaRPr lang="en-US"/>
        </a:p>
      </dgm:t>
    </dgm:pt>
    <dgm:pt modelId="{62FBFE8A-C57E-4F68-8662-75B5B8CB1BF2}">
      <dgm:prSet custT="1"/>
      <dgm:spPr/>
      <dgm:t>
        <a:bodyPr/>
        <a:lstStyle/>
        <a:p>
          <a:r>
            <a:rPr lang="en-US" sz="4800" b="1" u="sng"/>
            <a:t>Obtain</a:t>
          </a:r>
        </a:p>
      </dgm:t>
    </dgm:pt>
    <dgm:pt modelId="{30E3AE32-38CD-4E62-A934-81C1354D8079}" type="parTrans" cxnId="{9B44BA1B-BF53-47A9-A2AC-3C59BFC0125D}">
      <dgm:prSet/>
      <dgm:spPr/>
      <dgm:t>
        <a:bodyPr/>
        <a:lstStyle/>
        <a:p>
          <a:endParaRPr lang="en-US"/>
        </a:p>
      </dgm:t>
    </dgm:pt>
    <dgm:pt modelId="{E33BC662-7981-46A6-9911-65A452E0D269}" type="sibTrans" cxnId="{9B44BA1B-BF53-47A9-A2AC-3C59BFC0125D}">
      <dgm:prSet/>
      <dgm:spPr/>
      <dgm:t>
        <a:bodyPr/>
        <a:lstStyle/>
        <a:p>
          <a:endParaRPr lang="en-US"/>
        </a:p>
      </dgm:t>
    </dgm:pt>
    <dgm:pt modelId="{AF21A447-9555-47DB-951C-2C9A14A84823}">
      <dgm:prSet custT="1"/>
      <dgm:spPr/>
      <dgm:t>
        <a:bodyPr/>
        <a:lstStyle/>
        <a:p>
          <a:r>
            <a:rPr lang="en-US" sz="4000"/>
            <a:t>Obtain Required Disclosure Forms or documentation and signature</a:t>
          </a:r>
        </a:p>
      </dgm:t>
    </dgm:pt>
    <dgm:pt modelId="{A0D455D8-4C17-44B3-B604-53697C813163}" type="parTrans" cxnId="{4266C970-B7CB-4D31-BE6C-0D6B4A70C474}">
      <dgm:prSet/>
      <dgm:spPr/>
      <dgm:t>
        <a:bodyPr/>
        <a:lstStyle/>
        <a:p>
          <a:endParaRPr lang="en-US"/>
        </a:p>
      </dgm:t>
    </dgm:pt>
    <dgm:pt modelId="{FCF3F17E-7FFD-458A-AE21-102DCC52E984}" type="sibTrans" cxnId="{4266C970-B7CB-4D31-BE6C-0D6B4A70C474}">
      <dgm:prSet/>
      <dgm:spPr/>
      <dgm:t>
        <a:bodyPr/>
        <a:lstStyle/>
        <a:p>
          <a:endParaRPr lang="en-US"/>
        </a:p>
      </dgm:t>
    </dgm:pt>
    <dgm:pt modelId="{9F94AD5A-6018-4311-9CEB-C35189579A1B}" type="pres">
      <dgm:prSet presAssocID="{C39649D6-F714-4887-8D37-5A3D250BD999}" presName="Name0" presStyleCnt="0">
        <dgm:presLayoutVars>
          <dgm:dir/>
          <dgm:animLvl val="lvl"/>
          <dgm:resizeHandles val="exact"/>
        </dgm:presLayoutVars>
      </dgm:prSet>
      <dgm:spPr/>
    </dgm:pt>
    <dgm:pt modelId="{E1ACD159-8E32-4323-888C-8A98AB743E84}" type="pres">
      <dgm:prSet presAssocID="{B0F800B0-AD5A-4972-94D0-90A6504E1DEB}" presName="linNode" presStyleCnt="0"/>
      <dgm:spPr/>
    </dgm:pt>
    <dgm:pt modelId="{D9F0D819-3D44-42DE-9DC0-D2212A0A762C}" type="pres">
      <dgm:prSet presAssocID="{B0F800B0-AD5A-4972-94D0-90A6504E1DEB}" presName="parentText" presStyleLbl="alignNode1" presStyleIdx="0" presStyleCnt="5">
        <dgm:presLayoutVars>
          <dgm:chMax val="1"/>
          <dgm:bulletEnabled/>
        </dgm:presLayoutVars>
      </dgm:prSet>
      <dgm:spPr/>
    </dgm:pt>
    <dgm:pt modelId="{66CFEEFE-CBF1-4C17-85E5-FA9B281B5436}" type="pres">
      <dgm:prSet presAssocID="{B0F800B0-AD5A-4972-94D0-90A6504E1DEB}" presName="descendantText" presStyleLbl="alignAccFollowNode1" presStyleIdx="0" presStyleCnt="5">
        <dgm:presLayoutVars>
          <dgm:bulletEnabled/>
        </dgm:presLayoutVars>
      </dgm:prSet>
      <dgm:spPr/>
    </dgm:pt>
    <dgm:pt modelId="{F09252B0-E77D-4EF7-B6BF-D610E2FF3B60}" type="pres">
      <dgm:prSet presAssocID="{F75408CF-7388-4E2B-A861-D2F9B2941831}" presName="sp" presStyleCnt="0"/>
      <dgm:spPr/>
    </dgm:pt>
    <dgm:pt modelId="{9F786948-51DF-4A8B-9FE7-B4C0CB1E74EF}" type="pres">
      <dgm:prSet presAssocID="{220117DB-53BE-4514-89D9-C38623FCD9B7}" presName="linNode" presStyleCnt="0"/>
      <dgm:spPr/>
    </dgm:pt>
    <dgm:pt modelId="{1B18E4B1-6B6B-4D01-8FF3-87735E039B04}" type="pres">
      <dgm:prSet presAssocID="{220117DB-53BE-4514-89D9-C38623FCD9B7}" presName="parentText" presStyleLbl="alignNode1" presStyleIdx="1" presStyleCnt="5">
        <dgm:presLayoutVars>
          <dgm:chMax val="1"/>
          <dgm:bulletEnabled/>
        </dgm:presLayoutVars>
      </dgm:prSet>
      <dgm:spPr/>
    </dgm:pt>
    <dgm:pt modelId="{6FFF8F61-28D1-4D02-8636-DBF7C5B2BDC3}" type="pres">
      <dgm:prSet presAssocID="{220117DB-53BE-4514-89D9-C38623FCD9B7}" presName="descendantText" presStyleLbl="alignAccFollowNode1" presStyleIdx="1" presStyleCnt="5">
        <dgm:presLayoutVars>
          <dgm:bulletEnabled/>
        </dgm:presLayoutVars>
      </dgm:prSet>
      <dgm:spPr/>
    </dgm:pt>
    <dgm:pt modelId="{2660B56C-F40C-4C27-A794-B4D3CE08B21D}" type="pres">
      <dgm:prSet presAssocID="{0DCEF581-9A07-4104-B361-C172E36DA294}" presName="sp" presStyleCnt="0"/>
      <dgm:spPr/>
    </dgm:pt>
    <dgm:pt modelId="{85C69F54-5B9B-48DA-A30E-6A9BEFAD452D}" type="pres">
      <dgm:prSet presAssocID="{DF056521-6473-42B5-8B4D-B7015EAECD9D}" presName="linNode" presStyleCnt="0"/>
      <dgm:spPr/>
    </dgm:pt>
    <dgm:pt modelId="{B8A54437-0861-41AE-B8BC-817B39A4EA44}" type="pres">
      <dgm:prSet presAssocID="{DF056521-6473-42B5-8B4D-B7015EAECD9D}" presName="parentText" presStyleLbl="alignNode1" presStyleIdx="2" presStyleCnt="5">
        <dgm:presLayoutVars>
          <dgm:chMax val="1"/>
          <dgm:bulletEnabled/>
        </dgm:presLayoutVars>
      </dgm:prSet>
      <dgm:spPr/>
    </dgm:pt>
    <dgm:pt modelId="{7F75969F-8FD2-4AB7-9707-FACC3E49C0D3}" type="pres">
      <dgm:prSet presAssocID="{DF056521-6473-42B5-8B4D-B7015EAECD9D}" presName="descendantText" presStyleLbl="alignAccFollowNode1" presStyleIdx="2" presStyleCnt="5">
        <dgm:presLayoutVars>
          <dgm:bulletEnabled/>
        </dgm:presLayoutVars>
      </dgm:prSet>
      <dgm:spPr/>
    </dgm:pt>
    <dgm:pt modelId="{2AF04BA1-B026-4F14-9F88-78364748BB0D}" type="pres">
      <dgm:prSet presAssocID="{32634AE9-E6FF-4E4B-BD3A-A84F7C0F34F0}" presName="sp" presStyleCnt="0"/>
      <dgm:spPr/>
    </dgm:pt>
    <dgm:pt modelId="{CEE8B878-B981-4F70-AB58-F80AED6EC0BE}" type="pres">
      <dgm:prSet presAssocID="{87695A30-E6CE-45EC-9DCE-3DF8293784B2}" presName="linNode" presStyleCnt="0"/>
      <dgm:spPr/>
    </dgm:pt>
    <dgm:pt modelId="{307D9745-4940-4BA7-8610-90CD0D7C8E32}" type="pres">
      <dgm:prSet presAssocID="{87695A30-E6CE-45EC-9DCE-3DF8293784B2}" presName="parentText" presStyleLbl="alignNode1" presStyleIdx="3" presStyleCnt="5">
        <dgm:presLayoutVars>
          <dgm:chMax val="1"/>
          <dgm:bulletEnabled/>
        </dgm:presLayoutVars>
      </dgm:prSet>
      <dgm:spPr/>
    </dgm:pt>
    <dgm:pt modelId="{D4BD41E5-3119-43EF-9A77-6393ECDEA077}" type="pres">
      <dgm:prSet presAssocID="{87695A30-E6CE-45EC-9DCE-3DF8293784B2}" presName="descendantText" presStyleLbl="alignAccFollowNode1" presStyleIdx="3" presStyleCnt="5">
        <dgm:presLayoutVars>
          <dgm:bulletEnabled/>
        </dgm:presLayoutVars>
      </dgm:prSet>
      <dgm:spPr/>
    </dgm:pt>
    <dgm:pt modelId="{A5A49A35-0BA2-4D97-9EAD-7BFED7E76C91}" type="pres">
      <dgm:prSet presAssocID="{02C96B40-FD78-41B9-9252-FA2F2F55E72F}" presName="sp" presStyleCnt="0"/>
      <dgm:spPr/>
    </dgm:pt>
    <dgm:pt modelId="{5D98A111-6D17-4852-8386-ACECE629075A}" type="pres">
      <dgm:prSet presAssocID="{62FBFE8A-C57E-4F68-8662-75B5B8CB1BF2}" presName="linNode" presStyleCnt="0"/>
      <dgm:spPr/>
    </dgm:pt>
    <dgm:pt modelId="{FEF2565A-DE29-4597-A041-0B6F4507B0D0}" type="pres">
      <dgm:prSet presAssocID="{62FBFE8A-C57E-4F68-8662-75B5B8CB1BF2}" presName="parentText" presStyleLbl="alignNode1" presStyleIdx="4" presStyleCnt="5">
        <dgm:presLayoutVars>
          <dgm:chMax val="1"/>
          <dgm:bulletEnabled/>
        </dgm:presLayoutVars>
      </dgm:prSet>
      <dgm:spPr/>
    </dgm:pt>
    <dgm:pt modelId="{29DB90A1-678D-41FB-AD32-8952A1846E86}" type="pres">
      <dgm:prSet presAssocID="{62FBFE8A-C57E-4F68-8662-75B5B8CB1BF2}" presName="descendantText" presStyleLbl="alignAccFollowNode1" presStyleIdx="4" presStyleCnt="5">
        <dgm:presLayoutVars>
          <dgm:bulletEnabled/>
        </dgm:presLayoutVars>
      </dgm:prSet>
      <dgm:spPr/>
    </dgm:pt>
  </dgm:ptLst>
  <dgm:cxnLst>
    <dgm:cxn modelId="{DBF6C106-CB14-48EE-B1DA-31A7F7C8CE57}" type="presOf" srcId="{D7AF2894-179F-42C1-A63D-89428A325308}" destId="{7F75969F-8FD2-4AB7-9707-FACC3E49C0D3}" srcOrd="0" destOrd="0" presId="urn:microsoft.com/office/officeart/2016/7/layout/VerticalSolidActionList"/>
    <dgm:cxn modelId="{A4F3A510-5259-4078-AB57-507AF49A4BF8}" srcId="{C39649D6-F714-4887-8D37-5A3D250BD999}" destId="{87695A30-E6CE-45EC-9DCE-3DF8293784B2}" srcOrd="3" destOrd="0" parTransId="{B58EC3EA-ACD8-4C19-A5F5-D4DF9C32C157}" sibTransId="{02C96B40-FD78-41B9-9252-FA2F2F55E72F}"/>
    <dgm:cxn modelId="{FD1D2916-03A3-4119-9933-34CEF25E50ED}" type="presOf" srcId="{DF056521-6473-42B5-8B4D-B7015EAECD9D}" destId="{B8A54437-0861-41AE-B8BC-817B39A4EA44}" srcOrd="0" destOrd="0" presId="urn:microsoft.com/office/officeart/2016/7/layout/VerticalSolidActionList"/>
    <dgm:cxn modelId="{9B44BA1B-BF53-47A9-A2AC-3C59BFC0125D}" srcId="{C39649D6-F714-4887-8D37-5A3D250BD999}" destId="{62FBFE8A-C57E-4F68-8662-75B5B8CB1BF2}" srcOrd="4" destOrd="0" parTransId="{30E3AE32-38CD-4E62-A934-81C1354D8079}" sibTransId="{E33BC662-7981-46A6-9911-65A452E0D269}"/>
    <dgm:cxn modelId="{2290132B-4869-4CE5-880E-2E7AA11A374A}" srcId="{C39649D6-F714-4887-8D37-5A3D250BD999}" destId="{B0F800B0-AD5A-4972-94D0-90A6504E1DEB}" srcOrd="0" destOrd="0" parTransId="{91C9133C-12BF-471E-8F4A-472935B09F00}" sibTransId="{F75408CF-7388-4E2B-A861-D2F9B2941831}"/>
    <dgm:cxn modelId="{DE6CAC3B-F839-4D90-8C19-17F0C68D433F}" type="presOf" srcId="{87695A30-E6CE-45EC-9DCE-3DF8293784B2}" destId="{307D9745-4940-4BA7-8610-90CD0D7C8E32}" srcOrd="0" destOrd="0" presId="urn:microsoft.com/office/officeart/2016/7/layout/VerticalSolidActionList"/>
    <dgm:cxn modelId="{5043D969-7D88-4F93-890B-822190EC19FB}" type="presOf" srcId="{B0F800B0-AD5A-4972-94D0-90A6504E1DEB}" destId="{D9F0D819-3D44-42DE-9DC0-D2212A0A762C}" srcOrd="0" destOrd="0" presId="urn:microsoft.com/office/officeart/2016/7/layout/VerticalSolidActionList"/>
    <dgm:cxn modelId="{E0628C6B-2BBA-493F-A2F5-B4CFD7AADAD2}" srcId="{DF056521-6473-42B5-8B4D-B7015EAECD9D}" destId="{D7AF2894-179F-42C1-A63D-89428A325308}" srcOrd="0" destOrd="0" parTransId="{2CC40FEF-0F36-4705-8E97-F46AEFE44DF9}" sibTransId="{73825B06-70C3-44EE-892A-5E56848023F5}"/>
    <dgm:cxn modelId="{5174EE4C-FD6E-4E55-986B-6D33BAD48679}" type="presOf" srcId="{E54B1583-5CAE-4E78-88C4-61942F15A650}" destId="{D4BD41E5-3119-43EF-9A77-6393ECDEA077}" srcOrd="0" destOrd="0" presId="urn:microsoft.com/office/officeart/2016/7/layout/VerticalSolidActionList"/>
    <dgm:cxn modelId="{4266C970-B7CB-4D31-BE6C-0D6B4A70C474}" srcId="{62FBFE8A-C57E-4F68-8662-75B5B8CB1BF2}" destId="{AF21A447-9555-47DB-951C-2C9A14A84823}" srcOrd="0" destOrd="0" parTransId="{A0D455D8-4C17-44B3-B604-53697C813163}" sibTransId="{FCF3F17E-7FFD-458A-AE21-102DCC52E984}"/>
    <dgm:cxn modelId="{70B41551-C2E8-4E98-BC2F-9944B5C54E07}" srcId="{C39649D6-F714-4887-8D37-5A3D250BD999}" destId="{DF056521-6473-42B5-8B4D-B7015EAECD9D}" srcOrd="2" destOrd="0" parTransId="{A196C978-6E73-416B-8CFB-04331813C3B2}" sibTransId="{32634AE9-E6FF-4E4B-BD3A-A84F7C0F34F0}"/>
    <dgm:cxn modelId="{1143D953-02E3-43AC-8263-E57AA5D4B758}" type="presOf" srcId="{AF21A447-9555-47DB-951C-2C9A14A84823}" destId="{29DB90A1-678D-41FB-AD32-8952A1846E86}" srcOrd="0" destOrd="0" presId="urn:microsoft.com/office/officeart/2016/7/layout/VerticalSolidActionList"/>
    <dgm:cxn modelId="{B79CD378-3823-4922-8ACF-08907E8BAFD4}" srcId="{C39649D6-F714-4887-8D37-5A3D250BD999}" destId="{220117DB-53BE-4514-89D9-C38623FCD9B7}" srcOrd="1" destOrd="0" parTransId="{CBD95594-C59B-4046-BC1F-1377A84C9514}" sibTransId="{0DCEF581-9A07-4104-B361-C172E36DA294}"/>
    <dgm:cxn modelId="{1048A659-EA17-4479-8D29-03E439815F30}" srcId="{B0F800B0-AD5A-4972-94D0-90A6504E1DEB}" destId="{69DE9AD9-61E4-4DE3-ACBC-EE69D6E0D184}" srcOrd="0" destOrd="0" parTransId="{87A45AA7-ABC5-48AB-9CC2-80E1DBDBB817}" sibTransId="{FB3A7F15-5BCD-44AE-BE2F-F408CB8D7345}"/>
    <dgm:cxn modelId="{6C2CE15A-B5F4-486B-968D-4BC9A7E173C1}" type="presOf" srcId="{C9E09C1C-7E27-4400-96A6-D0EA4A60693B}" destId="{6FFF8F61-28D1-4D02-8636-DBF7C5B2BDC3}" srcOrd="0" destOrd="0" presId="urn:microsoft.com/office/officeart/2016/7/layout/VerticalSolidActionList"/>
    <dgm:cxn modelId="{BFA0BFA9-1155-41A2-9497-AE8ECAC60D69}" type="presOf" srcId="{62FBFE8A-C57E-4F68-8662-75B5B8CB1BF2}" destId="{FEF2565A-DE29-4597-A041-0B6F4507B0D0}" srcOrd="0" destOrd="0" presId="urn:microsoft.com/office/officeart/2016/7/layout/VerticalSolidActionList"/>
    <dgm:cxn modelId="{9465B1B4-6F4D-4B26-AB9E-12A2E514B611}" srcId="{220117DB-53BE-4514-89D9-C38623FCD9B7}" destId="{C9E09C1C-7E27-4400-96A6-D0EA4A60693B}" srcOrd="0" destOrd="0" parTransId="{E7824DD3-D550-4959-A548-57A67BECA36A}" sibTransId="{A3FB39C7-BAB1-469F-B5E4-0EDAB864E116}"/>
    <dgm:cxn modelId="{C35F33C9-0A04-4254-B687-7A7B83CB0B86}" type="presOf" srcId="{C39649D6-F714-4887-8D37-5A3D250BD999}" destId="{9F94AD5A-6018-4311-9CEB-C35189579A1B}" srcOrd="0" destOrd="0" presId="urn:microsoft.com/office/officeart/2016/7/layout/VerticalSolidActionList"/>
    <dgm:cxn modelId="{158C3FDA-D352-49E1-9127-E593069CF674}" type="presOf" srcId="{69DE9AD9-61E4-4DE3-ACBC-EE69D6E0D184}" destId="{66CFEEFE-CBF1-4C17-85E5-FA9B281B5436}" srcOrd="0" destOrd="0" presId="urn:microsoft.com/office/officeart/2016/7/layout/VerticalSolidActionList"/>
    <dgm:cxn modelId="{1521F5EB-9700-428B-B470-F0E2E5F00FD8}" type="presOf" srcId="{220117DB-53BE-4514-89D9-C38623FCD9B7}" destId="{1B18E4B1-6B6B-4D01-8FF3-87735E039B04}" srcOrd="0" destOrd="0" presId="urn:microsoft.com/office/officeart/2016/7/layout/VerticalSolidActionList"/>
    <dgm:cxn modelId="{21CD4CF6-B867-4E86-8C86-83B363EBED6B}" srcId="{87695A30-E6CE-45EC-9DCE-3DF8293784B2}" destId="{E54B1583-5CAE-4E78-88C4-61942F15A650}" srcOrd="0" destOrd="0" parTransId="{0AD1C099-0ADB-4FD5-80D1-111FC193CE14}" sibTransId="{1C3502FA-2AAB-42AC-93E5-A880737A8D06}"/>
    <dgm:cxn modelId="{7952E5E5-5EF5-4413-BB8A-1AE0CCC6B42C}" type="presParOf" srcId="{9F94AD5A-6018-4311-9CEB-C35189579A1B}" destId="{E1ACD159-8E32-4323-888C-8A98AB743E84}" srcOrd="0" destOrd="0" presId="urn:microsoft.com/office/officeart/2016/7/layout/VerticalSolidActionList"/>
    <dgm:cxn modelId="{A5D33DB6-FBD2-46BA-AD93-5E4244BDC7E9}" type="presParOf" srcId="{E1ACD159-8E32-4323-888C-8A98AB743E84}" destId="{D9F0D819-3D44-42DE-9DC0-D2212A0A762C}" srcOrd="0" destOrd="0" presId="urn:microsoft.com/office/officeart/2016/7/layout/VerticalSolidActionList"/>
    <dgm:cxn modelId="{C57FF32E-4E8C-4604-81EB-5CADE42197BC}" type="presParOf" srcId="{E1ACD159-8E32-4323-888C-8A98AB743E84}" destId="{66CFEEFE-CBF1-4C17-85E5-FA9B281B5436}" srcOrd="1" destOrd="0" presId="urn:microsoft.com/office/officeart/2016/7/layout/VerticalSolidActionList"/>
    <dgm:cxn modelId="{CB452ACF-06A6-472E-9F4C-3AFCA4612425}" type="presParOf" srcId="{9F94AD5A-6018-4311-9CEB-C35189579A1B}" destId="{F09252B0-E77D-4EF7-B6BF-D610E2FF3B60}" srcOrd="1" destOrd="0" presId="urn:microsoft.com/office/officeart/2016/7/layout/VerticalSolidActionList"/>
    <dgm:cxn modelId="{F961617B-4ECB-42AD-9B37-ABF0A4215002}" type="presParOf" srcId="{9F94AD5A-6018-4311-9CEB-C35189579A1B}" destId="{9F786948-51DF-4A8B-9FE7-B4C0CB1E74EF}" srcOrd="2" destOrd="0" presId="urn:microsoft.com/office/officeart/2016/7/layout/VerticalSolidActionList"/>
    <dgm:cxn modelId="{4E96F325-9672-42F1-BDA5-F0065D639AEC}" type="presParOf" srcId="{9F786948-51DF-4A8B-9FE7-B4C0CB1E74EF}" destId="{1B18E4B1-6B6B-4D01-8FF3-87735E039B04}" srcOrd="0" destOrd="0" presId="urn:microsoft.com/office/officeart/2016/7/layout/VerticalSolidActionList"/>
    <dgm:cxn modelId="{74423B61-EA3E-4BFB-88AF-7F0C54F0F10E}" type="presParOf" srcId="{9F786948-51DF-4A8B-9FE7-B4C0CB1E74EF}" destId="{6FFF8F61-28D1-4D02-8636-DBF7C5B2BDC3}" srcOrd="1" destOrd="0" presId="urn:microsoft.com/office/officeart/2016/7/layout/VerticalSolidActionList"/>
    <dgm:cxn modelId="{C6D0AEC9-4005-4861-9CD7-8B073B4DF5F0}" type="presParOf" srcId="{9F94AD5A-6018-4311-9CEB-C35189579A1B}" destId="{2660B56C-F40C-4C27-A794-B4D3CE08B21D}" srcOrd="3" destOrd="0" presId="urn:microsoft.com/office/officeart/2016/7/layout/VerticalSolidActionList"/>
    <dgm:cxn modelId="{7B0FA0E1-7F12-463E-A650-1E8B22D04899}" type="presParOf" srcId="{9F94AD5A-6018-4311-9CEB-C35189579A1B}" destId="{85C69F54-5B9B-48DA-A30E-6A9BEFAD452D}" srcOrd="4" destOrd="0" presId="urn:microsoft.com/office/officeart/2016/7/layout/VerticalSolidActionList"/>
    <dgm:cxn modelId="{77454A99-DC27-4DDA-8C6F-82E1F28557AE}" type="presParOf" srcId="{85C69F54-5B9B-48DA-A30E-6A9BEFAD452D}" destId="{B8A54437-0861-41AE-B8BC-817B39A4EA44}" srcOrd="0" destOrd="0" presId="urn:microsoft.com/office/officeart/2016/7/layout/VerticalSolidActionList"/>
    <dgm:cxn modelId="{F2FE8022-BAA6-490A-B1C0-CCB8FD4C56A4}" type="presParOf" srcId="{85C69F54-5B9B-48DA-A30E-6A9BEFAD452D}" destId="{7F75969F-8FD2-4AB7-9707-FACC3E49C0D3}" srcOrd="1" destOrd="0" presId="urn:microsoft.com/office/officeart/2016/7/layout/VerticalSolidActionList"/>
    <dgm:cxn modelId="{A1D07575-1631-4E3E-A3D7-5F75AC474934}" type="presParOf" srcId="{9F94AD5A-6018-4311-9CEB-C35189579A1B}" destId="{2AF04BA1-B026-4F14-9F88-78364748BB0D}" srcOrd="5" destOrd="0" presId="urn:microsoft.com/office/officeart/2016/7/layout/VerticalSolidActionList"/>
    <dgm:cxn modelId="{C5CEB51A-82DE-4945-BDF9-2B83011461D6}" type="presParOf" srcId="{9F94AD5A-6018-4311-9CEB-C35189579A1B}" destId="{CEE8B878-B981-4F70-AB58-F80AED6EC0BE}" srcOrd="6" destOrd="0" presId="urn:microsoft.com/office/officeart/2016/7/layout/VerticalSolidActionList"/>
    <dgm:cxn modelId="{8122493B-B6FC-4E7C-9A64-250807D4B111}" type="presParOf" srcId="{CEE8B878-B981-4F70-AB58-F80AED6EC0BE}" destId="{307D9745-4940-4BA7-8610-90CD0D7C8E32}" srcOrd="0" destOrd="0" presId="urn:microsoft.com/office/officeart/2016/7/layout/VerticalSolidActionList"/>
    <dgm:cxn modelId="{FAD25C36-3843-492D-9019-0CC698A8258E}" type="presParOf" srcId="{CEE8B878-B981-4F70-AB58-F80AED6EC0BE}" destId="{D4BD41E5-3119-43EF-9A77-6393ECDEA077}" srcOrd="1" destOrd="0" presId="urn:microsoft.com/office/officeart/2016/7/layout/VerticalSolidActionList"/>
    <dgm:cxn modelId="{3EB549A9-C1F9-4620-8A43-5A5674168A14}" type="presParOf" srcId="{9F94AD5A-6018-4311-9CEB-C35189579A1B}" destId="{A5A49A35-0BA2-4D97-9EAD-7BFED7E76C91}" srcOrd="7" destOrd="0" presId="urn:microsoft.com/office/officeart/2016/7/layout/VerticalSolidActionList"/>
    <dgm:cxn modelId="{7F4B9750-42AD-407A-BF13-680D29C0222C}" type="presParOf" srcId="{9F94AD5A-6018-4311-9CEB-C35189579A1B}" destId="{5D98A111-6D17-4852-8386-ACECE629075A}" srcOrd="8" destOrd="0" presId="urn:microsoft.com/office/officeart/2016/7/layout/VerticalSolidActionList"/>
    <dgm:cxn modelId="{4864C8A6-26FF-4FB3-BD01-CA964095AB1E}" type="presParOf" srcId="{5D98A111-6D17-4852-8386-ACECE629075A}" destId="{FEF2565A-DE29-4597-A041-0B6F4507B0D0}" srcOrd="0" destOrd="0" presId="urn:microsoft.com/office/officeart/2016/7/layout/VerticalSolidActionList"/>
    <dgm:cxn modelId="{21D6DA15-FFC7-40D8-A1FC-18C8BA4950DE}" type="presParOf" srcId="{5D98A111-6D17-4852-8386-ACECE629075A}" destId="{29DB90A1-678D-41FB-AD32-8952A1846E86}"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BD7111-F429-4E87-A665-C06C9B5EDA6B}"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3B87934F-A949-4E08-A841-DB10BB9B352D}">
      <dgm:prSet/>
      <dgm:spPr/>
      <dgm:t>
        <a:bodyPr/>
        <a:lstStyle/>
        <a:p>
          <a:r>
            <a:rPr lang="en-US" dirty="0"/>
            <a:t>Mission aligns with their passion</a:t>
          </a:r>
        </a:p>
      </dgm:t>
    </dgm:pt>
    <dgm:pt modelId="{5ACC9D67-3390-4884-A7EF-62E6BCF5D7BE}" type="parTrans" cxnId="{2E18FC45-BD5D-4237-9102-499CDD27A3DB}">
      <dgm:prSet/>
      <dgm:spPr/>
      <dgm:t>
        <a:bodyPr/>
        <a:lstStyle/>
        <a:p>
          <a:endParaRPr lang="en-US"/>
        </a:p>
      </dgm:t>
    </dgm:pt>
    <dgm:pt modelId="{FC637411-21E1-4FA8-BB80-DB7582ECCC82}" type="sibTrans" cxnId="{2E18FC45-BD5D-4237-9102-499CDD27A3DB}">
      <dgm:prSet phldrT="1" phldr="0"/>
      <dgm:spPr/>
      <dgm:t>
        <a:bodyPr/>
        <a:lstStyle/>
        <a:p>
          <a:endParaRPr lang="en-US"/>
        </a:p>
      </dgm:t>
    </dgm:pt>
    <dgm:pt modelId="{95724474-CB7A-470A-9104-E13AF69CE5A9}">
      <dgm:prSet/>
      <dgm:spPr/>
      <dgm:t>
        <a:bodyPr/>
        <a:lstStyle/>
        <a:p>
          <a:r>
            <a:rPr lang="en-US" dirty="0"/>
            <a:t>Will maintain its culture and identity</a:t>
          </a:r>
        </a:p>
      </dgm:t>
    </dgm:pt>
    <dgm:pt modelId="{238849AD-FE84-40C9-AEED-0B13D6D78983}" type="parTrans" cxnId="{A8740E6A-024E-419E-A7F6-1DFF7E10859B}">
      <dgm:prSet/>
      <dgm:spPr/>
      <dgm:t>
        <a:bodyPr/>
        <a:lstStyle/>
        <a:p>
          <a:endParaRPr lang="en-US"/>
        </a:p>
      </dgm:t>
    </dgm:pt>
    <dgm:pt modelId="{BAD91D17-FC76-4606-861A-E35A6E09F4D3}" type="sibTrans" cxnId="{A8740E6A-024E-419E-A7F6-1DFF7E10859B}">
      <dgm:prSet phldrT="2" phldr="0"/>
      <dgm:spPr/>
      <dgm:t>
        <a:bodyPr/>
        <a:lstStyle/>
        <a:p>
          <a:endParaRPr lang="en-US"/>
        </a:p>
      </dgm:t>
    </dgm:pt>
    <dgm:pt modelId="{258CBF9A-7E3D-4921-A380-AE61F9959BF1}">
      <dgm:prSet/>
      <dgm:spPr/>
      <dgm:t>
        <a:bodyPr/>
        <a:lstStyle/>
        <a:p>
          <a:r>
            <a:rPr lang="en-US" dirty="0"/>
            <a:t>Will be a good steward of gifts they receive</a:t>
          </a:r>
        </a:p>
      </dgm:t>
    </dgm:pt>
    <dgm:pt modelId="{1232FC17-BC38-405E-8E4C-937F2CA01F4E}" type="parTrans" cxnId="{4A7466AD-E9BB-47A0-8D0B-068F77B1DD47}">
      <dgm:prSet/>
      <dgm:spPr/>
      <dgm:t>
        <a:bodyPr/>
        <a:lstStyle/>
        <a:p>
          <a:endParaRPr lang="en-US"/>
        </a:p>
      </dgm:t>
    </dgm:pt>
    <dgm:pt modelId="{63359ECF-2B7A-43E9-AF1D-A909F971658F}" type="sibTrans" cxnId="{4A7466AD-E9BB-47A0-8D0B-068F77B1DD47}">
      <dgm:prSet phldrT="3" phldr="0"/>
      <dgm:spPr/>
      <dgm:t>
        <a:bodyPr/>
        <a:lstStyle/>
        <a:p>
          <a:endParaRPr lang="en-US"/>
        </a:p>
      </dgm:t>
    </dgm:pt>
    <dgm:pt modelId="{0F777DF7-0FB2-443D-8B96-4E18F2B1AC46}">
      <dgm:prSet/>
      <dgm:spPr/>
      <dgm:t>
        <a:bodyPr/>
        <a:lstStyle/>
        <a:p>
          <a:r>
            <a:rPr lang="en-US" dirty="0"/>
            <a:t>Leadership is worthy of their faith</a:t>
          </a:r>
        </a:p>
      </dgm:t>
    </dgm:pt>
    <dgm:pt modelId="{2B92284F-9B80-4940-A968-DB7EC45A2373}" type="parTrans" cxnId="{207A61AA-7C3A-40B3-AAED-599A9A816303}">
      <dgm:prSet/>
      <dgm:spPr/>
      <dgm:t>
        <a:bodyPr/>
        <a:lstStyle/>
        <a:p>
          <a:endParaRPr lang="en-US"/>
        </a:p>
      </dgm:t>
    </dgm:pt>
    <dgm:pt modelId="{EE7B9FBD-1058-427D-AECD-AEA9986694BE}" type="sibTrans" cxnId="{207A61AA-7C3A-40B3-AAED-599A9A816303}">
      <dgm:prSet/>
      <dgm:spPr/>
      <dgm:t>
        <a:bodyPr/>
        <a:lstStyle/>
        <a:p>
          <a:endParaRPr lang="en-US"/>
        </a:p>
      </dgm:t>
    </dgm:pt>
    <dgm:pt modelId="{1517B2B6-3A29-4B9F-9A38-80261169B828}" type="pres">
      <dgm:prSet presAssocID="{83BD7111-F429-4E87-A665-C06C9B5EDA6B}" presName="linear" presStyleCnt="0">
        <dgm:presLayoutVars>
          <dgm:animLvl val="lvl"/>
          <dgm:resizeHandles val="exact"/>
        </dgm:presLayoutVars>
      </dgm:prSet>
      <dgm:spPr/>
    </dgm:pt>
    <dgm:pt modelId="{9D1E659C-F1A7-4CB0-8782-4CA61ADB8EF1}" type="pres">
      <dgm:prSet presAssocID="{3B87934F-A949-4E08-A841-DB10BB9B352D}" presName="parentText" presStyleLbl="node1" presStyleIdx="0" presStyleCnt="4">
        <dgm:presLayoutVars>
          <dgm:chMax val="0"/>
          <dgm:bulletEnabled val="1"/>
        </dgm:presLayoutVars>
      </dgm:prSet>
      <dgm:spPr/>
    </dgm:pt>
    <dgm:pt modelId="{136FBAE0-CEDB-4FFC-A90D-9BD9820E8B13}" type="pres">
      <dgm:prSet presAssocID="{FC637411-21E1-4FA8-BB80-DB7582ECCC82}" presName="spacer" presStyleCnt="0"/>
      <dgm:spPr/>
    </dgm:pt>
    <dgm:pt modelId="{168FAF4E-3DB5-4B85-A422-B9D652774A6D}" type="pres">
      <dgm:prSet presAssocID="{0F777DF7-0FB2-443D-8B96-4E18F2B1AC46}" presName="parentText" presStyleLbl="node1" presStyleIdx="1" presStyleCnt="4">
        <dgm:presLayoutVars>
          <dgm:chMax val="0"/>
          <dgm:bulletEnabled val="1"/>
        </dgm:presLayoutVars>
      </dgm:prSet>
      <dgm:spPr/>
    </dgm:pt>
    <dgm:pt modelId="{DDE539DE-1339-4698-AC92-FD32F0EC2D93}" type="pres">
      <dgm:prSet presAssocID="{EE7B9FBD-1058-427D-AECD-AEA9986694BE}" presName="spacer" presStyleCnt="0"/>
      <dgm:spPr/>
    </dgm:pt>
    <dgm:pt modelId="{853E6E6C-66CB-49A5-A771-0E9BC0A1F3E8}" type="pres">
      <dgm:prSet presAssocID="{95724474-CB7A-470A-9104-E13AF69CE5A9}" presName="parentText" presStyleLbl="node1" presStyleIdx="2" presStyleCnt="4">
        <dgm:presLayoutVars>
          <dgm:chMax val="0"/>
          <dgm:bulletEnabled val="1"/>
        </dgm:presLayoutVars>
      </dgm:prSet>
      <dgm:spPr/>
    </dgm:pt>
    <dgm:pt modelId="{6497C9EF-F785-4303-8BC1-DF3D3578FE73}" type="pres">
      <dgm:prSet presAssocID="{BAD91D17-FC76-4606-861A-E35A6E09F4D3}" presName="spacer" presStyleCnt="0"/>
      <dgm:spPr/>
    </dgm:pt>
    <dgm:pt modelId="{2E40C97B-E64A-4471-AE40-B21DDF22E765}" type="pres">
      <dgm:prSet presAssocID="{258CBF9A-7E3D-4921-A380-AE61F9959BF1}" presName="parentText" presStyleLbl="node1" presStyleIdx="3" presStyleCnt="4">
        <dgm:presLayoutVars>
          <dgm:chMax val="0"/>
          <dgm:bulletEnabled val="1"/>
        </dgm:presLayoutVars>
      </dgm:prSet>
      <dgm:spPr/>
    </dgm:pt>
  </dgm:ptLst>
  <dgm:cxnLst>
    <dgm:cxn modelId="{EFF8200F-580A-43F1-AFD6-2650E1CBB35E}" type="presOf" srcId="{258CBF9A-7E3D-4921-A380-AE61F9959BF1}" destId="{2E40C97B-E64A-4471-AE40-B21DDF22E765}" srcOrd="0" destOrd="0" presId="urn:microsoft.com/office/officeart/2005/8/layout/vList2"/>
    <dgm:cxn modelId="{22417A65-F845-4496-8A0B-92D969B97D5A}" type="presOf" srcId="{83BD7111-F429-4E87-A665-C06C9B5EDA6B}" destId="{1517B2B6-3A29-4B9F-9A38-80261169B828}" srcOrd="0" destOrd="0" presId="urn:microsoft.com/office/officeart/2005/8/layout/vList2"/>
    <dgm:cxn modelId="{2E18FC45-BD5D-4237-9102-499CDD27A3DB}" srcId="{83BD7111-F429-4E87-A665-C06C9B5EDA6B}" destId="{3B87934F-A949-4E08-A841-DB10BB9B352D}" srcOrd="0" destOrd="0" parTransId="{5ACC9D67-3390-4884-A7EF-62E6BCF5D7BE}" sibTransId="{FC637411-21E1-4FA8-BB80-DB7582ECCC82}"/>
    <dgm:cxn modelId="{A8740E6A-024E-419E-A7F6-1DFF7E10859B}" srcId="{83BD7111-F429-4E87-A665-C06C9B5EDA6B}" destId="{95724474-CB7A-470A-9104-E13AF69CE5A9}" srcOrd="2" destOrd="0" parTransId="{238849AD-FE84-40C9-AEED-0B13D6D78983}" sibTransId="{BAD91D17-FC76-4606-861A-E35A6E09F4D3}"/>
    <dgm:cxn modelId="{10E115A2-4261-4A82-AE4E-5340AC05721D}" type="presOf" srcId="{95724474-CB7A-470A-9104-E13AF69CE5A9}" destId="{853E6E6C-66CB-49A5-A771-0E9BC0A1F3E8}" srcOrd="0" destOrd="0" presId="urn:microsoft.com/office/officeart/2005/8/layout/vList2"/>
    <dgm:cxn modelId="{207A61AA-7C3A-40B3-AAED-599A9A816303}" srcId="{83BD7111-F429-4E87-A665-C06C9B5EDA6B}" destId="{0F777DF7-0FB2-443D-8B96-4E18F2B1AC46}" srcOrd="1" destOrd="0" parTransId="{2B92284F-9B80-4940-A968-DB7EC45A2373}" sibTransId="{EE7B9FBD-1058-427D-AECD-AEA9986694BE}"/>
    <dgm:cxn modelId="{4A7466AD-E9BB-47A0-8D0B-068F77B1DD47}" srcId="{83BD7111-F429-4E87-A665-C06C9B5EDA6B}" destId="{258CBF9A-7E3D-4921-A380-AE61F9959BF1}" srcOrd="3" destOrd="0" parTransId="{1232FC17-BC38-405E-8E4C-937F2CA01F4E}" sibTransId="{63359ECF-2B7A-43E9-AF1D-A909F971658F}"/>
    <dgm:cxn modelId="{BF0EA4BF-AAE5-42D6-A346-EE18B2CEDE55}" type="presOf" srcId="{3B87934F-A949-4E08-A841-DB10BB9B352D}" destId="{9D1E659C-F1A7-4CB0-8782-4CA61ADB8EF1}" srcOrd="0" destOrd="0" presId="urn:microsoft.com/office/officeart/2005/8/layout/vList2"/>
    <dgm:cxn modelId="{8BE9E8CD-1EB9-4BB4-9A54-A3BD297E072F}" type="presOf" srcId="{0F777DF7-0FB2-443D-8B96-4E18F2B1AC46}" destId="{168FAF4E-3DB5-4B85-A422-B9D652774A6D}" srcOrd="0" destOrd="0" presId="urn:microsoft.com/office/officeart/2005/8/layout/vList2"/>
    <dgm:cxn modelId="{C46CD7F9-6396-47FD-B8AB-DB7771DA9D27}" type="presParOf" srcId="{1517B2B6-3A29-4B9F-9A38-80261169B828}" destId="{9D1E659C-F1A7-4CB0-8782-4CA61ADB8EF1}" srcOrd="0" destOrd="0" presId="urn:microsoft.com/office/officeart/2005/8/layout/vList2"/>
    <dgm:cxn modelId="{E6EEC8BC-E5AB-47CA-9439-4E13D062CB4E}" type="presParOf" srcId="{1517B2B6-3A29-4B9F-9A38-80261169B828}" destId="{136FBAE0-CEDB-4FFC-A90D-9BD9820E8B13}" srcOrd="1" destOrd="0" presId="urn:microsoft.com/office/officeart/2005/8/layout/vList2"/>
    <dgm:cxn modelId="{D42F52C0-54F9-4083-B153-6082C2C95AEF}" type="presParOf" srcId="{1517B2B6-3A29-4B9F-9A38-80261169B828}" destId="{168FAF4E-3DB5-4B85-A422-B9D652774A6D}" srcOrd="2" destOrd="0" presId="urn:microsoft.com/office/officeart/2005/8/layout/vList2"/>
    <dgm:cxn modelId="{6399E17F-4B5F-4BEA-8B8C-70A03AD458BF}" type="presParOf" srcId="{1517B2B6-3A29-4B9F-9A38-80261169B828}" destId="{DDE539DE-1339-4698-AC92-FD32F0EC2D93}" srcOrd="3" destOrd="0" presId="urn:microsoft.com/office/officeart/2005/8/layout/vList2"/>
    <dgm:cxn modelId="{A7626F76-32DA-47D2-AD95-97A73DA6C741}" type="presParOf" srcId="{1517B2B6-3A29-4B9F-9A38-80261169B828}" destId="{853E6E6C-66CB-49A5-A771-0E9BC0A1F3E8}" srcOrd="4" destOrd="0" presId="urn:microsoft.com/office/officeart/2005/8/layout/vList2"/>
    <dgm:cxn modelId="{91350E65-C0EB-4BCA-96E7-C119296DDB6E}" type="presParOf" srcId="{1517B2B6-3A29-4B9F-9A38-80261169B828}" destId="{6497C9EF-F785-4303-8BC1-DF3D3578FE73}" srcOrd="5" destOrd="0" presId="urn:microsoft.com/office/officeart/2005/8/layout/vList2"/>
    <dgm:cxn modelId="{6AC6F45B-0B17-4971-9C12-C6AA4967B45C}" type="presParOf" srcId="{1517B2B6-3A29-4B9F-9A38-80261169B828}" destId="{2E40C97B-E64A-4471-AE40-B21DDF22E76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84EED0-F565-4F06-AA5E-A0BD6342FAFE}"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0BB8440B-6CAD-448A-AC6C-C85F3297281E}">
      <dgm:prSet custT="1"/>
      <dgm:spPr/>
      <dgm:t>
        <a:bodyPr/>
        <a:lstStyle/>
        <a:p>
          <a:r>
            <a:rPr lang="en-US" sz="4000" dirty="0"/>
            <a:t>Connect with Constituents</a:t>
          </a:r>
        </a:p>
      </dgm:t>
    </dgm:pt>
    <dgm:pt modelId="{FAC85030-2FB2-478E-8E38-C200804D190B}" type="parTrans" cxnId="{1CE80017-89BA-4E88-BC8F-1E6D6DAA7929}">
      <dgm:prSet/>
      <dgm:spPr/>
      <dgm:t>
        <a:bodyPr/>
        <a:lstStyle/>
        <a:p>
          <a:endParaRPr lang="en-US"/>
        </a:p>
      </dgm:t>
    </dgm:pt>
    <dgm:pt modelId="{95674AE9-8C92-4FC2-8F99-FDCCCBFB9B9E}" type="sibTrans" cxnId="{1CE80017-89BA-4E88-BC8F-1E6D6DAA7929}">
      <dgm:prSet/>
      <dgm:spPr/>
      <dgm:t>
        <a:bodyPr/>
        <a:lstStyle/>
        <a:p>
          <a:endParaRPr lang="en-US"/>
        </a:p>
      </dgm:t>
    </dgm:pt>
    <dgm:pt modelId="{06E8CE3B-9E10-4652-93C3-9803D1AC1F85}">
      <dgm:prSet custT="1"/>
      <dgm:spPr/>
      <dgm:t>
        <a:bodyPr/>
        <a:lstStyle/>
        <a:p>
          <a:r>
            <a:rPr lang="en-US" sz="4000" dirty="0"/>
            <a:t>Make the Case for Support</a:t>
          </a:r>
        </a:p>
      </dgm:t>
    </dgm:pt>
    <dgm:pt modelId="{48888F03-2BDD-4F2B-A34B-B9021B20DE1B}" type="parTrans" cxnId="{039F78F6-4432-418D-A944-0514FA6FEC7D}">
      <dgm:prSet/>
      <dgm:spPr/>
      <dgm:t>
        <a:bodyPr/>
        <a:lstStyle/>
        <a:p>
          <a:endParaRPr lang="en-US"/>
        </a:p>
      </dgm:t>
    </dgm:pt>
    <dgm:pt modelId="{1330927C-4F5A-4B22-980A-6E3651DA85CE}" type="sibTrans" cxnId="{039F78F6-4432-418D-A944-0514FA6FEC7D}">
      <dgm:prSet/>
      <dgm:spPr/>
      <dgm:t>
        <a:bodyPr/>
        <a:lstStyle/>
        <a:p>
          <a:endParaRPr lang="en-US"/>
        </a:p>
      </dgm:t>
    </dgm:pt>
    <dgm:pt modelId="{08180639-4F13-4034-9B59-DDF0DBC1804C}">
      <dgm:prSet custT="1"/>
      <dgm:spPr/>
      <dgm:t>
        <a:bodyPr/>
        <a:lstStyle/>
        <a:p>
          <a:r>
            <a:rPr lang="en-US" sz="4000"/>
            <a:t>Say Thank You </a:t>
          </a:r>
        </a:p>
      </dgm:t>
    </dgm:pt>
    <dgm:pt modelId="{BFE4A873-3B3F-4323-BA72-008CF4496C84}" type="parTrans" cxnId="{D527EDE4-D9A8-4BAE-AA02-E28007872BA3}">
      <dgm:prSet/>
      <dgm:spPr/>
      <dgm:t>
        <a:bodyPr/>
        <a:lstStyle/>
        <a:p>
          <a:endParaRPr lang="en-US"/>
        </a:p>
      </dgm:t>
    </dgm:pt>
    <dgm:pt modelId="{D8C79312-A0B2-43BF-9877-8958BCE3D9E7}" type="sibTrans" cxnId="{D527EDE4-D9A8-4BAE-AA02-E28007872BA3}">
      <dgm:prSet/>
      <dgm:spPr/>
      <dgm:t>
        <a:bodyPr/>
        <a:lstStyle/>
        <a:p>
          <a:endParaRPr lang="en-US"/>
        </a:p>
      </dgm:t>
    </dgm:pt>
    <dgm:pt modelId="{6601E384-2C6D-4C41-A336-D7913C05AA32}">
      <dgm:prSet custT="1"/>
      <dgm:spPr/>
      <dgm:t>
        <a:bodyPr/>
        <a:lstStyle/>
        <a:p>
          <a:r>
            <a:rPr lang="en-US" sz="4000" dirty="0"/>
            <a:t>Report the Impact of Gifts</a:t>
          </a:r>
        </a:p>
      </dgm:t>
    </dgm:pt>
    <dgm:pt modelId="{5B6F7D7C-6D70-453E-BA72-0D65D4AE2F2C}" type="parTrans" cxnId="{C1935A1E-FE1A-4C7F-92ED-91D5D6B63873}">
      <dgm:prSet/>
      <dgm:spPr/>
      <dgm:t>
        <a:bodyPr/>
        <a:lstStyle/>
        <a:p>
          <a:endParaRPr lang="en-US"/>
        </a:p>
      </dgm:t>
    </dgm:pt>
    <dgm:pt modelId="{95F0E616-1FE2-4B0F-9B41-60A017EB61EB}" type="sibTrans" cxnId="{C1935A1E-FE1A-4C7F-92ED-91D5D6B63873}">
      <dgm:prSet/>
      <dgm:spPr/>
      <dgm:t>
        <a:bodyPr/>
        <a:lstStyle/>
        <a:p>
          <a:endParaRPr lang="en-US"/>
        </a:p>
      </dgm:t>
    </dgm:pt>
    <dgm:pt modelId="{D4FDA4D1-2626-4547-9473-F29B9B043270}" type="pres">
      <dgm:prSet presAssocID="{BD84EED0-F565-4F06-AA5E-A0BD6342FAFE}" presName="cycle" presStyleCnt="0">
        <dgm:presLayoutVars>
          <dgm:dir/>
          <dgm:resizeHandles val="exact"/>
        </dgm:presLayoutVars>
      </dgm:prSet>
      <dgm:spPr/>
    </dgm:pt>
    <dgm:pt modelId="{E9D3C020-E555-410A-BB24-43AA4FDC5E9F}" type="pres">
      <dgm:prSet presAssocID="{0BB8440B-6CAD-448A-AC6C-C85F3297281E}" presName="node" presStyleLbl="node1" presStyleIdx="0" presStyleCnt="4">
        <dgm:presLayoutVars>
          <dgm:bulletEnabled val="1"/>
        </dgm:presLayoutVars>
      </dgm:prSet>
      <dgm:spPr/>
    </dgm:pt>
    <dgm:pt modelId="{81C1F77C-DF41-45D1-91A5-9615AE57CA18}" type="pres">
      <dgm:prSet presAssocID="{95674AE9-8C92-4FC2-8F99-FDCCCBFB9B9E}" presName="sibTrans" presStyleLbl="sibTrans2D1" presStyleIdx="0" presStyleCnt="4"/>
      <dgm:spPr/>
    </dgm:pt>
    <dgm:pt modelId="{1016EC1F-5248-4844-8982-55EC9430054E}" type="pres">
      <dgm:prSet presAssocID="{95674AE9-8C92-4FC2-8F99-FDCCCBFB9B9E}" presName="connectorText" presStyleLbl="sibTrans2D1" presStyleIdx="0" presStyleCnt="4"/>
      <dgm:spPr/>
    </dgm:pt>
    <dgm:pt modelId="{0326020D-B075-4220-ABB1-CDD91F5A18D4}" type="pres">
      <dgm:prSet presAssocID="{06E8CE3B-9E10-4652-93C3-9803D1AC1F85}" presName="node" presStyleLbl="node1" presStyleIdx="1" presStyleCnt="4">
        <dgm:presLayoutVars>
          <dgm:bulletEnabled val="1"/>
        </dgm:presLayoutVars>
      </dgm:prSet>
      <dgm:spPr/>
    </dgm:pt>
    <dgm:pt modelId="{48256E7B-B4F6-4300-9CE2-86718CE2D4FD}" type="pres">
      <dgm:prSet presAssocID="{1330927C-4F5A-4B22-980A-6E3651DA85CE}" presName="sibTrans" presStyleLbl="sibTrans2D1" presStyleIdx="1" presStyleCnt="4"/>
      <dgm:spPr/>
    </dgm:pt>
    <dgm:pt modelId="{E40B7746-0406-4B86-A3F1-DA0A81B10155}" type="pres">
      <dgm:prSet presAssocID="{1330927C-4F5A-4B22-980A-6E3651DA85CE}" presName="connectorText" presStyleLbl="sibTrans2D1" presStyleIdx="1" presStyleCnt="4"/>
      <dgm:spPr/>
    </dgm:pt>
    <dgm:pt modelId="{D8999894-1809-4FD8-9180-2D39BB03D31A}" type="pres">
      <dgm:prSet presAssocID="{08180639-4F13-4034-9B59-DDF0DBC1804C}" presName="node" presStyleLbl="node1" presStyleIdx="2" presStyleCnt="4">
        <dgm:presLayoutVars>
          <dgm:bulletEnabled val="1"/>
        </dgm:presLayoutVars>
      </dgm:prSet>
      <dgm:spPr/>
    </dgm:pt>
    <dgm:pt modelId="{C93D0137-2C9A-40E6-89F0-AFBDA36A4968}" type="pres">
      <dgm:prSet presAssocID="{D8C79312-A0B2-43BF-9877-8958BCE3D9E7}" presName="sibTrans" presStyleLbl="sibTrans2D1" presStyleIdx="2" presStyleCnt="4"/>
      <dgm:spPr/>
    </dgm:pt>
    <dgm:pt modelId="{4C7D3516-18DA-4CA1-9A49-805009FA7F2C}" type="pres">
      <dgm:prSet presAssocID="{D8C79312-A0B2-43BF-9877-8958BCE3D9E7}" presName="connectorText" presStyleLbl="sibTrans2D1" presStyleIdx="2" presStyleCnt="4"/>
      <dgm:spPr/>
    </dgm:pt>
    <dgm:pt modelId="{CF07E280-9949-4E2E-865B-05AE8F5E976D}" type="pres">
      <dgm:prSet presAssocID="{6601E384-2C6D-4C41-A336-D7913C05AA32}" presName="node" presStyleLbl="node1" presStyleIdx="3" presStyleCnt="4">
        <dgm:presLayoutVars>
          <dgm:bulletEnabled val="1"/>
        </dgm:presLayoutVars>
      </dgm:prSet>
      <dgm:spPr/>
    </dgm:pt>
    <dgm:pt modelId="{D5A27C2C-4F17-4183-AD06-3DDE700E28D2}" type="pres">
      <dgm:prSet presAssocID="{95F0E616-1FE2-4B0F-9B41-60A017EB61EB}" presName="sibTrans" presStyleLbl="sibTrans2D1" presStyleIdx="3" presStyleCnt="4"/>
      <dgm:spPr/>
    </dgm:pt>
    <dgm:pt modelId="{798202B2-1E92-48E1-8B0F-CADEB772E157}" type="pres">
      <dgm:prSet presAssocID="{95F0E616-1FE2-4B0F-9B41-60A017EB61EB}" presName="connectorText" presStyleLbl="sibTrans2D1" presStyleIdx="3" presStyleCnt="4"/>
      <dgm:spPr/>
    </dgm:pt>
  </dgm:ptLst>
  <dgm:cxnLst>
    <dgm:cxn modelId="{1CE80017-89BA-4E88-BC8F-1E6D6DAA7929}" srcId="{BD84EED0-F565-4F06-AA5E-A0BD6342FAFE}" destId="{0BB8440B-6CAD-448A-AC6C-C85F3297281E}" srcOrd="0" destOrd="0" parTransId="{FAC85030-2FB2-478E-8E38-C200804D190B}" sibTransId="{95674AE9-8C92-4FC2-8F99-FDCCCBFB9B9E}"/>
    <dgm:cxn modelId="{C1935A1E-FE1A-4C7F-92ED-91D5D6B63873}" srcId="{BD84EED0-F565-4F06-AA5E-A0BD6342FAFE}" destId="{6601E384-2C6D-4C41-A336-D7913C05AA32}" srcOrd="3" destOrd="0" parTransId="{5B6F7D7C-6D70-453E-BA72-0D65D4AE2F2C}" sibTransId="{95F0E616-1FE2-4B0F-9B41-60A017EB61EB}"/>
    <dgm:cxn modelId="{2855442F-8F2A-45AC-993E-43FA784B96D0}" type="presOf" srcId="{08180639-4F13-4034-9B59-DDF0DBC1804C}" destId="{D8999894-1809-4FD8-9180-2D39BB03D31A}" srcOrd="0" destOrd="0" presId="urn:microsoft.com/office/officeart/2005/8/layout/cycle2"/>
    <dgm:cxn modelId="{714C7C38-03CB-4977-BD7A-CC433E7C6ECE}" type="presOf" srcId="{06E8CE3B-9E10-4652-93C3-9803D1AC1F85}" destId="{0326020D-B075-4220-ABB1-CDD91F5A18D4}" srcOrd="0" destOrd="0" presId="urn:microsoft.com/office/officeart/2005/8/layout/cycle2"/>
    <dgm:cxn modelId="{CAC57F45-AFF3-4DE4-9B67-5492C18BDC22}" type="presOf" srcId="{D8C79312-A0B2-43BF-9877-8958BCE3D9E7}" destId="{C93D0137-2C9A-40E6-89F0-AFBDA36A4968}" srcOrd="0" destOrd="0" presId="urn:microsoft.com/office/officeart/2005/8/layout/cycle2"/>
    <dgm:cxn modelId="{8BFB0D54-F9A6-40D6-8FA6-76673AE6C36C}" type="presOf" srcId="{95F0E616-1FE2-4B0F-9B41-60A017EB61EB}" destId="{D5A27C2C-4F17-4183-AD06-3DDE700E28D2}" srcOrd="0" destOrd="0" presId="urn:microsoft.com/office/officeart/2005/8/layout/cycle2"/>
    <dgm:cxn modelId="{AD150057-C011-43D3-A59A-8BCD865C4259}" type="presOf" srcId="{95674AE9-8C92-4FC2-8F99-FDCCCBFB9B9E}" destId="{1016EC1F-5248-4844-8982-55EC9430054E}" srcOrd="1" destOrd="0" presId="urn:microsoft.com/office/officeart/2005/8/layout/cycle2"/>
    <dgm:cxn modelId="{E1E955AA-9E33-4858-A4D5-FB488D54F3A3}" type="presOf" srcId="{BD84EED0-F565-4F06-AA5E-A0BD6342FAFE}" destId="{D4FDA4D1-2626-4547-9473-F29B9B043270}" srcOrd="0" destOrd="0" presId="urn:microsoft.com/office/officeart/2005/8/layout/cycle2"/>
    <dgm:cxn modelId="{40DD6CB3-2544-4ABB-8D87-FB2A6DECF633}" type="presOf" srcId="{1330927C-4F5A-4B22-980A-6E3651DA85CE}" destId="{E40B7746-0406-4B86-A3F1-DA0A81B10155}" srcOrd="1" destOrd="0" presId="urn:microsoft.com/office/officeart/2005/8/layout/cycle2"/>
    <dgm:cxn modelId="{667375B3-4EA6-4153-8854-63A782C9A508}" type="presOf" srcId="{95F0E616-1FE2-4B0F-9B41-60A017EB61EB}" destId="{798202B2-1E92-48E1-8B0F-CADEB772E157}" srcOrd="1" destOrd="0" presId="urn:microsoft.com/office/officeart/2005/8/layout/cycle2"/>
    <dgm:cxn modelId="{DF3D42B4-A25A-45CD-B458-6C4D4EE7C686}" type="presOf" srcId="{1330927C-4F5A-4B22-980A-6E3651DA85CE}" destId="{48256E7B-B4F6-4300-9CE2-86718CE2D4FD}" srcOrd="0" destOrd="0" presId="urn:microsoft.com/office/officeart/2005/8/layout/cycle2"/>
    <dgm:cxn modelId="{163968C6-4DD6-4818-B42A-A124D7C881AF}" type="presOf" srcId="{0BB8440B-6CAD-448A-AC6C-C85F3297281E}" destId="{E9D3C020-E555-410A-BB24-43AA4FDC5E9F}" srcOrd="0" destOrd="0" presId="urn:microsoft.com/office/officeart/2005/8/layout/cycle2"/>
    <dgm:cxn modelId="{4F84B4C8-E322-4433-8C25-C57BD59F270E}" type="presOf" srcId="{6601E384-2C6D-4C41-A336-D7913C05AA32}" destId="{CF07E280-9949-4E2E-865B-05AE8F5E976D}" srcOrd="0" destOrd="0" presId="urn:microsoft.com/office/officeart/2005/8/layout/cycle2"/>
    <dgm:cxn modelId="{954F0BD9-CAFC-46F9-9FF5-3848AB9D23D9}" type="presOf" srcId="{95674AE9-8C92-4FC2-8F99-FDCCCBFB9B9E}" destId="{81C1F77C-DF41-45D1-91A5-9615AE57CA18}" srcOrd="0" destOrd="0" presId="urn:microsoft.com/office/officeart/2005/8/layout/cycle2"/>
    <dgm:cxn modelId="{D527EDE4-D9A8-4BAE-AA02-E28007872BA3}" srcId="{BD84EED0-F565-4F06-AA5E-A0BD6342FAFE}" destId="{08180639-4F13-4034-9B59-DDF0DBC1804C}" srcOrd="2" destOrd="0" parTransId="{BFE4A873-3B3F-4323-BA72-008CF4496C84}" sibTransId="{D8C79312-A0B2-43BF-9877-8958BCE3D9E7}"/>
    <dgm:cxn modelId="{DB182CEE-C0FA-40C9-A483-4F7359D527A2}" type="presOf" srcId="{D8C79312-A0B2-43BF-9877-8958BCE3D9E7}" destId="{4C7D3516-18DA-4CA1-9A49-805009FA7F2C}" srcOrd="1" destOrd="0" presId="urn:microsoft.com/office/officeart/2005/8/layout/cycle2"/>
    <dgm:cxn modelId="{039F78F6-4432-418D-A944-0514FA6FEC7D}" srcId="{BD84EED0-F565-4F06-AA5E-A0BD6342FAFE}" destId="{06E8CE3B-9E10-4652-93C3-9803D1AC1F85}" srcOrd="1" destOrd="0" parTransId="{48888F03-2BDD-4F2B-A34B-B9021B20DE1B}" sibTransId="{1330927C-4F5A-4B22-980A-6E3651DA85CE}"/>
    <dgm:cxn modelId="{CB923BFB-4BED-4BE8-B16C-CF32BFAE0889}" type="presParOf" srcId="{D4FDA4D1-2626-4547-9473-F29B9B043270}" destId="{E9D3C020-E555-410A-BB24-43AA4FDC5E9F}" srcOrd="0" destOrd="0" presId="urn:microsoft.com/office/officeart/2005/8/layout/cycle2"/>
    <dgm:cxn modelId="{D0A8325A-D1DA-4CB2-9A9C-79B6C894E454}" type="presParOf" srcId="{D4FDA4D1-2626-4547-9473-F29B9B043270}" destId="{81C1F77C-DF41-45D1-91A5-9615AE57CA18}" srcOrd="1" destOrd="0" presId="urn:microsoft.com/office/officeart/2005/8/layout/cycle2"/>
    <dgm:cxn modelId="{3D4DB3F7-797B-414A-95F6-BC82C0F3D02D}" type="presParOf" srcId="{81C1F77C-DF41-45D1-91A5-9615AE57CA18}" destId="{1016EC1F-5248-4844-8982-55EC9430054E}" srcOrd="0" destOrd="0" presId="urn:microsoft.com/office/officeart/2005/8/layout/cycle2"/>
    <dgm:cxn modelId="{5C82D6D9-F3FC-416F-B1FB-69756A92B02B}" type="presParOf" srcId="{D4FDA4D1-2626-4547-9473-F29B9B043270}" destId="{0326020D-B075-4220-ABB1-CDD91F5A18D4}" srcOrd="2" destOrd="0" presId="urn:microsoft.com/office/officeart/2005/8/layout/cycle2"/>
    <dgm:cxn modelId="{3F87FE13-55DD-492C-B1E5-1B5EF5D09277}" type="presParOf" srcId="{D4FDA4D1-2626-4547-9473-F29B9B043270}" destId="{48256E7B-B4F6-4300-9CE2-86718CE2D4FD}" srcOrd="3" destOrd="0" presId="urn:microsoft.com/office/officeart/2005/8/layout/cycle2"/>
    <dgm:cxn modelId="{48A58B7D-9CD2-402D-96F7-F42802B68CBF}" type="presParOf" srcId="{48256E7B-B4F6-4300-9CE2-86718CE2D4FD}" destId="{E40B7746-0406-4B86-A3F1-DA0A81B10155}" srcOrd="0" destOrd="0" presId="urn:microsoft.com/office/officeart/2005/8/layout/cycle2"/>
    <dgm:cxn modelId="{E9AAF5EE-20BF-44E8-B9CB-1D7DA634EF7A}" type="presParOf" srcId="{D4FDA4D1-2626-4547-9473-F29B9B043270}" destId="{D8999894-1809-4FD8-9180-2D39BB03D31A}" srcOrd="4" destOrd="0" presId="urn:microsoft.com/office/officeart/2005/8/layout/cycle2"/>
    <dgm:cxn modelId="{C814A7A5-C1FC-4CF3-8157-F246E4CB56AA}" type="presParOf" srcId="{D4FDA4D1-2626-4547-9473-F29B9B043270}" destId="{C93D0137-2C9A-40E6-89F0-AFBDA36A4968}" srcOrd="5" destOrd="0" presId="urn:microsoft.com/office/officeart/2005/8/layout/cycle2"/>
    <dgm:cxn modelId="{81BD0FF5-72D1-4ADE-AFBA-E0EA86F2ED5E}" type="presParOf" srcId="{C93D0137-2C9A-40E6-89F0-AFBDA36A4968}" destId="{4C7D3516-18DA-4CA1-9A49-805009FA7F2C}" srcOrd="0" destOrd="0" presId="urn:microsoft.com/office/officeart/2005/8/layout/cycle2"/>
    <dgm:cxn modelId="{6273C366-E4A0-4BD1-B5D5-D097CB214AEA}" type="presParOf" srcId="{D4FDA4D1-2626-4547-9473-F29B9B043270}" destId="{CF07E280-9949-4E2E-865B-05AE8F5E976D}" srcOrd="6" destOrd="0" presId="urn:microsoft.com/office/officeart/2005/8/layout/cycle2"/>
    <dgm:cxn modelId="{0F145CAF-8CCA-4FD1-A007-F8D99C7F52BD}" type="presParOf" srcId="{D4FDA4D1-2626-4547-9473-F29B9B043270}" destId="{D5A27C2C-4F17-4183-AD06-3DDE700E28D2}" srcOrd="7" destOrd="0" presId="urn:microsoft.com/office/officeart/2005/8/layout/cycle2"/>
    <dgm:cxn modelId="{50C34F9E-EE5D-4E14-8EFB-F17CEE1DD831}" type="presParOf" srcId="{D5A27C2C-4F17-4183-AD06-3DDE700E28D2}" destId="{798202B2-1E92-48E1-8B0F-CADEB772E157}"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69D0AC-7050-479F-A238-3FBC11444602}" type="doc">
      <dgm:prSet loTypeId="urn:microsoft.com/office/officeart/2005/8/layout/lProcess2" loCatId="list" qsTypeId="urn:microsoft.com/office/officeart/2005/8/quickstyle/simple4" qsCatId="simple" csTypeId="urn:microsoft.com/office/officeart/2005/8/colors/colorful1" csCatId="colorful" phldr="1"/>
      <dgm:spPr/>
      <dgm:t>
        <a:bodyPr/>
        <a:lstStyle/>
        <a:p>
          <a:endParaRPr lang="en-US"/>
        </a:p>
      </dgm:t>
    </dgm:pt>
    <dgm:pt modelId="{B27255EF-E7D0-4FAA-9D97-6061AA51758F}">
      <dgm:prSet custT="1"/>
      <dgm:spPr/>
      <dgm:t>
        <a:bodyPr/>
        <a:lstStyle/>
        <a:p>
          <a:r>
            <a:rPr lang="en-US" sz="4800" b="1" u="sng" dirty="0"/>
            <a:t>Volunteers</a:t>
          </a:r>
        </a:p>
      </dgm:t>
    </dgm:pt>
    <dgm:pt modelId="{2B5528C9-27A1-4A4E-BA7E-C13160990085}" type="parTrans" cxnId="{010C3BA5-6D5D-4E31-8382-11DA0A482051}">
      <dgm:prSet/>
      <dgm:spPr/>
      <dgm:t>
        <a:bodyPr/>
        <a:lstStyle/>
        <a:p>
          <a:endParaRPr lang="en-US" sz="4000"/>
        </a:p>
      </dgm:t>
    </dgm:pt>
    <dgm:pt modelId="{A3A860A3-9358-42D2-A053-345B28972156}" type="sibTrans" cxnId="{010C3BA5-6D5D-4E31-8382-11DA0A482051}">
      <dgm:prSet/>
      <dgm:spPr/>
      <dgm:t>
        <a:bodyPr/>
        <a:lstStyle/>
        <a:p>
          <a:endParaRPr lang="en-US" sz="4000"/>
        </a:p>
      </dgm:t>
    </dgm:pt>
    <dgm:pt modelId="{351048E3-CADD-4980-A413-D57FBE938D1D}">
      <dgm:prSet custT="1"/>
      <dgm:spPr/>
      <dgm:t>
        <a:bodyPr/>
        <a:lstStyle/>
        <a:p>
          <a:r>
            <a:rPr lang="en-US" sz="4000" dirty="0"/>
            <a:t>Provide Volunteering Opportunities</a:t>
          </a:r>
        </a:p>
      </dgm:t>
    </dgm:pt>
    <dgm:pt modelId="{F56A4642-CC0B-4AC5-A9A4-E559FAFCB727}" type="parTrans" cxnId="{7661E577-EBC4-45CB-B347-C6066C9D29B1}">
      <dgm:prSet/>
      <dgm:spPr/>
      <dgm:t>
        <a:bodyPr/>
        <a:lstStyle/>
        <a:p>
          <a:endParaRPr lang="en-US" sz="4000"/>
        </a:p>
      </dgm:t>
    </dgm:pt>
    <dgm:pt modelId="{4F6F684C-000E-410C-87F9-BB4F9E5F0447}" type="sibTrans" cxnId="{7661E577-EBC4-45CB-B347-C6066C9D29B1}">
      <dgm:prSet/>
      <dgm:spPr/>
      <dgm:t>
        <a:bodyPr/>
        <a:lstStyle/>
        <a:p>
          <a:endParaRPr lang="en-US" sz="4000"/>
        </a:p>
      </dgm:t>
    </dgm:pt>
    <dgm:pt modelId="{6CD9DA6A-DA28-4290-A53F-3801F14DBAFB}">
      <dgm:prSet custT="1"/>
      <dgm:spPr/>
      <dgm:t>
        <a:bodyPr/>
        <a:lstStyle/>
        <a:p>
          <a:r>
            <a:rPr lang="en-US" sz="2800"/>
            <a:t>Committees</a:t>
          </a:r>
        </a:p>
      </dgm:t>
    </dgm:pt>
    <dgm:pt modelId="{E3208B1F-301E-4659-9A0A-A3C88A91BBE3}" type="parTrans" cxnId="{453CC7F9-F831-46A8-8849-46B45A762443}">
      <dgm:prSet/>
      <dgm:spPr/>
      <dgm:t>
        <a:bodyPr/>
        <a:lstStyle/>
        <a:p>
          <a:endParaRPr lang="en-US" sz="4000"/>
        </a:p>
      </dgm:t>
    </dgm:pt>
    <dgm:pt modelId="{5BC5A0B6-394A-46AC-9509-5E88C4590E0D}" type="sibTrans" cxnId="{453CC7F9-F831-46A8-8849-46B45A762443}">
      <dgm:prSet/>
      <dgm:spPr/>
      <dgm:t>
        <a:bodyPr/>
        <a:lstStyle/>
        <a:p>
          <a:endParaRPr lang="en-US" sz="4000"/>
        </a:p>
      </dgm:t>
    </dgm:pt>
    <dgm:pt modelId="{3FDEA345-613B-4815-8510-719AC9DE2F3C}">
      <dgm:prSet custT="1"/>
      <dgm:spPr/>
      <dgm:t>
        <a:bodyPr/>
        <a:lstStyle/>
        <a:p>
          <a:r>
            <a:rPr lang="en-US" sz="2800" dirty="0"/>
            <a:t>Service Work</a:t>
          </a:r>
        </a:p>
      </dgm:t>
    </dgm:pt>
    <dgm:pt modelId="{30F996DC-F1FD-4D2B-81A6-3872D9C97342}" type="parTrans" cxnId="{8308A991-811B-4961-B35D-6DA74854EEF3}">
      <dgm:prSet/>
      <dgm:spPr/>
      <dgm:t>
        <a:bodyPr/>
        <a:lstStyle/>
        <a:p>
          <a:endParaRPr lang="en-US" sz="4000"/>
        </a:p>
      </dgm:t>
    </dgm:pt>
    <dgm:pt modelId="{A28B87C7-078F-4EDD-8FD7-074FA9CD851E}" type="sibTrans" cxnId="{8308A991-811B-4961-B35D-6DA74854EEF3}">
      <dgm:prSet/>
      <dgm:spPr/>
      <dgm:t>
        <a:bodyPr/>
        <a:lstStyle/>
        <a:p>
          <a:endParaRPr lang="en-US" sz="4000"/>
        </a:p>
      </dgm:t>
    </dgm:pt>
    <dgm:pt modelId="{A703FC8C-13B0-4C98-AA68-24C864DA7725}">
      <dgm:prSet custT="1"/>
      <dgm:spPr/>
      <dgm:t>
        <a:bodyPr/>
        <a:lstStyle/>
        <a:p>
          <a:r>
            <a:rPr lang="en-US" sz="2800"/>
            <a:t>Best way to connect!</a:t>
          </a:r>
        </a:p>
      </dgm:t>
    </dgm:pt>
    <dgm:pt modelId="{BB05E11C-6D50-4E44-AA59-005F9232A246}" type="parTrans" cxnId="{4A748C6A-BC4B-42D8-ABCC-8C6B9A8714EF}">
      <dgm:prSet/>
      <dgm:spPr/>
      <dgm:t>
        <a:bodyPr/>
        <a:lstStyle/>
        <a:p>
          <a:endParaRPr lang="en-US" sz="4000"/>
        </a:p>
      </dgm:t>
    </dgm:pt>
    <dgm:pt modelId="{D6E96B02-CB75-475A-92A9-4711319CCB99}" type="sibTrans" cxnId="{4A748C6A-BC4B-42D8-ABCC-8C6B9A8714EF}">
      <dgm:prSet/>
      <dgm:spPr/>
      <dgm:t>
        <a:bodyPr/>
        <a:lstStyle/>
        <a:p>
          <a:endParaRPr lang="en-US" sz="4000"/>
        </a:p>
      </dgm:t>
    </dgm:pt>
    <dgm:pt modelId="{3A1E4E3C-D615-4487-9C8F-591F7708C20A}">
      <dgm:prSet custT="1"/>
      <dgm:spPr/>
      <dgm:t>
        <a:bodyPr/>
        <a:lstStyle/>
        <a:p>
          <a:r>
            <a:rPr lang="en-US" sz="4800" b="1" u="sng" dirty="0"/>
            <a:t>Information</a:t>
          </a:r>
          <a:endParaRPr lang="en-US" sz="3200" b="1" u="sng" dirty="0"/>
        </a:p>
      </dgm:t>
    </dgm:pt>
    <dgm:pt modelId="{727925C8-F3B0-4203-8FC7-8ED8692C6739}" type="parTrans" cxnId="{20A8C2BE-0973-423D-BCF4-00C4B09DFAFE}">
      <dgm:prSet/>
      <dgm:spPr/>
      <dgm:t>
        <a:bodyPr/>
        <a:lstStyle/>
        <a:p>
          <a:endParaRPr lang="en-US" sz="4000"/>
        </a:p>
      </dgm:t>
    </dgm:pt>
    <dgm:pt modelId="{214A66D8-71DA-4D0B-8676-2C6696408141}" type="sibTrans" cxnId="{20A8C2BE-0973-423D-BCF4-00C4B09DFAFE}">
      <dgm:prSet/>
      <dgm:spPr/>
      <dgm:t>
        <a:bodyPr/>
        <a:lstStyle/>
        <a:p>
          <a:endParaRPr lang="en-US" sz="4000"/>
        </a:p>
      </dgm:t>
    </dgm:pt>
    <dgm:pt modelId="{09F79E20-0D42-4EE3-B45F-04D85F82CD2F}">
      <dgm:prSet custT="1"/>
      <dgm:spPr/>
      <dgm:t>
        <a:bodyPr/>
        <a:lstStyle/>
        <a:p>
          <a:r>
            <a:rPr lang="en-US" sz="4000" dirty="0"/>
            <a:t>Keep informed </a:t>
          </a:r>
        </a:p>
      </dgm:t>
    </dgm:pt>
    <dgm:pt modelId="{E3431BF4-381B-47EC-8740-A4F48A6006F7}" type="parTrans" cxnId="{7917F344-CC8E-49FE-B213-FCB7663D479D}">
      <dgm:prSet/>
      <dgm:spPr/>
      <dgm:t>
        <a:bodyPr/>
        <a:lstStyle/>
        <a:p>
          <a:endParaRPr lang="en-US" sz="4000"/>
        </a:p>
      </dgm:t>
    </dgm:pt>
    <dgm:pt modelId="{68EF2A20-3BE5-4290-9CF5-4F8D828A617F}" type="sibTrans" cxnId="{7917F344-CC8E-49FE-B213-FCB7663D479D}">
      <dgm:prSet/>
      <dgm:spPr/>
      <dgm:t>
        <a:bodyPr/>
        <a:lstStyle/>
        <a:p>
          <a:endParaRPr lang="en-US" sz="4000"/>
        </a:p>
      </dgm:t>
    </dgm:pt>
    <dgm:pt modelId="{2D0C2E7F-2E74-40E8-813D-802FC297312E}">
      <dgm:prSet custT="1"/>
      <dgm:spPr/>
      <dgm:t>
        <a:bodyPr/>
        <a:lstStyle/>
        <a:p>
          <a:r>
            <a:rPr lang="en-US" sz="2800"/>
            <a:t>Emails &amp; Newsletters</a:t>
          </a:r>
        </a:p>
      </dgm:t>
    </dgm:pt>
    <dgm:pt modelId="{3E222439-005F-4C21-A1F0-8E098E729650}" type="parTrans" cxnId="{DB70B973-8703-43C7-978E-7408E0E97538}">
      <dgm:prSet/>
      <dgm:spPr/>
      <dgm:t>
        <a:bodyPr/>
        <a:lstStyle/>
        <a:p>
          <a:endParaRPr lang="en-US" sz="4000"/>
        </a:p>
      </dgm:t>
    </dgm:pt>
    <dgm:pt modelId="{79E82A3F-A6CD-455A-AFE7-D8420DF42FBC}" type="sibTrans" cxnId="{DB70B973-8703-43C7-978E-7408E0E97538}">
      <dgm:prSet/>
      <dgm:spPr/>
      <dgm:t>
        <a:bodyPr/>
        <a:lstStyle/>
        <a:p>
          <a:endParaRPr lang="en-US" sz="4000"/>
        </a:p>
      </dgm:t>
    </dgm:pt>
    <dgm:pt modelId="{75AD1A2F-122A-4CB1-98B8-D796D40A0A0C}">
      <dgm:prSet custT="1"/>
      <dgm:spPr/>
      <dgm:t>
        <a:bodyPr/>
        <a:lstStyle/>
        <a:p>
          <a:r>
            <a:rPr lang="en-US" sz="2800" dirty="0"/>
            <a:t>Magazines</a:t>
          </a:r>
        </a:p>
      </dgm:t>
    </dgm:pt>
    <dgm:pt modelId="{DE26BF7B-258C-4B46-B4CE-8783734335DB}" type="parTrans" cxnId="{DB6379FD-1349-407A-82A5-BD63C749DE95}">
      <dgm:prSet/>
      <dgm:spPr/>
      <dgm:t>
        <a:bodyPr/>
        <a:lstStyle/>
        <a:p>
          <a:endParaRPr lang="en-US" sz="4000"/>
        </a:p>
      </dgm:t>
    </dgm:pt>
    <dgm:pt modelId="{566E7015-DC17-4183-91D4-F48793BB9A07}" type="sibTrans" cxnId="{DB6379FD-1349-407A-82A5-BD63C749DE95}">
      <dgm:prSet/>
      <dgm:spPr/>
      <dgm:t>
        <a:bodyPr/>
        <a:lstStyle/>
        <a:p>
          <a:endParaRPr lang="en-US" sz="4000"/>
        </a:p>
      </dgm:t>
    </dgm:pt>
    <dgm:pt modelId="{8CC3DDFC-B4AE-470C-ACA6-FE301075C6C1}">
      <dgm:prSet custT="1"/>
      <dgm:spPr/>
      <dgm:t>
        <a:bodyPr/>
        <a:lstStyle/>
        <a:p>
          <a:r>
            <a:rPr lang="en-US" sz="2800"/>
            <a:t>Videos &amp; Podcasts</a:t>
          </a:r>
        </a:p>
      </dgm:t>
    </dgm:pt>
    <dgm:pt modelId="{BAE984D7-BF9F-4358-8784-1E08701CE977}" type="parTrans" cxnId="{C384ED63-BC5E-4146-ABAF-C891FEC21AE1}">
      <dgm:prSet/>
      <dgm:spPr/>
      <dgm:t>
        <a:bodyPr/>
        <a:lstStyle/>
        <a:p>
          <a:endParaRPr lang="en-US" sz="4000"/>
        </a:p>
      </dgm:t>
    </dgm:pt>
    <dgm:pt modelId="{A9E0A463-B1DD-47EA-849E-8AA99797B5D2}" type="sibTrans" cxnId="{C384ED63-BC5E-4146-ABAF-C891FEC21AE1}">
      <dgm:prSet/>
      <dgm:spPr/>
      <dgm:t>
        <a:bodyPr/>
        <a:lstStyle/>
        <a:p>
          <a:endParaRPr lang="en-US" sz="4000"/>
        </a:p>
      </dgm:t>
    </dgm:pt>
    <dgm:pt modelId="{B33793F6-D998-45C1-98A2-D429C0CD85AD}">
      <dgm:prSet custT="1"/>
      <dgm:spPr/>
      <dgm:t>
        <a:bodyPr/>
        <a:lstStyle/>
        <a:p>
          <a:r>
            <a:rPr lang="en-US" sz="2800"/>
            <a:t>Social Media</a:t>
          </a:r>
        </a:p>
      </dgm:t>
    </dgm:pt>
    <dgm:pt modelId="{8ED18BB1-9273-4364-96AD-46136719BF8C}" type="parTrans" cxnId="{5777F41A-52C0-42AE-BC9F-15FB926B6ECD}">
      <dgm:prSet/>
      <dgm:spPr/>
      <dgm:t>
        <a:bodyPr/>
        <a:lstStyle/>
        <a:p>
          <a:endParaRPr lang="en-US" sz="4000"/>
        </a:p>
      </dgm:t>
    </dgm:pt>
    <dgm:pt modelId="{6BD1792D-E2B7-4576-A6CB-6ABA1CDACEDF}" type="sibTrans" cxnId="{5777F41A-52C0-42AE-BC9F-15FB926B6ECD}">
      <dgm:prSet/>
      <dgm:spPr/>
      <dgm:t>
        <a:bodyPr/>
        <a:lstStyle/>
        <a:p>
          <a:endParaRPr lang="en-US" sz="4000"/>
        </a:p>
      </dgm:t>
    </dgm:pt>
    <dgm:pt modelId="{E042EC96-4EDE-4813-8A56-D44E9F28F340}">
      <dgm:prSet custT="1"/>
      <dgm:spPr/>
      <dgm:t>
        <a:bodyPr/>
        <a:lstStyle/>
        <a:p>
          <a:r>
            <a:rPr lang="en-US" sz="4800" b="1" u="sng" dirty="0"/>
            <a:t>Events</a:t>
          </a:r>
          <a:endParaRPr lang="en-US" sz="3200" b="1" u="sng" dirty="0"/>
        </a:p>
      </dgm:t>
    </dgm:pt>
    <dgm:pt modelId="{366AAA77-111E-46E9-9F3A-E1D181380E59}" type="parTrans" cxnId="{D9AA8651-4336-4B7C-BBF0-AD96222ABFD3}">
      <dgm:prSet/>
      <dgm:spPr/>
      <dgm:t>
        <a:bodyPr/>
        <a:lstStyle/>
        <a:p>
          <a:endParaRPr lang="en-US" sz="4000"/>
        </a:p>
      </dgm:t>
    </dgm:pt>
    <dgm:pt modelId="{227AF15D-E68F-4238-9D78-F4217C6C181C}" type="sibTrans" cxnId="{D9AA8651-4336-4B7C-BBF0-AD96222ABFD3}">
      <dgm:prSet/>
      <dgm:spPr/>
      <dgm:t>
        <a:bodyPr/>
        <a:lstStyle/>
        <a:p>
          <a:endParaRPr lang="en-US" sz="4000"/>
        </a:p>
      </dgm:t>
    </dgm:pt>
    <dgm:pt modelId="{EB0F6927-BE19-41D8-A394-B8D6FAAD5F40}">
      <dgm:prSet custT="1"/>
      <dgm:spPr/>
      <dgm:t>
        <a:bodyPr/>
        <a:lstStyle/>
        <a:p>
          <a:r>
            <a:rPr lang="en-US" sz="4000"/>
            <a:t>Special Events</a:t>
          </a:r>
        </a:p>
      </dgm:t>
    </dgm:pt>
    <dgm:pt modelId="{895376CA-F0FD-4ED4-BC7B-11819C52C4DA}" type="parTrans" cxnId="{B90EEB87-9642-4204-BEAA-1408097DC3CE}">
      <dgm:prSet/>
      <dgm:spPr/>
      <dgm:t>
        <a:bodyPr/>
        <a:lstStyle/>
        <a:p>
          <a:endParaRPr lang="en-US" sz="4000"/>
        </a:p>
      </dgm:t>
    </dgm:pt>
    <dgm:pt modelId="{12CC0E29-CEA9-439B-B312-7388B7F2C543}" type="sibTrans" cxnId="{B90EEB87-9642-4204-BEAA-1408097DC3CE}">
      <dgm:prSet/>
      <dgm:spPr/>
      <dgm:t>
        <a:bodyPr/>
        <a:lstStyle/>
        <a:p>
          <a:endParaRPr lang="en-US" sz="4000"/>
        </a:p>
      </dgm:t>
    </dgm:pt>
    <dgm:pt modelId="{2547C035-C1E5-4D94-A6AC-9876C06F5DF1}">
      <dgm:prSet custT="1"/>
      <dgm:spPr/>
      <dgm:t>
        <a:bodyPr/>
        <a:lstStyle/>
        <a:p>
          <a:r>
            <a:rPr lang="en-US" sz="2800" dirty="0"/>
            <a:t>Seminars</a:t>
          </a:r>
        </a:p>
      </dgm:t>
    </dgm:pt>
    <dgm:pt modelId="{D5D2DA77-7997-4AE7-976B-F1AEE31AE4D7}" type="parTrans" cxnId="{CE98EF67-C5FC-4183-98D3-A1CA9004449B}">
      <dgm:prSet/>
      <dgm:spPr/>
      <dgm:t>
        <a:bodyPr/>
        <a:lstStyle/>
        <a:p>
          <a:endParaRPr lang="en-US" sz="4000"/>
        </a:p>
      </dgm:t>
    </dgm:pt>
    <dgm:pt modelId="{2A4559EC-2363-4FAF-9DB4-6E906932BEC7}" type="sibTrans" cxnId="{CE98EF67-C5FC-4183-98D3-A1CA9004449B}">
      <dgm:prSet/>
      <dgm:spPr/>
      <dgm:t>
        <a:bodyPr/>
        <a:lstStyle/>
        <a:p>
          <a:endParaRPr lang="en-US" sz="4000"/>
        </a:p>
      </dgm:t>
    </dgm:pt>
    <dgm:pt modelId="{3A2B5EF7-282C-43DD-AD19-261DA81A63CE}">
      <dgm:prSet custT="1"/>
      <dgm:spPr/>
      <dgm:t>
        <a:bodyPr/>
        <a:lstStyle/>
        <a:p>
          <a:r>
            <a:rPr lang="en-US" sz="2800"/>
            <a:t>Thank You Dinners</a:t>
          </a:r>
        </a:p>
      </dgm:t>
    </dgm:pt>
    <dgm:pt modelId="{B9FAFD2F-388E-4863-84C8-CBD0A2C29FE0}" type="parTrans" cxnId="{3FB22910-C8A5-44CF-900C-CEA9B4D6C6F4}">
      <dgm:prSet/>
      <dgm:spPr/>
      <dgm:t>
        <a:bodyPr/>
        <a:lstStyle/>
        <a:p>
          <a:endParaRPr lang="en-US" sz="4000"/>
        </a:p>
      </dgm:t>
    </dgm:pt>
    <dgm:pt modelId="{5F9D4B1D-681F-4BAF-B8C6-28D6558B8655}" type="sibTrans" cxnId="{3FB22910-C8A5-44CF-900C-CEA9B4D6C6F4}">
      <dgm:prSet/>
      <dgm:spPr/>
      <dgm:t>
        <a:bodyPr/>
        <a:lstStyle/>
        <a:p>
          <a:endParaRPr lang="en-US" sz="4000"/>
        </a:p>
      </dgm:t>
    </dgm:pt>
    <dgm:pt modelId="{FB3C0178-CB8F-4815-A359-B8CE18617B4B}">
      <dgm:prSet custT="1"/>
      <dgm:spPr/>
      <dgm:t>
        <a:bodyPr/>
        <a:lstStyle/>
        <a:p>
          <a:r>
            <a:rPr lang="en-US" sz="2800"/>
            <a:t>Reunions</a:t>
          </a:r>
        </a:p>
      </dgm:t>
    </dgm:pt>
    <dgm:pt modelId="{64F90435-D5C8-4688-B42E-B6CBA66C40AE}" type="parTrans" cxnId="{FE6F1954-CADA-4904-A47C-018107805D5B}">
      <dgm:prSet/>
      <dgm:spPr/>
      <dgm:t>
        <a:bodyPr/>
        <a:lstStyle/>
        <a:p>
          <a:endParaRPr lang="en-US" sz="4000"/>
        </a:p>
      </dgm:t>
    </dgm:pt>
    <dgm:pt modelId="{A4192FC1-CE5D-4E6C-9F3C-092F248B383D}" type="sibTrans" cxnId="{FE6F1954-CADA-4904-A47C-018107805D5B}">
      <dgm:prSet/>
      <dgm:spPr/>
      <dgm:t>
        <a:bodyPr/>
        <a:lstStyle/>
        <a:p>
          <a:endParaRPr lang="en-US" sz="4000"/>
        </a:p>
      </dgm:t>
    </dgm:pt>
    <dgm:pt modelId="{E782D870-F53F-4B17-9D81-3FF58E10D7A0}">
      <dgm:prSet custT="1"/>
      <dgm:spPr/>
      <dgm:t>
        <a:bodyPr/>
        <a:lstStyle/>
        <a:p>
          <a:r>
            <a:rPr lang="en-US" sz="4800" b="1" u="sng" dirty="0"/>
            <a:t>Ask</a:t>
          </a:r>
          <a:endParaRPr lang="en-US" sz="3200" b="1" u="sng" dirty="0"/>
        </a:p>
      </dgm:t>
    </dgm:pt>
    <dgm:pt modelId="{BD891D80-ACC4-4BCC-B9AD-9FA24EE461CF}" type="parTrans" cxnId="{FE45E085-1A8C-4B52-B056-7876362E1A40}">
      <dgm:prSet/>
      <dgm:spPr/>
      <dgm:t>
        <a:bodyPr/>
        <a:lstStyle/>
        <a:p>
          <a:endParaRPr lang="en-US" sz="4000"/>
        </a:p>
      </dgm:t>
    </dgm:pt>
    <dgm:pt modelId="{3035C3C4-2FBC-4399-9CDD-4C2EF2417E05}" type="sibTrans" cxnId="{FE45E085-1A8C-4B52-B056-7876362E1A40}">
      <dgm:prSet/>
      <dgm:spPr/>
      <dgm:t>
        <a:bodyPr/>
        <a:lstStyle/>
        <a:p>
          <a:endParaRPr lang="en-US" sz="4000"/>
        </a:p>
      </dgm:t>
    </dgm:pt>
    <dgm:pt modelId="{5EECAB54-68EB-4802-9FD9-FF730D91FE0B}">
      <dgm:prSet custT="1"/>
      <dgm:spPr/>
      <dgm:t>
        <a:bodyPr/>
        <a:lstStyle/>
        <a:p>
          <a:r>
            <a:rPr lang="en-US" sz="4000"/>
            <a:t>Ask for gifts</a:t>
          </a:r>
        </a:p>
      </dgm:t>
    </dgm:pt>
    <dgm:pt modelId="{7A920CBC-FC68-45E7-962E-5A897FFF83CB}" type="parTrans" cxnId="{3A589B30-2C7F-49F3-B5BB-D098CAFDEEAA}">
      <dgm:prSet/>
      <dgm:spPr/>
      <dgm:t>
        <a:bodyPr/>
        <a:lstStyle/>
        <a:p>
          <a:endParaRPr lang="en-US" sz="4000"/>
        </a:p>
      </dgm:t>
    </dgm:pt>
    <dgm:pt modelId="{842646AD-5BEA-410B-AD18-54E2B9CA56AC}" type="sibTrans" cxnId="{3A589B30-2C7F-49F3-B5BB-D098CAFDEEAA}">
      <dgm:prSet/>
      <dgm:spPr/>
      <dgm:t>
        <a:bodyPr/>
        <a:lstStyle/>
        <a:p>
          <a:endParaRPr lang="en-US" sz="4000"/>
        </a:p>
      </dgm:t>
    </dgm:pt>
    <dgm:pt modelId="{277C7A2E-FF2F-47F4-A5E0-7FF36B262721}">
      <dgm:prSet custT="1"/>
      <dgm:spPr/>
      <dgm:t>
        <a:bodyPr/>
        <a:lstStyle/>
        <a:p>
          <a:r>
            <a:rPr lang="en-US" sz="2800"/>
            <a:t>Invite Donor Participation</a:t>
          </a:r>
        </a:p>
      </dgm:t>
    </dgm:pt>
    <dgm:pt modelId="{D17F70FC-9D9C-4960-89E0-5D40FB913F64}" type="parTrans" cxnId="{B6166C4F-9B0E-4FE3-9E79-67F1874B8C21}">
      <dgm:prSet/>
      <dgm:spPr/>
      <dgm:t>
        <a:bodyPr/>
        <a:lstStyle/>
        <a:p>
          <a:endParaRPr lang="en-US" sz="4000"/>
        </a:p>
      </dgm:t>
    </dgm:pt>
    <dgm:pt modelId="{7A916B42-86AD-44BB-8A16-23E798A3E543}" type="sibTrans" cxnId="{B6166C4F-9B0E-4FE3-9E79-67F1874B8C21}">
      <dgm:prSet/>
      <dgm:spPr/>
      <dgm:t>
        <a:bodyPr/>
        <a:lstStyle/>
        <a:p>
          <a:endParaRPr lang="en-US" sz="4000"/>
        </a:p>
      </dgm:t>
    </dgm:pt>
    <dgm:pt modelId="{DF18C06A-A6FB-4250-AFAD-CF069ACC9D4C}">
      <dgm:prSet custT="1"/>
      <dgm:spPr/>
      <dgm:t>
        <a:bodyPr/>
        <a:lstStyle/>
        <a:p>
          <a:r>
            <a:rPr lang="en-US" sz="2800"/>
            <a:t>Asking Matters!</a:t>
          </a:r>
        </a:p>
      </dgm:t>
    </dgm:pt>
    <dgm:pt modelId="{94399E6E-8E51-4F4A-9791-292540682A09}" type="parTrans" cxnId="{038F44B5-459E-4E74-932C-AEDAD1ECC272}">
      <dgm:prSet/>
      <dgm:spPr/>
      <dgm:t>
        <a:bodyPr/>
        <a:lstStyle/>
        <a:p>
          <a:endParaRPr lang="en-US" sz="4000"/>
        </a:p>
      </dgm:t>
    </dgm:pt>
    <dgm:pt modelId="{28899694-4ABF-4B8A-8BBB-39CB2C993071}" type="sibTrans" cxnId="{038F44B5-459E-4E74-932C-AEDAD1ECC272}">
      <dgm:prSet/>
      <dgm:spPr/>
      <dgm:t>
        <a:bodyPr/>
        <a:lstStyle/>
        <a:p>
          <a:endParaRPr lang="en-US" sz="4000"/>
        </a:p>
      </dgm:t>
    </dgm:pt>
    <dgm:pt modelId="{556A9140-CBB3-48F1-897D-25EAD4E8A7CC}" type="pres">
      <dgm:prSet presAssocID="{4369D0AC-7050-479F-A238-3FBC11444602}" presName="theList" presStyleCnt="0">
        <dgm:presLayoutVars>
          <dgm:dir/>
          <dgm:animLvl val="lvl"/>
          <dgm:resizeHandles val="exact"/>
        </dgm:presLayoutVars>
      </dgm:prSet>
      <dgm:spPr/>
    </dgm:pt>
    <dgm:pt modelId="{95A9CF34-1067-47FB-844C-4A8F7DFB53FE}" type="pres">
      <dgm:prSet presAssocID="{B27255EF-E7D0-4FAA-9D97-6061AA51758F}" presName="compNode" presStyleCnt="0"/>
      <dgm:spPr/>
    </dgm:pt>
    <dgm:pt modelId="{7977F9C7-F2C0-4339-A61D-D47C2127BB7F}" type="pres">
      <dgm:prSet presAssocID="{B27255EF-E7D0-4FAA-9D97-6061AA51758F}" presName="aNode" presStyleLbl="bgShp" presStyleIdx="0" presStyleCnt="4"/>
      <dgm:spPr/>
    </dgm:pt>
    <dgm:pt modelId="{4A89C87A-FA1A-429D-86D5-58D43D63F9CE}" type="pres">
      <dgm:prSet presAssocID="{B27255EF-E7D0-4FAA-9D97-6061AA51758F}" presName="textNode" presStyleLbl="bgShp" presStyleIdx="0" presStyleCnt="4"/>
      <dgm:spPr/>
    </dgm:pt>
    <dgm:pt modelId="{2BFBA117-D374-4661-A8CF-2E02DDD9B368}" type="pres">
      <dgm:prSet presAssocID="{B27255EF-E7D0-4FAA-9D97-6061AA51758F}" presName="compChildNode" presStyleCnt="0"/>
      <dgm:spPr/>
    </dgm:pt>
    <dgm:pt modelId="{84BA5060-4224-43F8-A0E4-6D6DFE976B5A}" type="pres">
      <dgm:prSet presAssocID="{B27255EF-E7D0-4FAA-9D97-6061AA51758F}" presName="theInnerList" presStyleCnt="0"/>
      <dgm:spPr/>
    </dgm:pt>
    <dgm:pt modelId="{61C97E97-E6E2-424D-8DEA-7F955A3A5048}" type="pres">
      <dgm:prSet presAssocID="{351048E3-CADD-4980-A413-D57FBE938D1D}" presName="childNode" presStyleLbl="node1" presStyleIdx="0" presStyleCnt="4">
        <dgm:presLayoutVars>
          <dgm:bulletEnabled val="1"/>
        </dgm:presLayoutVars>
      </dgm:prSet>
      <dgm:spPr/>
    </dgm:pt>
    <dgm:pt modelId="{B970AD71-4228-4DDD-AA00-3BD219EB3A37}" type="pres">
      <dgm:prSet presAssocID="{B27255EF-E7D0-4FAA-9D97-6061AA51758F}" presName="aSpace" presStyleCnt="0"/>
      <dgm:spPr/>
    </dgm:pt>
    <dgm:pt modelId="{9C8F249E-DF4A-43E5-A43B-E0649CD06E11}" type="pres">
      <dgm:prSet presAssocID="{3A1E4E3C-D615-4487-9C8F-591F7708C20A}" presName="compNode" presStyleCnt="0"/>
      <dgm:spPr/>
    </dgm:pt>
    <dgm:pt modelId="{EB3F2622-1D32-41C2-A592-110CDE9DD4C6}" type="pres">
      <dgm:prSet presAssocID="{3A1E4E3C-D615-4487-9C8F-591F7708C20A}" presName="aNode" presStyleLbl="bgShp" presStyleIdx="1" presStyleCnt="4"/>
      <dgm:spPr/>
    </dgm:pt>
    <dgm:pt modelId="{BD73BE1E-9510-4775-9034-E8FFCA5AA282}" type="pres">
      <dgm:prSet presAssocID="{3A1E4E3C-D615-4487-9C8F-591F7708C20A}" presName="textNode" presStyleLbl="bgShp" presStyleIdx="1" presStyleCnt="4"/>
      <dgm:spPr/>
    </dgm:pt>
    <dgm:pt modelId="{F2D9E376-4629-4E4D-975B-564EC879A4C3}" type="pres">
      <dgm:prSet presAssocID="{3A1E4E3C-D615-4487-9C8F-591F7708C20A}" presName="compChildNode" presStyleCnt="0"/>
      <dgm:spPr/>
    </dgm:pt>
    <dgm:pt modelId="{F3372B07-7B76-4BA7-B4D5-188F8DD79B82}" type="pres">
      <dgm:prSet presAssocID="{3A1E4E3C-D615-4487-9C8F-591F7708C20A}" presName="theInnerList" presStyleCnt="0"/>
      <dgm:spPr/>
    </dgm:pt>
    <dgm:pt modelId="{BDBB0ECD-4302-475C-8550-04FD0C73D08F}" type="pres">
      <dgm:prSet presAssocID="{09F79E20-0D42-4EE3-B45F-04D85F82CD2F}" presName="childNode" presStyleLbl="node1" presStyleIdx="1" presStyleCnt="4">
        <dgm:presLayoutVars>
          <dgm:bulletEnabled val="1"/>
        </dgm:presLayoutVars>
      </dgm:prSet>
      <dgm:spPr/>
    </dgm:pt>
    <dgm:pt modelId="{2CEDBA7A-4F0E-42E3-9695-454D86AC3A0C}" type="pres">
      <dgm:prSet presAssocID="{3A1E4E3C-D615-4487-9C8F-591F7708C20A}" presName="aSpace" presStyleCnt="0"/>
      <dgm:spPr/>
    </dgm:pt>
    <dgm:pt modelId="{E3AFCEC2-05E5-4974-9867-4A019FEF7006}" type="pres">
      <dgm:prSet presAssocID="{E042EC96-4EDE-4813-8A56-D44E9F28F340}" presName="compNode" presStyleCnt="0"/>
      <dgm:spPr/>
    </dgm:pt>
    <dgm:pt modelId="{477FF226-C904-46D5-A57A-3A5CA690C68E}" type="pres">
      <dgm:prSet presAssocID="{E042EC96-4EDE-4813-8A56-D44E9F28F340}" presName="aNode" presStyleLbl="bgShp" presStyleIdx="2" presStyleCnt="4"/>
      <dgm:spPr/>
    </dgm:pt>
    <dgm:pt modelId="{B8F26B37-CDD0-46AB-83E4-0EAC32F2F25A}" type="pres">
      <dgm:prSet presAssocID="{E042EC96-4EDE-4813-8A56-D44E9F28F340}" presName="textNode" presStyleLbl="bgShp" presStyleIdx="2" presStyleCnt="4"/>
      <dgm:spPr/>
    </dgm:pt>
    <dgm:pt modelId="{B0D7DAC5-ADDF-4C9E-A1E8-87432C9526CF}" type="pres">
      <dgm:prSet presAssocID="{E042EC96-4EDE-4813-8A56-D44E9F28F340}" presName="compChildNode" presStyleCnt="0"/>
      <dgm:spPr/>
    </dgm:pt>
    <dgm:pt modelId="{AA1CF726-9096-462E-BD5A-AE69EDCF5F9C}" type="pres">
      <dgm:prSet presAssocID="{E042EC96-4EDE-4813-8A56-D44E9F28F340}" presName="theInnerList" presStyleCnt="0"/>
      <dgm:spPr/>
    </dgm:pt>
    <dgm:pt modelId="{47FC3AD8-8F17-4569-9D0D-B3FD97DC2966}" type="pres">
      <dgm:prSet presAssocID="{EB0F6927-BE19-41D8-A394-B8D6FAAD5F40}" presName="childNode" presStyleLbl="node1" presStyleIdx="2" presStyleCnt="4">
        <dgm:presLayoutVars>
          <dgm:bulletEnabled val="1"/>
        </dgm:presLayoutVars>
      </dgm:prSet>
      <dgm:spPr/>
    </dgm:pt>
    <dgm:pt modelId="{7CF065F2-5C78-4E93-9A71-C44898669823}" type="pres">
      <dgm:prSet presAssocID="{E042EC96-4EDE-4813-8A56-D44E9F28F340}" presName="aSpace" presStyleCnt="0"/>
      <dgm:spPr/>
    </dgm:pt>
    <dgm:pt modelId="{2186B1FD-02CB-476B-959F-1F004621C463}" type="pres">
      <dgm:prSet presAssocID="{E782D870-F53F-4B17-9D81-3FF58E10D7A0}" presName="compNode" presStyleCnt="0"/>
      <dgm:spPr/>
    </dgm:pt>
    <dgm:pt modelId="{52F1E413-BBCE-448D-9B96-0EA54C8B8B1B}" type="pres">
      <dgm:prSet presAssocID="{E782D870-F53F-4B17-9D81-3FF58E10D7A0}" presName="aNode" presStyleLbl="bgShp" presStyleIdx="3" presStyleCnt="4"/>
      <dgm:spPr/>
    </dgm:pt>
    <dgm:pt modelId="{6CDB2664-BAFA-4A68-83E9-BAD092BA84E2}" type="pres">
      <dgm:prSet presAssocID="{E782D870-F53F-4B17-9D81-3FF58E10D7A0}" presName="textNode" presStyleLbl="bgShp" presStyleIdx="3" presStyleCnt="4"/>
      <dgm:spPr/>
    </dgm:pt>
    <dgm:pt modelId="{89548759-511C-4AFA-8661-40990FC836CE}" type="pres">
      <dgm:prSet presAssocID="{E782D870-F53F-4B17-9D81-3FF58E10D7A0}" presName="compChildNode" presStyleCnt="0"/>
      <dgm:spPr/>
    </dgm:pt>
    <dgm:pt modelId="{1B04B041-1C94-4B8F-B335-A5AD8E5C52B6}" type="pres">
      <dgm:prSet presAssocID="{E782D870-F53F-4B17-9D81-3FF58E10D7A0}" presName="theInnerList" presStyleCnt="0"/>
      <dgm:spPr/>
    </dgm:pt>
    <dgm:pt modelId="{D4860BBA-A11E-47A1-B000-20186DEC2E2D}" type="pres">
      <dgm:prSet presAssocID="{5EECAB54-68EB-4802-9FD9-FF730D91FE0B}" presName="childNode" presStyleLbl="node1" presStyleIdx="3" presStyleCnt="4">
        <dgm:presLayoutVars>
          <dgm:bulletEnabled val="1"/>
        </dgm:presLayoutVars>
      </dgm:prSet>
      <dgm:spPr/>
    </dgm:pt>
  </dgm:ptLst>
  <dgm:cxnLst>
    <dgm:cxn modelId="{734C3502-F5F6-4F84-B3BD-695B2B1A9DFF}" type="presOf" srcId="{FB3C0178-CB8F-4815-A359-B8CE18617B4B}" destId="{47FC3AD8-8F17-4569-9D0D-B3FD97DC2966}" srcOrd="0" destOrd="3" presId="urn:microsoft.com/office/officeart/2005/8/layout/lProcess2"/>
    <dgm:cxn modelId="{3FB22910-C8A5-44CF-900C-CEA9B4D6C6F4}" srcId="{EB0F6927-BE19-41D8-A394-B8D6FAAD5F40}" destId="{3A2B5EF7-282C-43DD-AD19-261DA81A63CE}" srcOrd="1" destOrd="0" parTransId="{B9FAFD2F-388E-4863-84C8-CBD0A2C29FE0}" sibTransId="{5F9D4B1D-681F-4BAF-B8C6-28D6558B8655}"/>
    <dgm:cxn modelId="{06945117-4C20-465C-83DB-721E7A3F28C9}" type="presOf" srcId="{8CC3DDFC-B4AE-470C-ACA6-FE301075C6C1}" destId="{BDBB0ECD-4302-475C-8550-04FD0C73D08F}" srcOrd="0" destOrd="3" presId="urn:microsoft.com/office/officeart/2005/8/layout/lProcess2"/>
    <dgm:cxn modelId="{124E9B1A-2E30-4509-84AD-93D36EBB9111}" type="presOf" srcId="{EB0F6927-BE19-41D8-A394-B8D6FAAD5F40}" destId="{47FC3AD8-8F17-4569-9D0D-B3FD97DC2966}" srcOrd="0" destOrd="0" presId="urn:microsoft.com/office/officeart/2005/8/layout/lProcess2"/>
    <dgm:cxn modelId="{5777F41A-52C0-42AE-BC9F-15FB926B6ECD}" srcId="{09F79E20-0D42-4EE3-B45F-04D85F82CD2F}" destId="{B33793F6-D998-45C1-98A2-D429C0CD85AD}" srcOrd="3" destOrd="0" parTransId="{8ED18BB1-9273-4364-96AD-46136719BF8C}" sibTransId="{6BD1792D-E2B7-4576-A6CB-6ABA1CDACEDF}"/>
    <dgm:cxn modelId="{71024829-3B27-4196-A153-9BE5C048428C}" type="presOf" srcId="{4369D0AC-7050-479F-A238-3FBC11444602}" destId="{556A9140-CBB3-48F1-897D-25EAD4E8A7CC}" srcOrd="0" destOrd="0" presId="urn:microsoft.com/office/officeart/2005/8/layout/lProcess2"/>
    <dgm:cxn modelId="{3A589B30-2C7F-49F3-B5BB-D098CAFDEEAA}" srcId="{E782D870-F53F-4B17-9D81-3FF58E10D7A0}" destId="{5EECAB54-68EB-4802-9FD9-FF730D91FE0B}" srcOrd="0" destOrd="0" parTransId="{7A920CBC-FC68-45E7-962E-5A897FFF83CB}" sibTransId="{842646AD-5BEA-410B-AD18-54E2B9CA56AC}"/>
    <dgm:cxn modelId="{41F75E5E-EA05-4F94-9B1A-F617B2828956}" type="presOf" srcId="{E782D870-F53F-4B17-9D81-3FF58E10D7A0}" destId="{52F1E413-BBCE-448D-9B96-0EA54C8B8B1B}" srcOrd="0" destOrd="0" presId="urn:microsoft.com/office/officeart/2005/8/layout/lProcess2"/>
    <dgm:cxn modelId="{5E8B8963-DC7D-431B-BD24-9C9A6B50FD83}" type="presOf" srcId="{A703FC8C-13B0-4C98-AA68-24C864DA7725}" destId="{61C97E97-E6E2-424D-8DEA-7F955A3A5048}" srcOrd="0" destOrd="3" presId="urn:microsoft.com/office/officeart/2005/8/layout/lProcess2"/>
    <dgm:cxn modelId="{7E5EB363-958B-4251-82A4-7BD6FB03D6FB}" type="presOf" srcId="{2547C035-C1E5-4D94-A6AC-9876C06F5DF1}" destId="{47FC3AD8-8F17-4569-9D0D-B3FD97DC2966}" srcOrd="0" destOrd="1" presId="urn:microsoft.com/office/officeart/2005/8/layout/lProcess2"/>
    <dgm:cxn modelId="{C384ED63-BC5E-4146-ABAF-C891FEC21AE1}" srcId="{09F79E20-0D42-4EE3-B45F-04D85F82CD2F}" destId="{8CC3DDFC-B4AE-470C-ACA6-FE301075C6C1}" srcOrd="2" destOrd="0" parTransId="{BAE984D7-BF9F-4358-8784-1E08701CE977}" sibTransId="{A9E0A463-B1DD-47EA-849E-8AA99797B5D2}"/>
    <dgm:cxn modelId="{4F7E5E44-5BFA-42C7-93FB-728AED2D8F39}" type="presOf" srcId="{B33793F6-D998-45C1-98A2-D429C0CD85AD}" destId="{BDBB0ECD-4302-475C-8550-04FD0C73D08F}" srcOrd="0" destOrd="4" presId="urn:microsoft.com/office/officeart/2005/8/layout/lProcess2"/>
    <dgm:cxn modelId="{7917F344-CC8E-49FE-B213-FCB7663D479D}" srcId="{3A1E4E3C-D615-4487-9C8F-591F7708C20A}" destId="{09F79E20-0D42-4EE3-B45F-04D85F82CD2F}" srcOrd="0" destOrd="0" parTransId="{E3431BF4-381B-47EC-8740-A4F48A6006F7}" sibTransId="{68EF2A20-3BE5-4290-9CF5-4F8D828A617F}"/>
    <dgm:cxn modelId="{CE98EF67-C5FC-4183-98D3-A1CA9004449B}" srcId="{EB0F6927-BE19-41D8-A394-B8D6FAAD5F40}" destId="{2547C035-C1E5-4D94-A6AC-9876C06F5DF1}" srcOrd="0" destOrd="0" parTransId="{D5D2DA77-7997-4AE7-976B-F1AEE31AE4D7}" sibTransId="{2A4559EC-2363-4FAF-9DB4-6E906932BEC7}"/>
    <dgm:cxn modelId="{4A748C6A-BC4B-42D8-ABCC-8C6B9A8714EF}" srcId="{351048E3-CADD-4980-A413-D57FBE938D1D}" destId="{A703FC8C-13B0-4C98-AA68-24C864DA7725}" srcOrd="2" destOrd="0" parTransId="{BB05E11C-6D50-4E44-AA59-005F9232A246}" sibTransId="{D6E96B02-CB75-475A-92A9-4711319CCB99}"/>
    <dgm:cxn modelId="{B6166C4F-9B0E-4FE3-9E79-67F1874B8C21}" srcId="{5EECAB54-68EB-4802-9FD9-FF730D91FE0B}" destId="{277C7A2E-FF2F-47F4-A5E0-7FF36B262721}" srcOrd="0" destOrd="0" parTransId="{D17F70FC-9D9C-4960-89E0-5D40FB913F64}" sibTransId="{7A916B42-86AD-44BB-8A16-23E798A3E543}"/>
    <dgm:cxn modelId="{D9AA8651-4336-4B7C-BBF0-AD96222ABFD3}" srcId="{4369D0AC-7050-479F-A238-3FBC11444602}" destId="{E042EC96-4EDE-4813-8A56-D44E9F28F340}" srcOrd="2" destOrd="0" parTransId="{366AAA77-111E-46E9-9F3A-E1D181380E59}" sibTransId="{227AF15D-E68F-4238-9D78-F4217C6C181C}"/>
    <dgm:cxn modelId="{6AFEC152-0B2F-4B7A-9861-8310B22585B2}" type="presOf" srcId="{3A1E4E3C-D615-4487-9C8F-591F7708C20A}" destId="{BD73BE1E-9510-4775-9034-E8FFCA5AA282}" srcOrd="1" destOrd="0" presId="urn:microsoft.com/office/officeart/2005/8/layout/lProcess2"/>
    <dgm:cxn modelId="{DB70B973-8703-43C7-978E-7408E0E97538}" srcId="{09F79E20-0D42-4EE3-B45F-04D85F82CD2F}" destId="{2D0C2E7F-2E74-40E8-813D-802FC297312E}" srcOrd="0" destOrd="0" parTransId="{3E222439-005F-4C21-A1F0-8E098E729650}" sibTransId="{79E82A3F-A6CD-455A-AFE7-D8420DF42FBC}"/>
    <dgm:cxn modelId="{FE6F1954-CADA-4904-A47C-018107805D5B}" srcId="{EB0F6927-BE19-41D8-A394-B8D6FAAD5F40}" destId="{FB3C0178-CB8F-4815-A359-B8CE18617B4B}" srcOrd="2" destOrd="0" parTransId="{64F90435-D5C8-4688-B42E-B6CBA66C40AE}" sibTransId="{A4192FC1-CE5D-4E6C-9F3C-092F248B383D}"/>
    <dgm:cxn modelId="{482A5255-5A56-48A9-B5EC-E78D02C967E6}" type="presOf" srcId="{2D0C2E7F-2E74-40E8-813D-802FC297312E}" destId="{BDBB0ECD-4302-475C-8550-04FD0C73D08F}" srcOrd="0" destOrd="1" presId="urn:microsoft.com/office/officeart/2005/8/layout/lProcess2"/>
    <dgm:cxn modelId="{7661E577-EBC4-45CB-B347-C6066C9D29B1}" srcId="{B27255EF-E7D0-4FAA-9D97-6061AA51758F}" destId="{351048E3-CADD-4980-A413-D57FBE938D1D}" srcOrd="0" destOrd="0" parTransId="{F56A4642-CC0B-4AC5-A9A4-E559FAFCB727}" sibTransId="{4F6F684C-000E-410C-87F9-BB4F9E5F0447}"/>
    <dgm:cxn modelId="{329C3B7B-F02C-4DAA-AEB3-E39668E5E789}" type="presOf" srcId="{E042EC96-4EDE-4813-8A56-D44E9F28F340}" destId="{B8F26B37-CDD0-46AB-83E4-0EAC32F2F25A}" srcOrd="1" destOrd="0" presId="urn:microsoft.com/office/officeart/2005/8/layout/lProcess2"/>
    <dgm:cxn modelId="{F3877C84-1380-4D5F-8F0D-896738D9480C}" type="presOf" srcId="{5EECAB54-68EB-4802-9FD9-FF730D91FE0B}" destId="{D4860BBA-A11E-47A1-B000-20186DEC2E2D}" srcOrd="0" destOrd="0" presId="urn:microsoft.com/office/officeart/2005/8/layout/lProcess2"/>
    <dgm:cxn modelId="{FE45E085-1A8C-4B52-B056-7876362E1A40}" srcId="{4369D0AC-7050-479F-A238-3FBC11444602}" destId="{E782D870-F53F-4B17-9D81-3FF58E10D7A0}" srcOrd="3" destOrd="0" parTransId="{BD891D80-ACC4-4BCC-B9AD-9FA24EE461CF}" sibTransId="{3035C3C4-2FBC-4399-9CDD-4C2EF2417E05}"/>
    <dgm:cxn modelId="{B90EEB87-9642-4204-BEAA-1408097DC3CE}" srcId="{E042EC96-4EDE-4813-8A56-D44E9F28F340}" destId="{EB0F6927-BE19-41D8-A394-B8D6FAAD5F40}" srcOrd="0" destOrd="0" parTransId="{895376CA-F0FD-4ED4-BC7B-11819C52C4DA}" sibTransId="{12CC0E29-CEA9-439B-B312-7388B7F2C543}"/>
    <dgm:cxn modelId="{8308A991-811B-4961-B35D-6DA74854EEF3}" srcId="{351048E3-CADD-4980-A413-D57FBE938D1D}" destId="{3FDEA345-613B-4815-8510-719AC9DE2F3C}" srcOrd="1" destOrd="0" parTransId="{30F996DC-F1FD-4D2B-81A6-3872D9C97342}" sibTransId="{A28B87C7-078F-4EDD-8FD7-074FA9CD851E}"/>
    <dgm:cxn modelId="{8C12E694-B420-46B0-8770-D1E69F61F043}" type="presOf" srcId="{DF18C06A-A6FB-4250-AFAD-CF069ACC9D4C}" destId="{D4860BBA-A11E-47A1-B000-20186DEC2E2D}" srcOrd="0" destOrd="2" presId="urn:microsoft.com/office/officeart/2005/8/layout/lProcess2"/>
    <dgm:cxn modelId="{D60F74A3-B909-4F63-A649-9B38179BC6D9}" type="presOf" srcId="{09F79E20-0D42-4EE3-B45F-04D85F82CD2F}" destId="{BDBB0ECD-4302-475C-8550-04FD0C73D08F}" srcOrd="0" destOrd="0" presId="urn:microsoft.com/office/officeart/2005/8/layout/lProcess2"/>
    <dgm:cxn modelId="{010C3BA5-6D5D-4E31-8382-11DA0A482051}" srcId="{4369D0AC-7050-479F-A238-3FBC11444602}" destId="{B27255EF-E7D0-4FAA-9D97-6061AA51758F}" srcOrd="0" destOrd="0" parTransId="{2B5528C9-27A1-4A4E-BA7E-C13160990085}" sibTransId="{A3A860A3-9358-42D2-A053-345B28972156}"/>
    <dgm:cxn modelId="{0C2613A8-3C60-4DFB-A569-E35B53872AFA}" type="presOf" srcId="{B27255EF-E7D0-4FAA-9D97-6061AA51758F}" destId="{7977F9C7-F2C0-4339-A61D-D47C2127BB7F}" srcOrd="0" destOrd="0" presId="urn:microsoft.com/office/officeart/2005/8/layout/lProcess2"/>
    <dgm:cxn modelId="{7D5708B4-5445-40CF-91AE-14C00A8B3A0C}" type="presOf" srcId="{351048E3-CADD-4980-A413-D57FBE938D1D}" destId="{61C97E97-E6E2-424D-8DEA-7F955A3A5048}" srcOrd="0" destOrd="0" presId="urn:microsoft.com/office/officeart/2005/8/layout/lProcess2"/>
    <dgm:cxn modelId="{038F44B5-459E-4E74-932C-AEDAD1ECC272}" srcId="{5EECAB54-68EB-4802-9FD9-FF730D91FE0B}" destId="{DF18C06A-A6FB-4250-AFAD-CF069ACC9D4C}" srcOrd="1" destOrd="0" parTransId="{94399E6E-8E51-4F4A-9791-292540682A09}" sibTransId="{28899694-4ABF-4B8A-8BBB-39CB2C993071}"/>
    <dgm:cxn modelId="{20A8C2BE-0973-423D-BCF4-00C4B09DFAFE}" srcId="{4369D0AC-7050-479F-A238-3FBC11444602}" destId="{3A1E4E3C-D615-4487-9C8F-591F7708C20A}" srcOrd="1" destOrd="0" parTransId="{727925C8-F3B0-4203-8FC7-8ED8692C6739}" sibTransId="{214A66D8-71DA-4D0B-8676-2C6696408141}"/>
    <dgm:cxn modelId="{B36367C2-659F-4F43-9033-70FC51EC353F}" type="presOf" srcId="{277C7A2E-FF2F-47F4-A5E0-7FF36B262721}" destId="{D4860BBA-A11E-47A1-B000-20186DEC2E2D}" srcOrd="0" destOrd="1" presId="urn:microsoft.com/office/officeart/2005/8/layout/lProcess2"/>
    <dgm:cxn modelId="{2CE980C4-88EE-46B9-B450-B3C9408BB8DF}" type="presOf" srcId="{6CD9DA6A-DA28-4290-A53F-3801F14DBAFB}" destId="{61C97E97-E6E2-424D-8DEA-7F955A3A5048}" srcOrd="0" destOrd="1" presId="urn:microsoft.com/office/officeart/2005/8/layout/lProcess2"/>
    <dgm:cxn modelId="{B36791CA-FF9E-43DD-8735-E0FE0D6583AA}" type="presOf" srcId="{B27255EF-E7D0-4FAA-9D97-6061AA51758F}" destId="{4A89C87A-FA1A-429D-86D5-58D43D63F9CE}" srcOrd="1" destOrd="0" presId="urn:microsoft.com/office/officeart/2005/8/layout/lProcess2"/>
    <dgm:cxn modelId="{E0F563CB-0B05-42CC-B0A9-80379EEAC51C}" type="presOf" srcId="{3FDEA345-613B-4815-8510-719AC9DE2F3C}" destId="{61C97E97-E6E2-424D-8DEA-7F955A3A5048}" srcOrd="0" destOrd="2" presId="urn:microsoft.com/office/officeart/2005/8/layout/lProcess2"/>
    <dgm:cxn modelId="{608097CC-6DCB-4141-BA67-BF25F0B8370E}" type="presOf" srcId="{E782D870-F53F-4B17-9D81-3FF58E10D7A0}" destId="{6CDB2664-BAFA-4A68-83E9-BAD092BA84E2}" srcOrd="1" destOrd="0" presId="urn:microsoft.com/office/officeart/2005/8/layout/lProcess2"/>
    <dgm:cxn modelId="{4C25A0D2-F3F5-470D-B7D7-683A6D82B134}" type="presOf" srcId="{3A2B5EF7-282C-43DD-AD19-261DA81A63CE}" destId="{47FC3AD8-8F17-4569-9D0D-B3FD97DC2966}" srcOrd="0" destOrd="2" presId="urn:microsoft.com/office/officeart/2005/8/layout/lProcess2"/>
    <dgm:cxn modelId="{A14917DB-E4E4-4F3A-9FD0-A3C49367E2D6}" type="presOf" srcId="{3A1E4E3C-D615-4487-9C8F-591F7708C20A}" destId="{EB3F2622-1D32-41C2-A592-110CDE9DD4C6}" srcOrd="0" destOrd="0" presId="urn:microsoft.com/office/officeart/2005/8/layout/lProcess2"/>
    <dgm:cxn modelId="{F9E12EEE-1C05-4FEC-8470-E501A3FC962B}" type="presOf" srcId="{E042EC96-4EDE-4813-8A56-D44E9F28F340}" destId="{477FF226-C904-46D5-A57A-3A5CA690C68E}" srcOrd="0" destOrd="0" presId="urn:microsoft.com/office/officeart/2005/8/layout/lProcess2"/>
    <dgm:cxn modelId="{BAD83AF1-0BCF-4BCB-84AF-77655CB5D778}" type="presOf" srcId="{75AD1A2F-122A-4CB1-98B8-D796D40A0A0C}" destId="{BDBB0ECD-4302-475C-8550-04FD0C73D08F}" srcOrd="0" destOrd="2" presId="urn:microsoft.com/office/officeart/2005/8/layout/lProcess2"/>
    <dgm:cxn modelId="{453CC7F9-F831-46A8-8849-46B45A762443}" srcId="{351048E3-CADD-4980-A413-D57FBE938D1D}" destId="{6CD9DA6A-DA28-4290-A53F-3801F14DBAFB}" srcOrd="0" destOrd="0" parTransId="{E3208B1F-301E-4659-9A0A-A3C88A91BBE3}" sibTransId="{5BC5A0B6-394A-46AC-9509-5E88C4590E0D}"/>
    <dgm:cxn modelId="{DB6379FD-1349-407A-82A5-BD63C749DE95}" srcId="{09F79E20-0D42-4EE3-B45F-04D85F82CD2F}" destId="{75AD1A2F-122A-4CB1-98B8-D796D40A0A0C}" srcOrd="1" destOrd="0" parTransId="{DE26BF7B-258C-4B46-B4CE-8783734335DB}" sibTransId="{566E7015-DC17-4183-91D4-F48793BB9A07}"/>
    <dgm:cxn modelId="{032A2B85-F577-4F16-9521-72A011A0D21F}" type="presParOf" srcId="{556A9140-CBB3-48F1-897D-25EAD4E8A7CC}" destId="{95A9CF34-1067-47FB-844C-4A8F7DFB53FE}" srcOrd="0" destOrd="0" presId="urn:microsoft.com/office/officeart/2005/8/layout/lProcess2"/>
    <dgm:cxn modelId="{4E79E138-23AB-4986-87F2-ABD5F2EB571F}" type="presParOf" srcId="{95A9CF34-1067-47FB-844C-4A8F7DFB53FE}" destId="{7977F9C7-F2C0-4339-A61D-D47C2127BB7F}" srcOrd="0" destOrd="0" presId="urn:microsoft.com/office/officeart/2005/8/layout/lProcess2"/>
    <dgm:cxn modelId="{55086BFA-2ACB-415A-B236-258825996751}" type="presParOf" srcId="{95A9CF34-1067-47FB-844C-4A8F7DFB53FE}" destId="{4A89C87A-FA1A-429D-86D5-58D43D63F9CE}" srcOrd="1" destOrd="0" presId="urn:microsoft.com/office/officeart/2005/8/layout/lProcess2"/>
    <dgm:cxn modelId="{8CA01029-710F-452F-8C54-0459A7D8E52E}" type="presParOf" srcId="{95A9CF34-1067-47FB-844C-4A8F7DFB53FE}" destId="{2BFBA117-D374-4661-A8CF-2E02DDD9B368}" srcOrd="2" destOrd="0" presId="urn:microsoft.com/office/officeart/2005/8/layout/lProcess2"/>
    <dgm:cxn modelId="{49D3B097-DB28-48C4-AE14-A169B3529FA0}" type="presParOf" srcId="{2BFBA117-D374-4661-A8CF-2E02DDD9B368}" destId="{84BA5060-4224-43F8-A0E4-6D6DFE976B5A}" srcOrd="0" destOrd="0" presId="urn:microsoft.com/office/officeart/2005/8/layout/lProcess2"/>
    <dgm:cxn modelId="{66AD1FCE-88C7-486E-A110-50BB9C9A4D77}" type="presParOf" srcId="{84BA5060-4224-43F8-A0E4-6D6DFE976B5A}" destId="{61C97E97-E6E2-424D-8DEA-7F955A3A5048}" srcOrd="0" destOrd="0" presId="urn:microsoft.com/office/officeart/2005/8/layout/lProcess2"/>
    <dgm:cxn modelId="{F61DA227-3818-4997-AC2D-3B5424F59C03}" type="presParOf" srcId="{556A9140-CBB3-48F1-897D-25EAD4E8A7CC}" destId="{B970AD71-4228-4DDD-AA00-3BD219EB3A37}" srcOrd="1" destOrd="0" presId="urn:microsoft.com/office/officeart/2005/8/layout/lProcess2"/>
    <dgm:cxn modelId="{85E67DF5-9823-4F3A-A226-099C3529F0AE}" type="presParOf" srcId="{556A9140-CBB3-48F1-897D-25EAD4E8A7CC}" destId="{9C8F249E-DF4A-43E5-A43B-E0649CD06E11}" srcOrd="2" destOrd="0" presId="urn:microsoft.com/office/officeart/2005/8/layout/lProcess2"/>
    <dgm:cxn modelId="{D28F8EE8-1C22-4153-9E6B-FDF0A9C8A361}" type="presParOf" srcId="{9C8F249E-DF4A-43E5-A43B-E0649CD06E11}" destId="{EB3F2622-1D32-41C2-A592-110CDE9DD4C6}" srcOrd="0" destOrd="0" presId="urn:microsoft.com/office/officeart/2005/8/layout/lProcess2"/>
    <dgm:cxn modelId="{C13AB21F-4E3D-4DF3-AEA3-FAD3AD1A4EF5}" type="presParOf" srcId="{9C8F249E-DF4A-43E5-A43B-E0649CD06E11}" destId="{BD73BE1E-9510-4775-9034-E8FFCA5AA282}" srcOrd="1" destOrd="0" presId="urn:microsoft.com/office/officeart/2005/8/layout/lProcess2"/>
    <dgm:cxn modelId="{5EC40C82-DBEF-4FF9-9422-DF6C89AD888E}" type="presParOf" srcId="{9C8F249E-DF4A-43E5-A43B-E0649CD06E11}" destId="{F2D9E376-4629-4E4D-975B-564EC879A4C3}" srcOrd="2" destOrd="0" presId="urn:microsoft.com/office/officeart/2005/8/layout/lProcess2"/>
    <dgm:cxn modelId="{C17657D2-8653-434A-ADEA-1C69D1332A07}" type="presParOf" srcId="{F2D9E376-4629-4E4D-975B-564EC879A4C3}" destId="{F3372B07-7B76-4BA7-B4D5-188F8DD79B82}" srcOrd="0" destOrd="0" presId="urn:microsoft.com/office/officeart/2005/8/layout/lProcess2"/>
    <dgm:cxn modelId="{F82AAE90-2BC6-4A71-B476-9644D9C8B3D0}" type="presParOf" srcId="{F3372B07-7B76-4BA7-B4D5-188F8DD79B82}" destId="{BDBB0ECD-4302-475C-8550-04FD0C73D08F}" srcOrd="0" destOrd="0" presId="urn:microsoft.com/office/officeart/2005/8/layout/lProcess2"/>
    <dgm:cxn modelId="{0B243286-3B61-4236-BADE-B8F3DB656F77}" type="presParOf" srcId="{556A9140-CBB3-48F1-897D-25EAD4E8A7CC}" destId="{2CEDBA7A-4F0E-42E3-9695-454D86AC3A0C}" srcOrd="3" destOrd="0" presId="urn:microsoft.com/office/officeart/2005/8/layout/lProcess2"/>
    <dgm:cxn modelId="{E23D9CDE-336A-47F8-8B01-C4DABB9F80DF}" type="presParOf" srcId="{556A9140-CBB3-48F1-897D-25EAD4E8A7CC}" destId="{E3AFCEC2-05E5-4974-9867-4A019FEF7006}" srcOrd="4" destOrd="0" presId="urn:microsoft.com/office/officeart/2005/8/layout/lProcess2"/>
    <dgm:cxn modelId="{4EA13346-B218-4D20-B3FC-CF6F11BD51B3}" type="presParOf" srcId="{E3AFCEC2-05E5-4974-9867-4A019FEF7006}" destId="{477FF226-C904-46D5-A57A-3A5CA690C68E}" srcOrd="0" destOrd="0" presId="urn:microsoft.com/office/officeart/2005/8/layout/lProcess2"/>
    <dgm:cxn modelId="{8E7128E2-CD84-4B23-9A61-256BB59F2FE9}" type="presParOf" srcId="{E3AFCEC2-05E5-4974-9867-4A019FEF7006}" destId="{B8F26B37-CDD0-46AB-83E4-0EAC32F2F25A}" srcOrd="1" destOrd="0" presId="urn:microsoft.com/office/officeart/2005/8/layout/lProcess2"/>
    <dgm:cxn modelId="{46F7AD08-224C-4292-B8A0-B3C33FEE1168}" type="presParOf" srcId="{E3AFCEC2-05E5-4974-9867-4A019FEF7006}" destId="{B0D7DAC5-ADDF-4C9E-A1E8-87432C9526CF}" srcOrd="2" destOrd="0" presId="urn:microsoft.com/office/officeart/2005/8/layout/lProcess2"/>
    <dgm:cxn modelId="{538CD0F6-A116-47FC-8B8A-E641FBCF81C4}" type="presParOf" srcId="{B0D7DAC5-ADDF-4C9E-A1E8-87432C9526CF}" destId="{AA1CF726-9096-462E-BD5A-AE69EDCF5F9C}" srcOrd="0" destOrd="0" presId="urn:microsoft.com/office/officeart/2005/8/layout/lProcess2"/>
    <dgm:cxn modelId="{B5BBA34C-83CA-4B29-9F76-D751F8BD7673}" type="presParOf" srcId="{AA1CF726-9096-462E-BD5A-AE69EDCF5F9C}" destId="{47FC3AD8-8F17-4569-9D0D-B3FD97DC2966}" srcOrd="0" destOrd="0" presId="urn:microsoft.com/office/officeart/2005/8/layout/lProcess2"/>
    <dgm:cxn modelId="{57547694-BD0E-42FC-B649-BAE3483C8C79}" type="presParOf" srcId="{556A9140-CBB3-48F1-897D-25EAD4E8A7CC}" destId="{7CF065F2-5C78-4E93-9A71-C44898669823}" srcOrd="5" destOrd="0" presId="urn:microsoft.com/office/officeart/2005/8/layout/lProcess2"/>
    <dgm:cxn modelId="{A5A1F1C7-6F5F-4C09-BA44-ADEF0BD93D41}" type="presParOf" srcId="{556A9140-CBB3-48F1-897D-25EAD4E8A7CC}" destId="{2186B1FD-02CB-476B-959F-1F004621C463}" srcOrd="6" destOrd="0" presId="urn:microsoft.com/office/officeart/2005/8/layout/lProcess2"/>
    <dgm:cxn modelId="{84184B2F-676A-49A3-A3E1-92B6AAB25CBC}" type="presParOf" srcId="{2186B1FD-02CB-476B-959F-1F004621C463}" destId="{52F1E413-BBCE-448D-9B96-0EA54C8B8B1B}" srcOrd="0" destOrd="0" presId="urn:microsoft.com/office/officeart/2005/8/layout/lProcess2"/>
    <dgm:cxn modelId="{3019D5FF-9E3A-4AD1-BCC8-79E45F075646}" type="presParOf" srcId="{2186B1FD-02CB-476B-959F-1F004621C463}" destId="{6CDB2664-BAFA-4A68-83E9-BAD092BA84E2}" srcOrd="1" destOrd="0" presId="urn:microsoft.com/office/officeart/2005/8/layout/lProcess2"/>
    <dgm:cxn modelId="{8EA4F966-B4A8-45D3-89C3-CAAC8414D017}" type="presParOf" srcId="{2186B1FD-02CB-476B-959F-1F004621C463}" destId="{89548759-511C-4AFA-8661-40990FC836CE}" srcOrd="2" destOrd="0" presId="urn:microsoft.com/office/officeart/2005/8/layout/lProcess2"/>
    <dgm:cxn modelId="{A98E29F6-2F42-4B34-9D01-21E86CC5C64C}" type="presParOf" srcId="{89548759-511C-4AFA-8661-40990FC836CE}" destId="{1B04B041-1C94-4B8F-B335-A5AD8E5C52B6}" srcOrd="0" destOrd="0" presId="urn:microsoft.com/office/officeart/2005/8/layout/lProcess2"/>
    <dgm:cxn modelId="{1E9E9980-1C15-49DE-9EE8-E31DA4163E4F}" type="presParOf" srcId="{1B04B041-1C94-4B8F-B335-A5AD8E5C52B6}" destId="{D4860BBA-A11E-47A1-B000-20186DEC2E2D}"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8FD12B-AE7E-49FE-9FFB-93B92958B26A}"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CF71686B-BE60-4C20-B64E-E3707591EE3A}">
      <dgm:prSet/>
      <dgm:spPr/>
      <dgm:t>
        <a:bodyPr/>
        <a:lstStyle/>
        <a:p>
          <a:r>
            <a:rPr lang="en-US" dirty="0"/>
            <a:t>Have Clear Mission, and Plan for Accomplishing Your Mission</a:t>
          </a:r>
        </a:p>
      </dgm:t>
    </dgm:pt>
    <dgm:pt modelId="{58E673F8-E4A6-4D73-A809-1A18A06A5075}" type="parTrans" cxnId="{44E8DDD6-A565-415C-8E48-360BB5A34843}">
      <dgm:prSet/>
      <dgm:spPr/>
      <dgm:t>
        <a:bodyPr/>
        <a:lstStyle/>
        <a:p>
          <a:endParaRPr lang="en-US"/>
        </a:p>
      </dgm:t>
    </dgm:pt>
    <dgm:pt modelId="{AADE0EA6-719A-4818-A6E1-654F6BE00FDF}" type="sibTrans" cxnId="{44E8DDD6-A565-415C-8E48-360BB5A34843}">
      <dgm:prSet/>
      <dgm:spPr/>
      <dgm:t>
        <a:bodyPr/>
        <a:lstStyle/>
        <a:p>
          <a:endParaRPr lang="en-US"/>
        </a:p>
      </dgm:t>
    </dgm:pt>
    <dgm:pt modelId="{0E95C4A3-0FF2-4D59-A071-9296234F80C5}">
      <dgm:prSet/>
      <dgm:spPr/>
      <dgm:t>
        <a:bodyPr/>
        <a:lstStyle/>
        <a:p>
          <a:r>
            <a:rPr lang="en-US" dirty="0"/>
            <a:t>Demonstrate the Impact and Effectiveness of Your Organization</a:t>
          </a:r>
        </a:p>
      </dgm:t>
    </dgm:pt>
    <dgm:pt modelId="{46E3C968-3324-419C-8177-D0DB99A6770B}" type="parTrans" cxnId="{C6094F19-8C23-4857-B8D0-ADBC9FF43826}">
      <dgm:prSet/>
      <dgm:spPr/>
      <dgm:t>
        <a:bodyPr/>
        <a:lstStyle/>
        <a:p>
          <a:endParaRPr lang="en-US"/>
        </a:p>
      </dgm:t>
    </dgm:pt>
    <dgm:pt modelId="{C360AD4B-0F34-4C8B-8905-54E970F4A5BD}" type="sibTrans" cxnId="{C6094F19-8C23-4857-B8D0-ADBC9FF43826}">
      <dgm:prSet/>
      <dgm:spPr/>
      <dgm:t>
        <a:bodyPr/>
        <a:lstStyle/>
        <a:p>
          <a:endParaRPr lang="en-US"/>
        </a:p>
      </dgm:t>
    </dgm:pt>
    <dgm:pt modelId="{E91A3C7F-683E-43E2-926B-1CDE3A5BD044}">
      <dgm:prSet/>
      <dgm:spPr/>
      <dgm:t>
        <a:bodyPr/>
        <a:lstStyle/>
        <a:p>
          <a:r>
            <a:rPr lang="en-US" dirty="0"/>
            <a:t>Show Worthiness of Receiving Gifts Through Good Stewardship and Transparency</a:t>
          </a:r>
        </a:p>
      </dgm:t>
    </dgm:pt>
    <dgm:pt modelId="{A9185C29-1F11-42A8-808D-7272AA5DA9B2}" type="parTrans" cxnId="{44F1D25E-E71E-426B-9213-CA82F1CBF099}">
      <dgm:prSet/>
      <dgm:spPr/>
      <dgm:t>
        <a:bodyPr/>
        <a:lstStyle/>
        <a:p>
          <a:endParaRPr lang="en-US"/>
        </a:p>
      </dgm:t>
    </dgm:pt>
    <dgm:pt modelId="{13048C60-1CD0-4909-82D1-51C403F48A07}" type="sibTrans" cxnId="{44F1D25E-E71E-426B-9213-CA82F1CBF099}">
      <dgm:prSet/>
      <dgm:spPr/>
      <dgm:t>
        <a:bodyPr/>
        <a:lstStyle/>
        <a:p>
          <a:endParaRPr lang="en-US"/>
        </a:p>
      </dgm:t>
    </dgm:pt>
    <dgm:pt modelId="{68C20A21-FF14-452D-B6AC-D26E48B7F4BE}">
      <dgm:prSet/>
      <dgm:spPr/>
      <dgm:t>
        <a:bodyPr/>
        <a:lstStyle/>
        <a:p>
          <a:r>
            <a:rPr lang="en-US" dirty="0"/>
            <a:t>Identify Gift Opportunities (Asking Matters!)</a:t>
          </a:r>
        </a:p>
      </dgm:t>
    </dgm:pt>
    <dgm:pt modelId="{EC2F43B6-86CF-48EB-833C-C65DB8DD5C5D}" type="parTrans" cxnId="{D8DC30D1-4E3F-414C-9342-512526D2FD85}">
      <dgm:prSet/>
      <dgm:spPr/>
      <dgm:t>
        <a:bodyPr/>
        <a:lstStyle/>
        <a:p>
          <a:endParaRPr lang="en-US"/>
        </a:p>
      </dgm:t>
    </dgm:pt>
    <dgm:pt modelId="{9CFFDE67-4AC6-4B3B-9E02-C34516CE5D6F}" type="sibTrans" cxnId="{D8DC30D1-4E3F-414C-9342-512526D2FD85}">
      <dgm:prSet/>
      <dgm:spPr/>
      <dgm:t>
        <a:bodyPr/>
        <a:lstStyle/>
        <a:p>
          <a:endParaRPr lang="en-US"/>
        </a:p>
      </dgm:t>
    </dgm:pt>
    <dgm:pt modelId="{2BE164A1-9945-42D7-A6FA-A143A588AC74}">
      <dgm:prSet/>
      <dgm:spPr/>
      <dgm:t>
        <a:bodyPr/>
        <a:lstStyle/>
        <a:p>
          <a:r>
            <a:rPr lang="en-US" dirty="0"/>
            <a:t>Clear Mission</a:t>
          </a:r>
        </a:p>
      </dgm:t>
    </dgm:pt>
    <dgm:pt modelId="{A9CFDFC1-288A-4D7D-86A2-1B96EE93D6DA}" type="parTrans" cxnId="{21AEC306-7904-44F6-9B34-4657FDC138B1}">
      <dgm:prSet/>
      <dgm:spPr/>
      <dgm:t>
        <a:bodyPr/>
        <a:lstStyle/>
        <a:p>
          <a:endParaRPr lang="en-US"/>
        </a:p>
      </dgm:t>
    </dgm:pt>
    <dgm:pt modelId="{0EFF8551-AB21-4BF6-85F1-EA67442140B2}" type="sibTrans" cxnId="{21AEC306-7904-44F6-9B34-4657FDC138B1}">
      <dgm:prSet/>
      <dgm:spPr/>
      <dgm:t>
        <a:bodyPr/>
        <a:lstStyle/>
        <a:p>
          <a:endParaRPr lang="en-US"/>
        </a:p>
      </dgm:t>
    </dgm:pt>
    <dgm:pt modelId="{E911FB83-AC0F-4AA4-9DC7-10CA1B6CED10}">
      <dgm:prSet/>
      <dgm:spPr/>
      <dgm:t>
        <a:bodyPr/>
        <a:lstStyle/>
        <a:p>
          <a:r>
            <a:rPr lang="en-US" dirty="0"/>
            <a:t>Demonstrate Impact</a:t>
          </a:r>
        </a:p>
      </dgm:t>
    </dgm:pt>
    <dgm:pt modelId="{BF215A11-5FDB-467F-AA5C-8754747C8E99}" type="parTrans" cxnId="{96E1D99B-A588-4A49-8838-C6FEA04201A7}">
      <dgm:prSet/>
      <dgm:spPr/>
      <dgm:t>
        <a:bodyPr/>
        <a:lstStyle/>
        <a:p>
          <a:endParaRPr lang="en-US"/>
        </a:p>
      </dgm:t>
    </dgm:pt>
    <dgm:pt modelId="{942331C3-2A76-4F4B-ABF6-511A146DE92B}" type="sibTrans" cxnId="{96E1D99B-A588-4A49-8838-C6FEA04201A7}">
      <dgm:prSet/>
      <dgm:spPr/>
      <dgm:t>
        <a:bodyPr/>
        <a:lstStyle/>
        <a:p>
          <a:endParaRPr lang="en-US"/>
        </a:p>
      </dgm:t>
    </dgm:pt>
    <dgm:pt modelId="{21CB93C6-13EF-4492-8C8C-2FD869EA80BB}">
      <dgm:prSet/>
      <dgm:spPr/>
      <dgm:t>
        <a:bodyPr/>
        <a:lstStyle/>
        <a:p>
          <a:r>
            <a:rPr lang="en-US" dirty="0"/>
            <a:t>Show Worthiness</a:t>
          </a:r>
        </a:p>
      </dgm:t>
    </dgm:pt>
    <dgm:pt modelId="{7A23F851-D697-4B0C-9D4B-4E5DAB10EA43}" type="parTrans" cxnId="{BF03E25D-BC2A-4DD5-90AA-7E7BC152E6E4}">
      <dgm:prSet/>
      <dgm:spPr/>
      <dgm:t>
        <a:bodyPr/>
        <a:lstStyle/>
        <a:p>
          <a:endParaRPr lang="en-US"/>
        </a:p>
      </dgm:t>
    </dgm:pt>
    <dgm:pt modelId="{79343907-ED4C-472A-AB4C-76763D4885AF}" type="sibTrans" cxnId="{BF03E25D-BC2A-4DD5-90AA-7E7BC152E6E4}">
      <dgm:prSet/>
      <dgm:spPr/>
      <dgm:t>
        <a:bodyPr/>
        <a:lstStyle/>
        <a:p>
          <a:endParaRPr lang="en-US"/>
        </a:p>
      </dgm:t>
    </dgm:pt>
    <dgm:pt modelId="{655E6958-D6B1-4B19-8D07-3621059EAD96}">
      <dgm:prSet/>
      <dgm:spPr/>
      <dgm:t>
        <a:bodyPr/>
        <a:lstStyle/>
        <a:p>
          <a:r>
            <a:rPr lang="en-US" dirty="0"/>
            <a:t>Ask For the Gift</a:t>
          </a:r>
        </a:p>
      </dgm:t>
    </dgm:pt>
    <dgm:pt modelId="{E480521F-013B-4E4A-89C8-44DCC6166262}" type="parTrans" cxnId="{CF105609-DAF4-4B2C-A6BC-A8638AE15522}">
      <dgm:prSet/>
      <dgm:spPr/>
      <dgm:t>
        <a:bodyPr/>
        <a:lstStyle/>
        <a:p>
          <a:endParaRPr lang="en-US"/>
        </a:p>
      </dgm:t>
    </dgm:pt>
    <dgm:pt modelId="{BE1EC840-1E0F-49D2-AF86-28AA057B0A4C}" type="sibTrans" cxnId="{CF105609-DAF4-4B2C-A6BC-A8638AE15522}">
      <dgm:prSet/>
      <dgm:spPr/>
      <dgm:t>
        <a:bodyPr/>
        <a:lstStyle/>
        <a:p>
          <a:endParaRPr lang="en-US"/>
        </a:p>
      </dgm:t>
    </dgm:pt>
    <dgm:pt modelId="{455A8D9E-CBEF-4AFC-BB22-2ED23E98CCAF}" type="pres">
      <dgm:prSet presAssocID="{EF8FD12B-AE7E-49FE-9FFB-93B92958B26A}" presName="linear" presStyleCnt="0">
        <dgm:presLayoutVars>
          <dgm:dir/>
          <dgm:animLvl val="lvl"/>
          <dgm:resizeHandles val="exact"/>
        </dgm:presLayoutVars>
      </dgm:prSet>
      <dgm:spPr/>
    </dgm:pt>
    <dgm:pt modelId="{444EB8A5-FC62-4CA8-B92C-B066648619DF}" type="pres">
      <dgm:prSet presAssocID="{2BE164A1-9945-42D7-A6FA-A143A588AC74}" presName="parentLin" presStyleCnt="0"/>
      <dgm:spPr/>
    </dgm:pt>
    <dgm:pt modelId="{4A3CB41E-75AA-467A-BF01-B8A5BFD3A84E}" type="pres">
      <dgm:prSet presAssocID="{2BE164A1-9945-42D7-A6FA-A143A588AC74}" presName="parentLeftMargin" presStyleLbl="node1" presStyleIdx="0" presStyleCnt="4"/>
      <dgm:spPr/>
    </dgm:pt>
    <dgm:pt modelId="{960DDDA8-1525-444A-823F-7D4254BFB110}" type="pres">
      <dgm:prSet presAssocID="{2BE164A1-9945-42D7-A6FA-A143A588AC74}" presName="parentText" presStyleLbl="node1" presStyleIdx="0" presStyleCnt="4">
        <dgm:presLayoutVars>
          <dgm:chMax val="0"/>
          <dgm:bulletEnabled val="1"/>
        </dgm:presLayoutVars>
      </dgm:prSet>
      <dgm:spPr/>
    </dgm:pt>
    <dgm:pt modelId="{79DE8482-284D-4E10-852B-2E72C8060619}" type="pres">
      <dgm:prSet presAssocID="{2BE164A1-9945-42D7-A6FA-A143A588AC74}" presName="negativeSpace" presStyleCnt="0"/>
      <dgm:spPr/>
    </dgm:pt>
    <dgm:pt modelId="{D8C866E9-07EB-41E8-94BD-660446F62991}" type="pres">
      <dgm:prSet presAssocID="{2BE164A1-9945-42D7-A6FA-A143A588AC74}" presName="childText" presStyleLbl="conFgAcc1" presStyleIdx="0" presStyleCnt="4">
        <dgm:presLayoutVars>
          <dgm:bulletEnabled val="1"/>
        </dgm:presLayoutVars>
      </dgm:prSet>
      <dgm:spPr/>
    </dgm:pt>
    <dgm:pt modelId="{8E9A7C81-E5E3-45E4-9D31-06FEE0B1CEAB}" type="pres">
      <dgm:prSet presAssocID="{0EFF8551-AB21-4BF6-85F1-EA67442140B2}" presName="spaceBetweenRectangles" presStyleCnt="0"/>
      <dgm:spPr/>
    </dgm:pt>
    <dgm:pt modelId="{B6DAD186-AA16-4680-AB06-3434E1C01862}" type="pres">
      <dgm:prSet presAssocID="{E911FB83-AC0F-4AA4-9DC7-10CA1B6CED10}" presName="parentLin" presStyleCnt="0"/>
      <dgm:spPr/>
    </dgm:pt>
    <dgm:pt modelId="{C900ADD7-46BE-4FC7-A5F4-08877002CF94}" type="pres">
      <dgm:prSet presAssocID="{E911FB83-AC0F-4AA4-9DC7-10CA1B6CED10}" presName="parentLeftMargin" presStyleLbl="node1" presStyleIdx="0" presStyleCnt="4"/>
      <dgm:spPr/>
    </dgm:pt>
    <dgm:pt modelId="{FB8DBAE8-329E-49E3-A267-00B1E62272D5}" type="pres">
      <dgm:prSet presAssocID="{E911FB83-AC0F-4AA4-9DC7-10CA1B6CED10}" presName="parentText" presStyleLbl="node1" presStyleIdx="1" presStyleCnt="4">
        <dgm:presLayoutVars>
          <dgm:chMax val="0"/>
          <dgm:bulletEnabled val="1"/>
        </dgm:presLayoutVars>
      </dgm:prSet>
      <dgm:spPr/>
    </dgm:pt>
    <dgm:pt modelId="{8F83E261-F21D-4611-8ACE-EDB037709DEB}" type="pres">
      <dgm:prSet presAssocID="{E911FB83-AC0F-4AA4-9DC7-10CA1B6CED10}" presName="negativeSpace" presStyleCnt="0"/>
      <dgm:spPr/>
    </dgm:pt>
    <dgm:pt modelId="{CF31E6F4-C163-4A09-9FA7-6192C4713AFF}" type="pres">
      <dgm:prSet presAssocID="{E911FB83-AC0F-4AA4-9DC7-10CA1B6CED10}" presName="childText" presStyleLbl="conFgAcc1" presStyleIdx="1" presStyleCnt="4">
        <dgm:presLayoutVars>
          <dgm:bulletEnabled val="1"/>
        </dgm:presLayoutVars>
      </dgm:prSet>
      <dgm:spPr/>
    </dgm:pt>
    <dgm:pt modelId="{284F4176-9A8D-409D-B88F-843FF26E1B00}" type="pres">
      <dgm:prSet presAssocID="{942331C3-2A76-4F4B-ABF6-511A146DE92B}" presName="spaceBetweenRectangles" presStyleCnt="0"/>
      <dgm:spPr/>
    </dgm:pt>
    <dgm:pt modelId="{9AB0799A-60B4-4FD1-97FB-10150ED44EED}" type="pres">
      <dgm:prSet presAssocID="{21CB93C6-13EF-4492-8C8C-2FD869EA80BB}" presName="parentLin" presStyleCnt="0"/>
      <dgm:spPr/>
    </dgm:pt>
    <dgm:pt modelId="{852CEA63-487C-480C-B0B7-9516F6692999}" type="pres">
      <dgm:prSet presAssocID="{21CB93C6-13EF-4492-8C8C-2FD869EA80BB}" presName="parentLeftMargin" presStyleLbl="node1" presStyleIdx="1" presStyleCnt="4"/>
      <dgm:spPr/>
    </dgm:pt>
    <dgm:pt modelId="{9B7430D9-88B5-4D05-9906-FCA31950A536}" type="pres">
      <dgm:prSet presAssocID="{21CB93C6-13EF-4492-8C8C-2FD869EA80BB}" presName="parentText" presStyleLbl="node1" presStyleIdx="2" presStyleCnt="4">
        <dgm:presLayoutVars>
          <dgm:chMax val="0"/>
          <dgm:bulletEnabled val="1"/>
        </dgm:presLayoutVars>
      </dgm:prSet>
      <dgm:spPr/>
    </dgm:pt>
    <dgm:pt modelId="{9D31F8A6-24E7-4155-96B7-2F6E082A2CF1}" type="pres">
      <dgm:prSet presAssocID="{21CB93C6-13EF-4492-8C8C-2FD869EA80BB}" presName="negativeSpace" presStyleCnt="0"/>
      <dgm:spPr/>
    </dgm:pt>
    <dgm:pt modelId="{48F2D240-8EC2-4229-A400-16F99D070F60}" type="pres">
      <dgm:prSet presAssocID="{21CB93C6-13EF-4492-8C8C-2FD869EA80BB}" presName="childText" presStyleLbl="conFgAcc1" presStyleIdx="2" presStyleCnt="4">
        <dgm:presLayoutVars>
          <dgm:bulletEnabled val="1"/>
        </dgm:presLayoutVars>
      </dgm:prSet>
      <dgm:spPr/>
    </dgm:pt>
    <dgm:pt modelId="{56F44431-6645-45E6-BED3-71C9B042EAD9}" type="pres">
      <dgm:prSet presAssocID="{79343907-ED4C-472A-AB4C-76763D4885AF}" presName="spaceBetweenRectangles" presStyleCnt="0"/>
      <dgm:spPr/>
    </dgm:pt>
    <dgm:pt modelId="{E5122797-7EE3-471A-90E6-8EFA5C33845E}" type="pres">
      <dgm:prSet presAssocID="{655E6958-D6B1-4B19-8D07-3621059EAD96}" presName="parentLin" presStyleCnt="0"/>
      <dgm:spPr/>
    </dgm:pt>
    <dgm:pt modelId="{706FC67F-E189-4618-9D87-C4A7A741C9CC}" type="pres">
      <dgm:prSet presAssocID="{655E6958-D6B1-4B19-8D07-3621059EAD96}" presName="parentLeftMargin" presStyleLbl="node1" presStyleIdx="2" presStyleCnt="4"/>
      <dgm:spPr/>
    </dgm:pt>
    <dgm:pt modelId="{3C40022D-5977-4F9E-AAA8-0BAC8CDF991C}" type="pres">
      <dgm:prSet presAssocID="{655E6958-D6B1-4B19-8D07-3621059EAD96}" presName="parentText" presStyleLbl="node1" presStyleIdx="3" presStyleCnt="4">
        <dgm:presLayoutVars>
          <dgm:chMax val="0"/>
          <dgm:bulletEnabled val="1"/>
        </dgm:presLayoutVars>
      </dgm:prSet>
      <dgm:spPr/>
    </dgm:pt>
    <dgm:pt modelId="{5C9BB24F-70AF-4C70-BC00-D7C536AD6DAD}" type="pres">
      <dgm:prSet presAssocID="{655E6958-D6B1-4B19-8D07-3621059EAD96}" presName="negativeSpace" presStyleCnt="0"/>
      <dgm:spPr/>
    </dgm:pt>
    <dgm:pt modelId="{64EDEB6B-10BC-4214-BDD1-98C3A16B479F}" type="pres">
      <dgm:prSet presAssocID="{655E6958-D6B1-4B19-8D07-3621059EAD96}" presName="childText" presStyleLbl="conFgAcc1" presStyleIdx="3" presStyleCnt="4">
        <dgm:presLayoutVars>
          <dgm:bulletEnabled val="1"/>
        </dgm:presLayoutVars>
      </dgm:prSet>
      <dgm:spPr/>
    </dgm:pt>
  </dgm:ptLst>
  <dgm:cxnLst>
    <dgm:cxn modelId="{451C4901-4CDB-4AD9-ABCC-CA3964165AA6}" type="presOf" srcId="{2BE164A1-9945-42D7-A6FA-A143A588AC74}" destId="{4A3CB41E-75AA-467A-BF01-B8A5BFD3A84E}" srcOrd="0" destOrd="0" presId="urn:microsoft.com/office/officeart/2005/8/layout/list1"/>
    <dgm:cxn modelId="{21AEC306-7904-44F6-9B34-4657FDC138B1}" srcId="{EF8FD12B-AE7E-49FE-9FFB-93B92958B26A}" destId="{2BE164A1-9945-42D7-A6FA-A143A588AC74}" srcOrd="0" destOrd="0" parTransId="{A9CFDFC1-288A-4D7D-86A2-1B96EE93D6DA}" sibTransId="{0EFF8551-AB21-4BF6-85F1-EA67442140B2}"/>
    <dgm:cxn modelId="{CF105609-DAF4-4B2C-A6BC-A8638AE15522}" srcId="{EF8FD12B-AE7E-49FE-9FFB-93B92958B26A}" destId="{655E6958-D6B1-4B19-8D07-3621059EAD96}" srcOrd="3" destOrd="0" parTransId="{E480521F-013B-4E4A-89C8-44DCC6166262}" sibTransId="{BE1EC840-1E0F-49D2-AF86-28AA057B0A4C}"/>
    <dgm:cxn modelId="{C6094F19-8C23-4857-B8D0-ADBC9FF43826}" srcId="{E911FB83-AC0F-4AA4-9DC7-10CA1B6CED10}" destId="{0E95C4A3-0FF2-4D59-A071-9296234F80C5}" srcOrd="0" destOrd="0" parTransId="{46E3C968-3324-419C-8177-D0DB99A6770B}" sibTransId="{C360AD4B-0F34-4C8B-8905-54E970F4A5BD}"/>
    <dgm:cxn modelId="{739AF922-0AB3-4BC5-89B5-3158DD7A7D44}" type="presOf" srcId="{21CB93C6-13EF-4492-8C8C-2FD869EA80BB}" destId="{852CEA63-487C-480C-B0B7-9516F6692999}" srcOrd="0" destOrd="0" presId="urn:microsoft.com/office/officeart/2005/8/layout/list1"/>
    <dgm:cxn modelId="{BF03E25D-BC2A-4DD5-90AA-7E7BC152E6E4}" srcId="{EF8FD12B-AE7E-49FE-9FFB-93B92958B26A}" destId="{21CB93C6-13EF-4492-8C8C-2FD869EA80BB}" srcOrd="2" destOrd="0" parTransId="{7A23F851-D697-4B0C-9D4B-4E5DAB10EA43}" sibTransId="{79343907-ED4C-472A-AB4C-76763D4885AF}"/>
    <dgm:cxn modelId="{44F1D25E-E71E-426B-9213-CA82F1CBF099}" srcId="{21CB93C6-13EF-4492-8C8C-2FD869EA80BB}" destId="{E91A3C7F-683E-43E2-926B-1CDE3A5BD044}" srcOrd="0" destOrd="0" parTransId="{A9185C29-1F11-42A8-808D-7272AA5DA9B2}" sibTransId="{13048C60-1CD0-4909-82D1-51C403F48A07}"/>
    <dgm:cxn modelId="{5D002F46-0C7A-4A99-9670-864D14D0CABD}" type="presOf" srcId="{655E6958-D6B1-4B19-8D07-3621059EAD96}" destId="{3C40022D-5977-4F9E-AAA8-0BAC8CDF991C}" srcOrd="1" destOrd="0" presId="urn:microsoft.com/office/officeart/2005/8/layout/list1"/>
    <dgm:cxn modelId="{2EF19A7C-A185-4E38-AEA9-8872C2872574}" type="presOf" srcId="{EF8FD12B-AE7E-49FE-9FFB-93B92958B26A}" destId="{455A8D9E-CBEF-4AFC-BB22-2ED23E98CCAF}" srcOrd="0" destOrd="0" presId="urn:microsoft.com/office/officeart/2005/8/layout/list1"/>
    <dgm:cxn modelId="{C59EA090-F1E1-4B7B-AE68-1A67DF8AF190}" type="presOf" srcId="{E91A3C7F-683E-43E2-926B-1CDE3A5BD044}" destId="{48F2D240-8EC2-4229-A400-16F99D070F60}" srcOrd="0" destOrd="0" presId="urn:microsoft.com/office/officeart/2005/8/layout/list1"/>
    <dgm:cxn modelId="{7C65DA96-0DCD-488B-AAEA-298DBA1A126C}" type="presOf" srcId="{68C20A21-FF14-452D-B6AC-D26E48B7F4BE}" destId="{64EDEB6B-10BC-4214-BDD1-98C3A16B479F}" srcOrd="0" destOrd="0" presId="urn:microsoft.com/office/officeart/2005/8/layout/list1"/>
    <dgm:cxn modelId="{66D44197-A38E-4568-8AE3-93457C070A00}" type="presOf" srcId="{E911FB83-AC0F-4AA4-9DC7-10CA1B6CED10}" destId="{C900ADD7-46BE-4FC7-A5F4-08877002CF94}" srcOrd="0" destOrd="0" presId="urn:microsoft.com/office/officeart/2005/8/layout/list1"/>
    <dgm:cxn modelId="{96E1D99B-A588-4A49-8838-C6FEA04201A7}" srcId="{EF8FD12B-AE7E-49FE-9FFB-93B92958B26A}" destId="{E911FB83-AC0F-4AA4-9DC7-10CA1B6CED10}" srcOrd="1" destOrd="0" parTransId="{BF215A11-5FDB-467F-AA5C-8754747C8E99}" sibTransId="{942331C3-2A76-4F4B-ABF6-511A146DE92B}"/>
    <dgm:cxn modelId="{D868EF9C-E65E-4830-823B-CF0B9CAD86B7}" type="presOf" srcId="{0E95C4A3-0FF2-4D59-A071-9296234F80C5}" destId="{CF31E6F4-C163-4A09-9FA7-6192C4713AFF}" srcOrd="0" destOrd="0" presId="urn:microsoft.com/office/officeart/2005/8/layout/list1"/>
    <dgm:cxn modelId="{C4F5AD9F-C7DF-4772-8070-D0B3568E1173}" type="presOf" srcId="{655E6958-D6B1-4B19-8D07-3621059EAD96}" destId="{706FC67F-E189-4618-9D87-C4A7A741C9CC}" srcOrd="0" destOrd="0" presId="urn:microsoft.com/office/officeart/2005/8/layout/list1"/>
    <dgm:cxn modelId="{78D5A0C5-927A-446F-824A-C0770CDB45D7}" type="presOf" srcId="{CF71686B-BE60-4C20-B64E-E3707591EE3A}" destId="{D8C866E9-07EB-41E8-94BD-660446F62991}" srcOrd="0" destOrd="0" presId="urn:microsoft.com/office/officeart/2005/8/layout/list1"/>
    <dgm:cxn modelId="{B05B70CD-E430-41C0-8884-688BDC69A6C5}" type="presOf" srcId="{2BE164A1-9945-42D7-A6FA-A143A588AC74}" destId="{960DDDA8-1525-444A-823F-7D4254BFB110}" srcOrd="1" destOrd="0" presId="urn:microsoft.com/office/officeart/2005/8/layout/list1"/>
    <dgm:cxn modelId="{D8DC30D1-4E3F-414C-9342-512526D2FD85}" srcId="{655E6958-D6B1-4B19-8D07-3621059EAD96}" destId="{68C20A21-FF14-452D-B6AC-D26E48B7F4BE}" srcOrd="0" destOrd="0" parTransId="{EC2F43B6-86CF-48EB-833C-C65DB8DD5C5D}" sibTransId="{9CFFDE67-4AC6-4B3B-9E02-C34516CE5D6F}"/>
    <dgm:cxn modelId="{44E8DDD6-A565-415C-8E48-360BB5A34843}" srcId="{2BE164A1-9945-42D7-A6FA-A143A588AC74}" destId="{CF71686B-BE60-4C20-B64E-E3707591EE3A}" srcOrd="0" destOrd="0" parTransId="{58E673F8-E4A6-4D73-A809-1A18A06A5075}" sibTransId="{AADE0EA6-719A-4818-A6E1-654F6BE00FDF}"/>
    <dgm:cxn modelId="{B9558BE8-C91B-40F5-9654-9985BE7B869A}" type="presOf" srcId="{21CB93C6-13EF-4492-8C8C-2FD869EA80BB}" destId="{9B7430D9-88B5-4D05-9906-FCA31950A536}" srcOrd="1" destOrd="0" presId="urn:microsoft.com/office/officeart/2005/8/layout/list1"/>
    <dgm:cxn modelId="{98D074FA-FD8F-4213-9449-B07C88B78983}" type="presOf" srcId="{E911FB83-AC0F-4AA4-9DC7-10CA1B6CED10}" destId="{FB8DBAE8-329E-49E3-A267-00B1E62272D5}" srcOrd="1" destOrd="0" presId="urn:microsoft.com/office/officeart/2005/8/layout/list1"/>
    <dgm:cxn modelId="{5B99A6BA-0318-4925-84BD-DDB813AA8382}" type="presParOf" srcId="{455A8D9E-CBEF-4AFC-BB22-2ED23E98CCAF}" destId="{444EB8A5-FC62-4CA8-B92C-B066648619DF}" srcOrd="0" destOrd="0" presId="urn:microsoft.com/office/officeart/2005/8/layout/list1"/>
    <dgm:cxn modelId="{7E60E802-D9D1-4141-92D8-7D640326A1E2}" type="presParOf" srcId="{444EB8A5-FC62-4CA8-B92C-B066648619DF}" destId="{4A3CB41E-75AA-467A-BF01-B8A5BFD3A84E}" srcOrd="0" destOrd="0" presId="urn:microsoft.com/office/officeart/2005/8/layout/list1"/>
    <dgm:cxn modelId="{97D4C73A-FD60-4BCF-8627-039A4FC336E5}" type="presParOf" srcId="{444EB8A5-FC62-4CA8-B92C-B066648619DF}" destId="{960DDDA8-1525-444A-823F-7D4254BFB110}" srcOrd="1" destOrd="0" presId="urn:microsoft.com/office/officeart/2005/8/layout/list1"/>
    <dgm:cxn modelId="{1D5634DC-5FF3-402F-A895-8A27322508C7}" type="presParOf" srcId="{455A8D9E-CBEF-4AFC-BB22-2ED23E98CCAF}" destId="{79DE8482-284D-4E10-852B-2E72C8060619}" srcOrd="1" destOrd="0" presId="urn:microsoft.com/office/officeart/2005/8/layout/list1"/>
    <dgm:cxn modelId="{8B3545A2-B651-43FF-9AF3-F6EFDB2147E0}" type="presParOf" srcId="{455A8D9E-CBEF-4AFC-BB22-2ED23E98CCAF}" destId="{D8C866E9-07EB-41E8-94BD-660446F62991}" srcOrd="2" destOrd="0" presId="urn:microsoft.com/office/officeart/2005/8/layout/list1"/>
    <dgm:cxn modelId="{3141BDCF-729F-464F-B6E1-1E5D8AB24A7C}" type="presParOf" srcId="{455A8D9E-CBEF-4AFC-BB22-2ED23E98CCAF}" destId="{8E9A7C81-E5E3-45E4-9D31-06FEE0B1CEAB}" srcOrd="3" destOrd="0" presId="urn:microsoft.com/office/officeart/2005/8/layout/list1"/>
    <dgm:cxn modelId="{B12BE711-A4A9-4993-9366-C56EB3A2AED2}" type="presParOf" srcId="{455A8D9E-CBEF-4AFC-BB22-2ED23E98CCAF}" destId="{B6DAD186-AA16-4680-AB06-3434E1C01862}" srcOrd="4" destOrd="0" presId="urn:microsoft.com/office/officeart/2005/8/layout/list1"/>
    <dgm:cxn modelId="{B33B6B0D-5794-45A6-9EA5-555E52DEF3E5}" type="presParOf" srcId="{B6DAD186-AA16-4680-AB06-3434E1C01862}" destId="{C900ADD7-46BE-4FC7-A5F4-08877002CF94}" srcOrd="0" destOrd="0" presId="urn:microsoft.com/office/officeart/2005/8/layout/list1"/>
    <dgm:cxn modelId="{43C26E24-260F-4116-AD5D-1D8A9BC7E989}" type="presParOf" srcId="{B6DAD186-AA16-4680-AB06-3434E1C01862}" destId="{FB8DBAE8-329E-49E3-A267-00B1E62272D5}" srcOrd="1" destOrd="0" presId="urn:microsoft.com/office/officeart/2005/8/layout/list1"/>
    <dgm:cxn modelId="{6D251A9E-85AF-4E7A-9452-DEB83B98EE83}" type="presParOf" srcId="{455A8D9E-CBEF-4AFC-BB22-2ED23E98CCAF}" destId="{8F83E261-F21D-4611-8ACE-EDB037709DEB}" srcOrd="5" destOrd="0" presId="urn:microsoft.com/office/officeart/2005/8/layout/list1"/>
    <dgm:cxn modelId="{0ED33466-64DB-4079-BEF4-E20F712E1C9F}" type="presParOf" srcId="{455A8D9E-CBEF-4AFC-BB22-2ED23E98CCAF}" destId="{CF31E6F4-C163-4A09-9FA7-6192C4713AFF}" srcOrd="6" destOrd="0" presId="urn:microsoft.com/office/officeart/2005/8/layout/list1"/>
    <dgm:cxn modelId="{99E67B1F-39EC-4DCE-910E-A1EECA46396A}" type="presParOf" srcId="{455A8D9E-CBEF-4AFC-BB22-2ED23E98CCAF}" destId="{284F4176-9A8D-409D-B88F-843FF26E1B00}" srcOrd="7" destOrd="0" presId="urn:microsoft.com/office/officeart/2005/8/layout/list1"/>
    <dgm:cxn modelId="{FA70DCB5-36DC-4673-AADA-5177F4330090}" type="presParOf" srcId="{455A8D9E-CBEF-4AFC-BB22-2ED23E98CCAF}" destId="{9AB0799A-60B4-4FD1-97FB-10150ED44EED}" srcOrd="8" destOrd="0" presId="urn:microsoft.com/office/officeart/2005/8/layout/list1"/>
    <dgm:cxn modelId="{B0E5463C-5707-47D6-B876-6D93F6D24CE5}" type="presParOf" srcId="{9AB0799A-60B4-4FD1-97FB-10150ED44EED}" destId="{852CEA63-487C-480C-B0B7-9516F6692999}" srcOrd="0" destOrd="0" presId="urn:microsoft.com/office/officeart/2005/8/layout/list1"/>
    <dgm:cxn modelId="{949249D3-6B1E-4DD2-AC3B-69AA8488214B}" type="presParOf" srcId="{9AB0799A-60B4-4FD1-97FB-10150ED44EED}" destId="{9B7430D9-88B5-4D05-9906-FCA31950A536}" srcOrd="1" destOrd="0" presId="urn:microsoft.com/office/officeart/2005/8/layout/list1"/>
    <dgm:cxn modelId="{24E18BF5-BBB2-4814-A42F-07DCF34983CD}" type="presParOf" srcId="{455A8D9E-CBEF-4AFC-BB22-2ED23E98CCAF}" destId="{9D31F8A6-24E7-4155-96B7-2F6E082A2CF1}" srcOrd="9" destOrd="0" presId="urn:microsoft.com/office/officeart/2005/8/layout/list1"/>
    <dgm:cxn modelId="{DFABC035-051D-4C6D-B136-4F2759BFC440}" type="presParOf" srcId="{455A8D9E-CBEF-4AFC-BB22-2ED23E98CCAF}" destId="{48F2D240-8EC2-4229-A400-16F99D070F60}" srcOrd="10" destOrd="0" presId="urn:microsoft.com/office/officeart/2005/8/layout/list1"/>
    <dgm:cxn modelId="{C0C62872-FE6C-4401-983A-AECEE5D5015E}" type="presParOf" srcId="{455A8D9E-CBEF-4AFC-BB22-2ED23E98CCAF}" destId="{56F44431-6645-45E6-BED3-71C9B042EAD9}" srcOrd="11" destOrd="0" presId="urn:microsoft.com/office/officeart/2005/8/layout/list1"/>
    <dgm:cxn modelId="{43DD182C-6F92-4B9D-B966-88DED0584C08}" type="presParOf" srcId="{455A8D9E-CBEF-4AFC-BB22-2ED23E98CCAF}" destId="{E5122797-7EE3-471A-90E6-8EFA5C33845E}" srcOrd="12" destOrd="0" presId="urn:microsoft.com/office/officeart/2005/8/layout/list1"/>
    <dgm:cxn modelId="{ECE2EBDE-8FB0-4AB2-9344-1EC00BC9A79E}" type="presParOf" srcId="{E5122797-7EE3-471A-90E6-8EFA5C33845E}" destId="{706FC67F-E189-4618-9D87-C4A7A741C9CC}" srcOrd="0" destOrd="0" presId="urn:microsoft.com/office/officeart/2005/8/layout/list1"/>
    <dgm:cxn modelId="{E73E6953-5D9C-4FF8-9039-12DCD7AC34B2}" type="presParOf" srcId="{E5122797-7EE3-471A-90E6-8EFA5C33845E}" destId="{3C40022D-5977-4F9E-AAA8-0BAC8CDF991C}" srcOrd="1" destOrd="0" presId="urn:microsoft.com/office/officeart/2005/8/layout/list1"/>
    <dgm:cxn modelId="{10662E87-1274-4993-B957-5A75BA0FCB6C}" type="presParOf" srcId="{455A8D9E-CBEF-4AFC-BB22-2ED23E98CCAF}" destId="{5C9BB24F-70AF-4C70-BC00-D7C536AD6DAD}" srcOrd="13" destOrd="0" presId="urn:microsoft.com/office/officeart/2005/8/layout/list1"/>
    <dgm:cxn modelId="{A44AEC2F-613C-486C-894A-6CBEC63464A0}" type="presParOf" srcId="{455A8D9E-CBEF-4AFC-BB22-2ED23E98CCAF}" destId="{64EDEB6B-10BC-4214-BDD1-98C3A16B479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C46348-179F-4E46-BCDC-34EEA44176EF}"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578F986F-253B-4FC9-A8A5-F0E6F732990D}">
      <dgm:prSet/>
      <dgm:spPr/>
      <dgm:t>
        <a:bodyPr/>
        <a:lstStyle/>
        <a:p>
          <a:r>
            <a:rPr lang="en-US"/>
            <a:t>Send thank you email immediately (within 48 hours). </a:t>
          </a:r>
        </a:p>
      </dgm:t>
    </dgm:pt>
    <dgm:pt modelId="{4D6659E0-CACD-424E-A7C7-A98AB5E925C0}" type="parTrans" cxnId="{675E656C-24FC-4A73-A90F-FD6A38B81F6D}">
      <dgm:prSet/>
      <dgm:spPr/>
      <dgm:t>
        <a:bodyPr/>
        <a:lstStyle/>
        <a:p>
          <a:endParaRPr lang="en-US"/>
        </a:p>
      </dgm:t>
    </dgm:pt>
    <dgm:pt modelId="{5A0F86A6-AD4B-453D-B429-6BADE8C10F5D}" type="sibTrans" cxnId="{675E656C-24FC-4A73-A90F-FD6A38B81F6D}">
      <dgm:prSet/>
      <dgm:spPr/>
      <dgm:t>
        <a:bodyPr/>
        <a:lstStyle/>
        <a:p>
          <a:endParaRPr lang="en-US"/>
        </a:p>
      </dgm:t>
    </dgm:pt>
    <dgm:pt modelId="{1876A0C2-7C08-43A5-991D-FD12D7FF30A9}">
      <dgm:prSet/>
      <dgm:spPr/>
      <dgm:t>
        <a:bodyPr/>
        <a:lstStyle/>
        <a:p>
          <a:r>
            <a:rPr lang="en-US" dirty="0"/>
            <a:t>First time donors should receive special thank you email and/or phone call</a:t>
          </a:r>
        </a:p>
      </dgm:t>
    </dgm:pt>
    <dgm:pt modelId="{A6FDBE1E-4177-4E8F-8E4F-1E084689EF82}" type="parTrans" cxnId="{027A7734-7B8C-46C3-8679-E618950BBC51}">
      <dgm:prSet/>
      <dgm:spPr/>
      <dgm:t>
        <a:bodyPr/>
        <a:lstStyle/>
        <a:p>
          <a:endParaRPr lang="en-US"/>
        </a:p>
      </dgm:t>
    </dgm:pt>
    <dgm:pt modelId="{D8F1822E-6080-440E-A408-9B30237B8F71}" type="sibTrans" cxnId="{027A7734-7B8C-46C3-8679-E618950BBC51}">
      <dgm:prSet/>
      <dgm:spPr/>
      <dgm:t>
        <a:bodyPr/>
        <a:lstStyle/>
        <a:p>
          <a:endParaRPr lang="en-US"/>
        </a:p>
      </dgm:t>
    </dgm:pt>
    <dgm:pt modelId="{D43B17EC-6462-4756-9CB8-38F8906DA4C6}">
      <dgm:prSet/>
      <dgm:spPr/>
      <dgm:t>
        <a:bodyPr/>
        <a:lstStyle/>
        <a:p>
          <a:r>
            <a:rPr lang="en-US"/>
            <a:t>Mail thank you letter and receipt within five business days of gift</a:t>
          </a:r>
        </a:p>
      </dgm:t>
    </dgm:pt>
    <dgm:pt modelId="{A56191A3-661D-455F-9300-5049048FF04E}" type="parTrans" cxnId="{41507FEA-97FB-4DFD-8601-87459ABD2D13}">
      <dgm:prSet/>
      <dgm:spPr/>
      <dgm:t>
        <a:bodyPr/>
        <a:lstStyle/>
        <a:p>
          <a:endParaRPr lang="en-US"/>
        </a:p>
      </dgm:t>
    </dgm:pt>
    <dgm:pt modelId="{2E33A54A-BD98-4365-9ABA-10C92E30AEEA}" type="sibTrans" cxnId="{41507FEA-97FB-4DFD-8601-87459ABD2D13}">
      <dgm:prSet/>
      <dgm:spPr/>
      <dgm:t>
        <a:bodyPr/>
        <a:lstStyle/>
        <a:p>
          <a:endParaRPr lang="en-US"/>
        </a:p>
      </dgm:t>
    </dgm:pt>
    <dgm:pt modelId="{39CCC6EC-8B79-42BD-9A32-BAE8F9F212C3}">
      <dgm:prSet/>
      <dgm:spPr/>
      <dgm:t>
        <a:bodyPr/>
        <a:lstStyle/>
        <a:p>
          <a:r>
            <a:rPr lang="en-US"/>
            <a:t>End of year thank you and itemized charitable receipt</a:t>
          </a:r>
        </a:p>
      </dgm:t>
    </dgm:pt>
    <dgm:pt modelId="{7AC5387C-A693-4279-BBB3-F1ED31A3A4C1}" type="parTrans" cxnId="{8E868CA0-02FD-4575-9E20-82FEE92AA191}">
      <dgm:prSet/>
      <dgm:spPr/>
      <dgm:t>
        <a:bodyPr/>
        <a:lstStyle/>
        <a:p>
          <a:endParaRPr lang="en-US"/>
        </a:p>
      </dgm:t>
    </dgm:pt>
    <dgm:pt modelId="{408AE990-AD27-4F15-8BD8-D152AB71DCD9}" type="sibTrans" cxnId="{8E868CA0-02FD-4575-9E20-82FEE92AA191}">
      <dgm:prSet/>
      <dgm:spPr/>
      <dgm:t>
        <a:bodyPr/>
        <a:lstStyle/>
        <a:p>
          <a:endParaRPr lang="en-US"/>
        </a:p>
      </dgm:t>
    </dgm:pt>
    <dgm:pt modelId="{215476D9-2A2B-4C30-9D29-05BEA289F961}" type="pres">
      <dgm:prSet presAssocID="{C9C46348-179F-4E46-BCDC-34EEA44176EF}" presName="matrix" presStyleCnt="0">
        <dgm:presLayoutVars>
          <dgm:chMax val="1"/>
          <dgm:dir/>
          <dgm:resizeHandles val="exact"/>
        </dgm:presLayoutVars>
      </dgm:prSet>
      <dgm:spPr/>
    </dgm:pt>
    <dgm:pt modelId="{ED2171BA-8109-4A86-915B-D73069CF7EAC}" type="pres">
      <dgm:prSet presAssocID="{C9C46348-179F-4E46-BCDC-34EEA44176EF}" presName="diamond" presStyleLbl="bgShp" presStyleIdx="0" presStyleCnt="1"/>
      <dgm:spPr/>
    </dgm:pt>
    <dgm:pt modelId="{B68D11C4-2805-4AC0-B03F-D4654833B077}" type="pres">
      <dgm:prSet presAssocID="{C9C46348-179F-4E46-BCDC-34EEA44176EF}" presName="quad1" presStyleLbl="node1" presStyleIdx="0" presStyleCnt="4">
        <dgm:presLayoutVars>
          <dgm:chMax val="0"/>
          <dgm:chPref val="0"/>
          <dgm:bulletEnabled val="1"/>
        </dgm:presLayoutVars>
      </dgm:prSet>
      <dgm:spPr/>
    </dgm:pt>
    <dgm:pt modelId="{036C1884-DCA2-4EC7-B174-D5A1DD891F30}" type="pres">
      <dgm:prSet presAssocID="{C9C46348-179F-4E46-BCDC-34EEA44176EF}" presName="quad2" presStyleLbl="node1" presStyleIdx="1" presStyleCnt="4">
        <dgm:presLayoutVars>
          <dgm:chMax val="0"/>
          <dgm:chPref val="0"/>
          <dgm:bulletEnabled val="1"/>
        </dgm:presLayoutVars>
      </dgm:prSet>
      <dgm:spPr/>
    </dgm:pt>
    <dgm:pt modelId="{2D9257E1-2B52-4E1A-AB07-BD45E55B4B80}" type="pres">
      <dgm:prSet presAssocID="{C9C46348-179F-4E46-BCDC-34EEA44176EF}" presName="quad3" presStyleLbl="node1" presStyleIdx="2" presStyleCnt="4">
        <dgm:presLayoutVars>
          <dgm:chMax val="0"/>
          <dgm:chPref val="0"/>
          <dgm:bulletEnabled val="1"/>
        </dgm:presLayoutVars>
      </dgm:prSet>
      <dgm:spPr/>
    </dgm:pt>
    <dgm:pt modelId="{AD6654D0-B688-4794-BBA6-CACBF0ABC6BF}" type="pres">
      <dgm:prSet presAssocID="{C9C46348-179F-4E46-BCDC-34EEA44176EF}" presName="quad4" presStyleLbl="node1" presStyleIdx="3" presStyleCnt="4">
        <dgm:presLayoutVars>
          <dgm:chMax val="0"/>
          <dgm:chPref val="0"/>
          <dgm:bulletEnabled val="1"/>
        </dgm:presLayoutVars>
      </dgm:prSet>
      <dgm:spPr/>
    </dgm:pt>
  </dgm:ptLst>
  <dgm:cxnLst>
    <dgm:cxn modelId="{027A7734-7B8C-46C3-8679-E618950BBC51}" srcId="{C9C46348-179F-4E46-BCDC-34EEA44176EF}" destId="{1876A0C2-7C08-43A5-991D-FD12D7FF30A9}" srcOrd="1" destOrd="0" parTransId="{A6FDBE1E-4177-4E8F-8E4F-1E084689EF82}" sibTransId="{D8F1822E-6080-440E-A408-9B30237B8F71}"/>
    <dgm:cxn modelId="{1847FC3F-541D-42F8-938F-72440A448EC1}" type="presOf" srcId="{39CCC6EC-8B79-42BD-9A32-BAE8F9F212C3}" destId="{AD6654D0-B688-4794-BBA6-CACBF0ABC6BF}" srcOrd="0" destOrd="0" presId="urn:microsoft.com/office/officeart/2005/8/layout/matrix3"/>
    <dgm:cxn modelId="{675E656C-24FC-4A73-A90F-FD6A38B81F6D}" srcId="{C9C46348-179F-4E46-BCDC-34EEA44176EF}" destId="{578F986F-253B-4FC9-A8A5-F0E6F732990D}" srcOrd="0" destOrd="0" parTransId="{4D6659E0-CACD-424E-A7C7-A98AB5E925C0}" sibTransId="{5A0F86A6-AD4B-453D-B429-6BADE8C10F5D}"/>
    <dgm:cxn modelId="{73B3F07D-0E31-4C0B-9A7A-71F5A112DC89}" type="presOf" srcId="{1876A0C2-7C08-43A5-991D-FD12D7FF30A9}" destId="{036C1884-DCA2-4EC7-B174-D5A1DD891F30}" srcOrd="0" destOrd="0" presId="urn:microsoft.com/office/officeart/2005/8/layout/matrix3"/>
    <dgm:cxn modelId="{8E868CA0-02FD-4575-9E20-82FEE92AA191}" srcId="{C9C46348-179F-4E46-BCDC-34EEA44176EF}" destId="{39CCC6EC-8B79-42BD-9A32-BAE8F9F212C3}" srcOrd="3" destOrd="0" parTransId="{7AC5387C-A693-4279-BBB3-F1ED31A3A4C1}" sibTransId="{408AE990-AD27-4F15-8BD8-D152AB71DCD9}"/>
    <dgm:cxn modelId="{3A09BBA8-9E61-45F6-921A-934161F99688}" type="presOf" srcId="{C9C46348-179F-4E46-BCDC-34EEA44176EF}" destId="{215476D9-2A2B-4C30-9D29-05BEA289F961}" srcOrd="0" destOrd="0" presId="urn:microsoft.com/office/officeart/2005/8/layout/matrix3"/>
    <dgm:cxn modelId="{D970FED8-0349-4CE9-A2B6-074488778A52}" type="presOf" srcId="{D43B17EC-6462-4756-9CB8-38F8906DA4C6}" destId="{2D9257E1-2B52-4E1A-AB07-BD45E55B4B80}" srcOrd="0" destOrd="0" presId="urn:microsoft.com/office/officeart/2005/8/layout/matrix3"/>
    <dgm:cxn modelId="{59B9CBDE-4E3D-4903-9926-B1AB91F24080}" type="presOf" srcId="{578F986F-253B-4FC9-A8A5-F0E6F732990D}" destId="{B68D11C4-2805-4AC0-B03F-D4654833B077}" srcOrd="0" destOrd="0" presId="urn:microsoft.com/office/officeart/2005/8/layout/matrix3"/>
    <dgm:cxn modelId="{41507FEA-97FB-4DFD-8601-87459ABD2D13}" srcId="{C9C46348-179F-4E46-BCDC-34EEA44176EF}" destId="{D43B17EC-6462-4756-9CB8-38F8906DA4C6}" srcOrd="2" destOrd="0" parTransId="{A56191A3-661D-455F-9300-5049048FF04E}" sibTransId="{2E33A54A-BD98-4365-9ABA-10C92E30AEEA}"/>
    <dgm:cxn modelId="{04EBB097-2D1C-46DE-802B-7089B34E8C6E}" type="presParOf" srcId="{215476D9-2A2B-4C30-9D29-05BEA289F961}" destId="{ED2171BA-8109-4A86-915B-D73069CF7EAC}" srcOrd="0" destOrd="0" presId="urn:microsoft.com/office/officeart/2005/8/layout/matrix3"/>
    <dgm:cxn modelId="{A0FEB87D-8409-4038-B523-B2C52EF51B3C}" type="presParOf" srcId="{215476D9-2A2B-4C30-9D29-05BEA289F961}" destId="{B68D11C4-2805-4AC0-B03F-D4654833B077}" srcOrd="1" destOrd="0" presId="urn:microsoft.com/office/officeart/2005/8/layout/matrix3"/>
    <dgm:cxn modelId="{CE7D3CB9-C10E-499F-9C7F-80F6E51C0990}" type="presParOf" srcId="{215476D9-2A2B-4C30-9D29-05BEA289F961}" destId="{036C1884-DCA2-4EC7-B174-D5A1DD891F30}" srcOrd="2" destOrd="0" presId="urn:microsoft.com/office/officeart/2005/8/layout/matrix3"/>
    <dgm:cxn modelId="{641CC10A-DFDF-430D-95F6-B7356774AA62}" type="presParOf" srcId="{215476D9-2A2B-4C30-9D29-05BEA289F961}" destId="{2D9257E1-2B52-4E1A-AB07-BD45E55B4B80}" srcOrd="3" destOrd="0" presId="urn:microsoft.com/office/officeart/2005/8/layout/matrix3"/>
    <dgm:cxn modelId="{1B854F02-3AFF-44AB-9830-E7AC1FA7CDBA}" type="presParOf" srcId="{215476D9-2A2B-4C30-9D29-05BEA289F961}" destId="{AD6654D0-B688-4794-BBA6-CACBF0ABC6BF}"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F72E6C-D1CA-4997-A151-965DFF55B684}"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32CDE63C-165C-4AAB-9AE6-1E6A5A29FCFA}">
      <dgm:prSet/>
      <dgm:spPr/>
      <dgm:t>
        <a:bodyPr/>
        <a:lstStyle/>
        <a:p>
          <a:r>
            <a:rPr lang="en-US" dirty="0"/>
            <a:t>Annual Donor Report</a:t>
          </a:r>
        </a:p>
      </dgm:t>
    </dgm:pt>
    <dgm:pt modelId="{F0FBE3A2-F208-4686-9A7A-095ED322DD14}" type="parTrans" cxnId="{20CDC9D5-6525-46A9-B2C2-4D108A817067}">
      <dgm:prSet/>
      <dgm:spPr/>
      <dgm:t>
        <a:bodyPr/>
        <a:lstStyle/>
        <a:p>
          <a:endParaRPr lang="en-US"/>
        </a:p>
      </dgm:t>
    </dgm:pt>
    <dgm:pt modelId="{33F7FBE5-39DF-42FD-A905-75620566A91A}" type="sibTrans" cxnId="{20CDC9D5-6525-46A9-B2C2-4D108A817067}">
      <dgm:prSet/>
      <dgm:spPr/>
      <dgm:t>
        <a:bodyPr/>
        <a:lstStyle/>
        <a:p>
          <a:endParaRPr lang="en-US"/>
        </a:p>
      </dgm:t>
    </dgm:pt>
    <dgm:pt modelId="{3425EC08-B858-42C9-A85D-17B66A90EF7F}">
      <dgm:prSet/>
      <dgm:spPr/>
      <dgm:t>
        <a:bodyPr/>
        <a:lstStyle/>
        <a:p>
          <a:r>
            <a:rPr lang="en-US" dirty="0"/>
            <a:t>Tell Stories of Individual Lives Changed</a:t>
          </a:r>
        </a:p>
      </dgm:t>
    </dgm:pt>
    <dgm:pt modelId="{CFB7738F-2F41-4B19-9DE5-96442AB8F777}" type="parTrans" cxnId="{1C6E9225-1394-42BE-9916-D8BC58325E54}">
      <dgm:prSet/>
      <dgm:spPr/>
      <dgm:t>
        <a:bodyPr/>
        <a:lstStyle/>
        <a:p>
          <a:endParaRPr lang="en-US"/>
        </a:p>
      </dgm:t>
    </dgm:pt>
    <dgm:pt modelId="{FCD5AB4A-0DF0-4D7D-BB0E-BFC96976F61B}" type="sibTrans" cxnId="{1C6E9225-1394-42BE-9916-D8BC58325E54}">
      <dgm:prSet/>
      <dgm:spPr/>
      <dgm:t>
        <a:bodyPr/>
        <a:lstStyle/>
        <a:p>
          <a:endParaRPr lang="en-US"/>
        </a:p>
      </dgm:t>
    </dgm:pt>
    <dgm:pt modelId="{7692D8D2-6CD9-4033-B298-5D8BA829A732}">
      <dgm:prSet/>
      <dgm:spPr/>
      <dgm:t>
        <a:bodyPr/>
        <a:lstStyle/>
        <a:p>
          <a:r>
            <a:rPr lang="en-US" dirty="0"/>
            <a:t>Give Financial Accounting</a:t>
          </a:r>
        </a:p>
      </dgm:t>
    </dgm:pt>
    <dgm:pt modelId="{43E9D357-044C-464A-A166-45ADC9838332}" type="parTrans" cxnId="{6CF92A79-0E43-484B-940B-0248186E7B69}">
      <dgm:prSet/>
      <dgm:spPr/>
      <dgm:t>
        <a:bodyPr/>
        <a:lstStyle/>
        <a:p>
          <a:endParaRPr lang="en-US"/>
        </a:p>
      </dgm:t>
    </dgm:pt>
    <dgm:pt modelId="{D832C64C-B46E-4EF6-882C-BE0CFC266B52}" type="sibTrans" cxnId="{6CF92A79-0E43-484B-940B-0248186E7B69}">
      <dgm:prSet/>
      <dgm:spPr/>
      <dgm:t>
        <a:bodyPr/>
        <a:lstStyle/>
        <a:p>
          <a:endParaRPr lang="en-US"/>
        </a:p>
      </dgm:t>
    </dgm:pt>
    <dgm:pt modelId="{68A7A22E-4589-4542-A56C-23A8E15779CE}">
      <dgm:prSet/>
      <dgm:spPr/>
      <dgm:t>
        <a:bodyPr/>
        <a:lstStyle/>
        <a:p>
          <a:r>
            <a:rPr lang="en-US" dirty="0"/>
            <a:t>Give Narrative of Major Achievements</a:t>
          </a:r>
        </a:p>
      </dgm:t>
    </dgm:pt>
    <dgm:pt modelId="{0D0448B4-530E-47BB-9427-C647232AC4BD}" type="parTrans" cxnId="{146B0FD4-473E-4C6A-92A4-B7A536A8330F}">
      <dgm:prSet/>
      <dgm:spPr/>
      <dgm:t>
        <a:bodyPr/>
        <a:lstStyle/>
        <a:p>
          <a:endParaRPr lang="en-US"/>
        </a:p>
      </dgm:t>
    </dgm:pt>
    <dgm:pt modelId="{B5483D97-B0A0-4AEB-9CEF-5DBEFA017BFA}" type="sibTrans" cxnId="{146B0FD4-473E-4C6A-92A4-B7A536A8330F}">
      <dgm:prSet/>
      <dgm:spPr/>
      <dgm:t>
        <a:bodyPr/>
        <a:lstStyle/>
        <a:p>
          <a:endParaRPr lang="en-US"/>
        </a:p>
      </dgm:t>
    </dgm:pt>
    <dgm:pt modelId="{A0987D83-FA2D-4435-A0BF-A1338FF2EA34}">
      <dgm:prSet/>
      <dgm:spPr/>
      <dgm:t>
        <a:bodyPr/>
        <a:lstStyle/>
        <a:p>
          <a:r>
            <a:rPr lang="en-US" dirty="0"/>
            <a:t>Say “Thank You” to Donors</a:t>
          </a:r>
        </a:p>
      </dgm:t>
    </dgm:pt>
    <dgm:pt modelId="{505E908F-CD8D-44BF-98E9-C779B2A70509}" type="parTrans" cxnId="{966DDA81-762B-4A3D-AEFD-C8B954D4B25D}">
      <dgm:prSet/>
      <dgm:spPr/>
      <dgm:t>
        <a:bodyPr/>
        <a:lstStyle/>
        <a:p>
          <a:endParaRPr lang="en-US"/>
        </a:p>
      </dgm:t>
    </dgm:pt>
    <dgm:pt modelId="{EE417B7F-86A5-4E99-B46D-FF7399DD8CA9}" type="sibTrans" cxnId="{966DDA81-762B-4A3D-AEFD-C8B954D4B25D}">
      <dgm:prSet/>
      <dgm:spPr/>
      <dgm:t>
        <a:bodyPr/>
        <a:lstStyle/>
        <a:p>
          <a:endParaRPr lang="en-US"/>
        </a:p>
      </dgm:t>
    </dgm:pt>
    <dgm:pt modelId="{50EC0540-34B1-4ABB-8979-B55B8F48EA61}" type="pres">
      <dgm:prSet presAssocID="{93F72E6C-D1CA-4997-A151-965DFF55B684}" presName="linear" presStyleCnt="0">
        <dgm:presLayoutVars>
          <dgm:animLvl val="lvl"/>
          <dgm:resizeHandles val="exact"/>
        </dgm:presLayoutVars>
      </dgm:prSet>
      <dgm:spPr/>
    </dgm:pt>
    <dgm:pt modelId="{699CEEBF-E8E3-4D1F-B452-C87DB4A78F4B}" type="pres">
      <dgm:prSet presAssocID="{32CDE63C-165C-4AAB-9AE6-1E6A5A29FCFA}" presName="parentText" presStyleLbl="node1" presStyleIdx="0" presStyleCnt="5">
        <dgm:presLayoutVars>
          <dgm:chMax val="0"/>
          <dgm:bulletEnabled val="1"/>
        </dgm:presLayoutVars>
      </dgm:prSet>
      <dgm:spPr/>
    </dgm:pt>
    <dgm:pt modelId="{6FFD6E2E-F21D-44EB-9D74-BD8E7047F037}" type="pres">
      <dgm:prSet presAssocID="{33F7FBE5-39DF-42FD-A905-75620566A91A}" presName="spacer" presStyleCnt="0"/>
      <dgm:spPr/>
    </dgm:pt>
    <dgm:pt modelId="{AFA32CFB-D64E-4EF1-9D73-B4F30FA75267}" type="pres">
      <dgm:prSet presAssocID="{68A7A22E-4589-4542-A56C-23A8E15779CE}" presName="parentText" presStyleLbl="node1" presStyleIdx="1" presStyleCnt="5">
        <dgm:presLayoutVars>
          <dgm:chMax val="0"/>
          <dgm:bulletEnabled val="1"/>
        </dgm:presLayoutVars>
      </dgm:prSet>
      <dgm:spPr/>
    </dgm:pt>
    <dgm:pt modelId="{8E4E2AE0-9B9F-4D0E-B46D-0CBBE57685DB}" type="pres">
      <dgm:prSet presAssocID="{B5483D97-B0A0-4AEB-9CEF-5DBEFA017BFA}" presName="spacer" presStyleCnt="0"/>
      <dgm:spPr/>
    </dgm:pt>
    <dgm:pt modelId="{0FB6C362-BCEB-4651-8D2C-AFC4E5A6F1D3}" type="pres">
      <dgm:prSet presAssocID="{3425EC08-B858-42C9-A85D-17B66A90EF7F}" presName="parentText" presStyleLbl="node1" presStyleIdx="2" presStyleCnt="5">
        <dgm:presLayoutVars>
          <dgm:chMax val="0"/>
          <dgm:bulletEnabled val="1"/>
        </dgm:presLayoutVars>
      </dgm:prSet>
      <dgm:spPr/>
    </dgm:pt>
    <dgm:pt modelId="{507DC783-955A-46FB-851C-AF6B96662028}" type="pres">
      <dgm:prSet presAssocID="{FCD5AB4A-0DF0-4D7D-BB0E-BFC96976F61B}" presName="spacer" presStyleCnt="0"/>
      <dgm:spPr/>
    </dgm:pt>
    <dgm:pt modelId="{29316AA2-8699-45DF-8C84-EE7D2C47E3E5}" type="pres">
      <dgm:prSet presAssocID="{7692D8D2-6CD9-4033-B298-5D8BA829A732}" presName="parentText" presStyleLbl="node1" presStyleIdx="3" presStyleCnt="5">
        <dgm:presLayoutVars>
          <dgm:chMax val="0"/>
          <dgm:bulletEnabled val="1"/>
        </dgm:presLayoutVars>
      </dgm:prSet>
      <dgm:spPr/>
    </dgm:pt>
    <dgm:pt modelId="{DDC45561-5EA6-4090-86D9-37A89E83719D}" type="pres">
      <dgm:prSet presAssocID="{D832C64C-B46E-4EF6-882C-BE0CFC266B52}" presName="spacer" presStyleCnt="0"/>
      <dgm:spPr/>
    </dgm:pt>
    <dgm:pt modelId="{5C307619-0FD5-4E57-86AC-A5F9FB57F894}" type="pres">
      <dgm:prSet presAssocID="{A0987D83-FA2D-4435-A0BF-A1338FF2EA34}" presName="parentText" presStyleLbl="node1" presStyleIdx="4" presStyleCnt="5">
        <dgm:presLayoutVars>
          <dgm:chMax val="0"/>
          <dgm:bulletEnabled val="1"/>
        </dgm:presLayoutVars>
      </dgm:prSet>
      <dgm:spPr/>
    </dgm:pt>
  </dgm:ptLst>
  <dgm:cxnLst>
    <dgm:cxn modelId="{1C6E9225-1394-42BE-9916-D8BC58325E54}" srcId="{93F72E6C-D1CA-4997-A151-965DFF55B684}" destId="{3425EC08-B858-42C9-A85D-17B66A90EF7F}" srcOrd="2" destOrd="0" parTransId="{CFB7738F-2F41-4B19-9DE5-96442AB8F777}" sibTransId="{FCD5AB4A-0DF0-4D7D-BB0E-BFC96976F61B}"/>
    <dgm:cxn modelId="{CCE40546-EA4C-42B7-AF25-A67F272059DE}" type="presOf" srcId="{A0987D83-FA2D-4435-A0BF-A1338FF2EA34}" destId="{5C307619-0FD5-4E57-86AC-A5F9FB57F894}" srcOrd="0" destOrd="0" presId="urn:microsoft.com/office/officeart/2005/8/layout/vList2"/>
    <dgm:cxn modelId="{D5CCD871-2BEE-4849-8DF6-AAFE64284127}" type="presOf" srcId="{7692D8D2-6CD9-4033-B298-5D8BA829A732}" destId="{29316AA2-8699-45DF-8C84-EE7D2C47E3E5}" srcOrd="0" destOrd="0" presId="urn:microsoft.com/office/officeart/2005/8/layout/vList2"/>
    <dgm:cxn modelId="{D6A43057-7C78-4C98-8B06-35C9F14E5A69}" type="presOf" srcId="{3425EC08-B858-42C9-A85D-17B66A90EF7F}" destId="{0FB6C362-BCEB-4651-8D2C-AFC4E5A6F1D3}" srcOrd="0" destOrd="0" presId="urn:microsoft.com/office/officeart/2005/8/layout/vList2"/>
    <dgm:cxn modelId="{6CF92A79-0E43-484B-940B-0248186E7B69}" srcId="{93F72E6C-D1CA-4997-A151-965DFF55B684}" destId="{7692D8D2-6CD9-4033-B298-5D8BA829A732}" srcOrd="3" destOrd="0" parTransId="{43E9D357-044C-464A-A166-45ADC9838332}" sibTransId="{D832C64C-B46E-4EF6-882C-BE0CFC266B52}"/>
    <dgm:cxn modelId="{52FA117E-48B9-46DB-89B6-2379C4454520}" type="presOf" srcId="{32CDE63C-165C-4AAB-9AE6-1E6A5A29FCFA}" destId="{699CEEBF-E8E3-4D1F-B452-C87DB4A78F4B}" srcOrd="0" destOrd="0" presId="urn:microsoft.com/office/officeart/2005/8/layout/vList2"/>
    <dgm:cxn modelId="{966DDA81-762B-4A3D-AEFD-C8B954D4B25D}" srcId="{93F72E6C-D1CA-4997-A151-965DFF55B684}" destId="{A0987D83-FA2D-4435-A0BF-A1338FF2EA34}" srcOrd="4" destOrd="0" parTransId="{505E908F-CD8D-44BF-98E9-C779B2A70509}" sibTransId="{EE417B7F-86A5-4E99-B46D-FF7399DD8CA9}"/>
    <dgm:cxn modelId="{551AE98B-DDF3-40EC-8B5E-2C3B0F3AAB2E}" type="presOf" srcId="{93F72E6C-D1CA-4997-A151-965DFF55B684}" destId="{50EC0540-34B1-4ABB-8979-B55B8F48EA61}" srcOrd="0" destOrd="0" presId="urn:microsoft.com/office/officeart/2005/8/layout/vList2"/>
    <dgm:cxn modelId="{D8D32D90-F413-4A7A-84B5-4C041EE81852}" type="presOf" srcId="{68A7A22E-4589-4542-A56C-23A8E15779CE}" destId="{AFA32CFB-D64E-4EF1-9D73-B4F30FA75267}" srcOrd="0" destOrd="0" presId="urn:microsoft.com/office/officeart/2005/8/layout/vList2"/>
    <dgm:cxn modelId="{146B0FD4-473E-4C6A-92A4-B7A536A8330F}" srcId="{93F72E6C-D1CA-4997-A151-965DFF55B684}" destId="{68A7A22E-4589-4542-A56C-23A8E15779CE}" srcOrd="1" destOrd="0" parTransId="{0D0448B4-530E-47BB-9427-C647232AC4BD}" sibTransId="{B5483D97-B0A0-4AEB-9CEF-5DBEFA017BFA}"/>
    <dgm:cxn modelId="{20CDC9D5-6525-46A9-B2C2-4D108A817067}" srcId="{93F72E6C-D1CA-4997-A151-965DFF55B684}" destId="{32CDE63C-165C-4AAB-9AE6-1E6A5A29FCFA}" srcOrd="0" destOrd="0" parTransId="{F0FBE3A2-F208-4686-9A7A-095ED322DD14}" sibTransId="{33F7FBE5-39DF-42FD-A905-75620566A91A}"/>
    <dgm:cxn modelId="{5EA30398-BDD2-4957-9D46-A6D9DAE30F59}" type="presParOf" srcId="{50EC0540-34B1-4ABB-8979-B55B8F48EA61}" destId="{699CEEBF-E8E3-4D1F-B452-C87DB4A78F4B}" srcOrd="0" destOrd="0" presId="urn:microsoft.com/office/officeart/2005/8/layout/vList2"/>
    <dgm:cxn modelId="{8406167E-8A80-4F5C-8147-814D4FFDC1CE}" type="presParOf" srcId="{50EC0540-34B1-4ABB-8979-B55B8F48EA61}" destId="{6FFD6E2E-F21D-44EB-9D74-BD8E7047F037}" srcOrd="1" destOrd="0" presId="urn:microsoft.com/office/officeart/2005/8/layout/vList2"/>
    <dgm:cxn modelId="{D8DE7DC5-DA28-417C-BB26-A6C04C2596C2}" type="presParOf" srcId="{50EC0540-34B1-4ABB-8979-B55B8F48EA61}" destId="{AFA32CFB-D64E-4EF1-9D73-B4F30FA75267}" srcOrd="2" destOrd="0" presId="urn:microsoft.com/office/officeart/2005/8/layout/vList2"/>
    <dgm:cxn modelId="{CB7CFC3E-9A7D-4E98-85B8-2771EDCFB18B}" type="presParOf" srcId="{50EC0540-34B1-4ABB-8979-B55B8F48EA61}" destId="{8E4E2AE0-9B9F-4D0E-B46D-0CBBE57685DB}" srcOrd="3" destOrd="0" presId="urn:microsoft.com/office/officeart/2005/8/layout/vList2"/>
    <dgm:cxn modelId="{71FF149E-9DBE-4ADA-A2E5-B7CD65436BD3}" type="presParOf" srcId="{50EC0540-34B1-4ABB-8979-B55B8F48EA61}" destId="{0FB6C362-BCEB-4651-8D2C-AFC4E5A6F1D3}" srcOrd="4" destOrd="0" presId="urn:microsoft.com/office/officeart/2005/8/layout/vList2"/>
    <dgm:cxn modelId="{722A5857-BE04-4734-9B24-500BE0B9D14D}" type="presParOf" srcId="{50EC0540-34B1-4ABB-8979-B55B8F48EA61}" destId="{507DC783-955A-46FB-851C-AF6B96662028}" srcOrd="5" destOrd="0" presId="urn:microsoft.com/office/officeart/2005/8/layout/vList2"/>
    <dgm:cxn modelId="{9C4BC217-67E1-4EFA-A267-E143C0D608A5}" type="presParOf" srcId="{50EC0540-34B1-4ABB-8979-B55B8F48EA61}" destId="{29316AA2-8699-45DF-8C84-EE7D2C47E3E5}" srcOrd="6" destOrd="0" presId="urn:microsoft.com/office/officeart/2005/8/layout/vList2"/>
    <dgm:cxn modelId="{DDED403E-DCE2-4224-A281-EDA417EEB16C}" type="presParOf" srcId="{50EC0540-34B1-4ABB-8979-B55B8F48EA61}" destId="{DDC45561-5EA6-4090-86D9-37A89E83719D}" srcOrd="7" destOrd="0" presId="urn:microsoft.com/office/officeart/2005/8/layout/vList2"/>
    <dgm:cxn modelId="{ADAF04EB-C2DC-4BEF-B0A1-B0771BA6C044}" type="presParOf" srcId="{50EC0540-34B1-4ABB-8979-B55B8F48EA61}" destId="{5C307619-0FD5-4E57-86AC-A5F9FB57F89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5DE68EA-9C69-4A96-9F0E-5357B44ACB2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1480E62-C345-4288-8ACF-B721DD1C4FE6}">
      <dgm:prSet/>
      <dgm:spPr/>
      <dgm:t>
        <a:bodyPr/>
        <a:lstStyle/>
        <a:p>
          <a:r>
            <a:rPr lang="en-US" dirty="0"/>
            <a:t>How does your organization </a:t>
          </a:r>
          <a:r>
            <a:rPr lang="en-US" u="sng" dirty="0"/>
            <a:t>Inform Donors of its Mission </a:t>
          </a:r>
          <a:r>
            <a:rPr lang="en-US" dirty="0"/>
            <a:t>and how it is accomplished? Is your communication effective? </a:t>
          </a:r>
        </a:p>
      </dgm:t>
    </dgm:pt>
    <dgm:pt modelId="{A53A895F-2686-44E5-83A1-969E31252909}" type="parTrans" cxnId="{9E6911E5-B616-4E48-9557-F78526810E88}">
      <dgm:prSet/>
      <dgm:spPr/>
      <dgm:t>
        <a:bodyPr/>
        <a:lstStyle/>
        <a:p>
          <a:endParaRPr lang="en-US"/>
        </a:p>
      </dgm:t>
    </dgm:pt>
    <dgm:pt modelId="{DAE075FF-6CC6-463B-AB27-0ABC14C0D0B5}" type="sibTrans" cxnId="{9E6911E5-B616-4E48-9557-F78526810E88}">
      <dgm:prSet/>
      <dgm:spPr/>
      <dgm:t>
        <a:bodyPr/>
        <a:lstStyle/>
        <a:p>
          <a:endParaRPr lang="en-US"/>
        </a:p>
      </dgm:t>
    </dgm:pt>
    <dgm:pt modelId="{EC6FF0D6-7457-47F2-A191-A3ADA46478E0}">
      <dgm:prSet/>
      <dgm:spPr/>
      <dgm:t>
        <a:bodyPr/>
        <a:lstStyle/>
        <a:p>
          <a:r>
            <a:rPr lang="en-US" dirty="0"/>
            <a:t>On a scale of 1 – 10, </a:t>
          </a:r>
          <a:r>
            <a:rPr lang="en-US" u="sng" dirty="0"/>
            <a:t>How Trusted is Your Organization?</a:t>
          </a:r>
          <a:r>
            <a:rPr lang="en-US" dirty="0"/>
            <a:t> How can your organization improve its trustworthiness? </a:t>
          </a:r>
        </a:p>
      </dgm:t>
    </dgm:pt>
    <dgm:pt modelId="{95CF0415-574B-45AA-954F-59BA4A286506}" type="parTrans" cxnId="{1861F26B-3E22-4BA6-AEB8-377D09AC1D14}">
      <dgm:prSet/>
      <dgm:spPr/>
      <dgm:t>
        <a:bodyPr/>
        <a:lstStyle/>
        <a:p>
          <a:endParaRPr lang="en-US"/>
        </a:p>
      </dgm:t>
    </dgm:pt>
    <dgm:pt modelId="{855B23D1-40A7-438B-9827-4929C3EBE4C4}" type="sibTrans" cxnId="{1861F26B-3E22-4BA6-AEB8-377D09AC1D14}">
      <dgm:prSet/>
      <dgm:spPr/>
      <dgm:t>
        <a:bodyPr/>
        <a:lstStyle/>
        <a:p>
          <a:endParaRPr lang="en-US"/>
        </a:p>
      </dgm:t>
    </dgm:pt>
    <dgm:pt modelId="{9774BB42-E06B-408D-95E2-8A84D6559F82}">
      <dgm:prSet/>
      <dgm:spPr/>
      <dgm:t>
        <a:bodyPr/>
        <a:lstStyle/>
        <a:p>
          <a:r>
            <a:rPr lang="en-US" dirty="0"/>
            <a:t>In what ways does your organization </a:t>
          </a:r>
          <a:r>
            <a:rPr lang="en-US" u="sng" dirty="0"/>
            <a:t>Report the Impact and Use </a:t>
          </a:r>
          <a:r>
            <a:rPr lang="en-US" dirty="0"/>
            <a:t>of gifts received? </a:t>
          </a:r>
        </a:p>
      </dgm:t>
    </dgm:pt>
    <dgm:pt modelId="{0F0F1C56-ECAA-4004-9AEE-514207163982}" type="parTrans" cxnId="{D5E03B36-5EF2-453F-9300-6F3F9E2A2151}">
      <dgm:prSet/>
      <dgm:spPr/>
      <dgm:t>
        <a:bodyPr/>
        <a:lstStyle/>
        <a:p>
          <a:endParaRPr lang="en-US"/>
        </a:p>
      </dgm:t>
    </dgm:pt>
    <dgm:pt modelId="{AB0CEC1C-A194-4226-B118-7128DB974B23}" type="sibTrans" cxnId="{D5E03B36-5EF2-453F-9300-6F3F9E2A2151}">
      <dgm:prSet/>
      <dgm:spPr/>
      <dgm:t>
        <a:bodyPr/>
        <a:lstStyle/>
        <a:p>
          <a:endParaRPr lang="en-US"/>
        </a:p>
      </dgm:t>
    </dgm:pt>
    <dgm:pt modelId="{DB407A3E-767B-4291-83D7-BABBA10C2B15}" type="pres">
      <dgm:prSet presAssocID="{C5DE68EA-9C69-4A96-9F0E-5357B44ACB24}" presName="linear" presStyleCnt="0">
        <dgm:presLayoutVars>
          <dgm:animLvl val="lvl"/>
          <dgm:resizeHandles val="exact"/>
        </dgm:presLayoutVars>
      </dgm:prSet>
      <dgm:spPr/>
    </dgm:pt>
    <dgm:pt modelId="{987D2B1B-A37F-40C4-906A-3C3F083C0CEF}" type="pres">
      <dgm:prSet presAssocID="{31480E62-C345-4288-8ACF-B721DD1C4FE6}" presName="parentText" presStyleLbl="node1" presStyleIdx="0" presStyleCnt="3">
        <dgm:presLayoutVars>
          <dgm:chMax val="0"/>
          <dgm:bulletEnabled val="1"/>
        </dgm:presLayoutVars>
      </dgm:prSet>
      <dgm:spPr/>
    </dgm:pt>
    <dgm:pt modelId="{0476CAD4-7EFC-4C3D-8CEA-B48CCF4C51DA}" type="pres">
      <dgm:prSet presAssocID="{DAE075FF-6CC6-463B-AB27-0ABC14C0D0B5}" presName="spacer" presStyleCnt="0"/>
      <dgm:spPr/>
    </dgm:pt>
    <dgm:pt modelId="{48735C3A-1D85-4314-874E-635F412EF6A5}" type="pres">
      <dgm:prSet presAssocID="{EC6FF0D6-7457-47F2-A191-A3ADA46478E0}" presName="parentText" presStyleLbl="node1" presStyleIdx="1" presStyleCnt="3">
        <dgm:presLayoutVars>
          <dgm:chMax val="0"/>
          <dgm:bulletEnabled val="1"/>
        </dgm:presLayoutVars>
      </dgm:prSet>
      <dgm:spPr/>
    </dgm:pt>
    <dgm:pt modelId="{DDF57EC0-786A-4BF7-B437-23C522E2029F}" type="pres">
      <dgm:prSet presAssocID="{855B23D1-40A7-438B-9827-4929C3EBE4C4}" presName="spacer" presStyleCnt="0"/>
      <dgm:spPr/>
    </dgm:pt>
    <dgm:pt modelId="{5C253799-B4AA-473C-937B-74931C988726}" type="pres">
      <dgm:prSet presAssocID="{9774BB42-E06B-408D-95E2-8A84D6559F82}" presName="parentText" presStyleLbl="node1" presStyleIdx="2" presStyleCnt="3">
        <dgm:presLayoutVars>
          <dgm:chMax val="0"/>
          <dgm:bulletEnabled val="1"/>
        </dgm:presLayoutVars>
      </dgm:prSet>
      <dgm:spPr/>
    </dgm:pt>
  </dgm:ptLst>
  <dgm:cxnLst>
    <dgm:cxn modelId="{D5E03B36-5EF2-453F-9300-6F3F9E2A2151}" srcId="{C5DE68EA-9C69-4A96-9F0E-5357B44ACB24}" destId="{9774BB42-E06B-408D-95E2-8A84D6559F82}" srcOrd="2" destOrd="0" parTransId="{0F0F1C56-ECAA-4004-9AEE-514207163982}" sibTransId="{AB0CEC1C-A194-4226-B118-7128DB974B23}"/>
    <dgm:cxn modelId="{42E8AF39-F1F1-49FF-8ED0-5D60682DC1AA}" type="presOf" srcId="{C5DE68EA-9C69-4A96-9F0E-5357B44ACB24}" destId="{DB407A3E-767B-4291-83D7-BABBA10C2B15}" srcOrd="0" destOrd="0" presId="urn:microsoft.com/office/officeart/2005/8/layout/vList2"/>
    <dgm:cxn modelId="{1861F26B-3E22-4BA6-AEB8-377D09AC1D14}" srcId="{C5DE68EA-9C69-4A96-9F0E-5357B44ACB24}" destId="{EC6FF0D6-7457-47F2-A191-A3ADA46478E0}" srcOrd="1" destOrd="0" parTransId="{95CF0415-574B-45AA-954F-59BA4A286506}" sibTransId="{855B23D1-40A7-438B-9827-4929C3EBE4C4}"/>
    <dgm:cxn modelId="{5F12ED86-57CD-48DC-8A03-2500E82D1CCF}" type="presOf" srcId="{EC6FF0D6-7457-47F2-A191-A3ADA46478E0}" destId="{48735C3A-1D85-4314-874E-635F412EF6A5}" srcOrd="0" destOrd="0" presId="urn:microsoft.com/office/officeart/2005/8/layout/vList2"/>
    <dgm:cxn modelId="{37E60EA9-C763-45A7-9053-B53678D03823}" type="presOf" srcId="{9774BB42-E06B-408D-95E2-8A84D6559F82}" destId="{5C253799-B4AA-473C-937B-74931C988726}" srcOrd="0" destOrd="0" presId="urn:microsoft.com/office/officeart/2005/8/layout/vList2"/>
    <dgm:cxn modelId="{10B071C5-B6BA-4F8E-BDDB-90A161D39514}" type="presOf" srcId="{31480E62-C345-4288-8ACF-B721DD1C4FE6}" destId="{987D2B1B-A37F-40C4-906A-3C3F083C0CEF}" srcOrd="0" destOrd="0" presId="urn:microsoft.com/office/officeart/2005/8/layout/vList2"/>
    <dgm:cxn modelId="{9E6911E5-B616-4E48-9557-F78526810E88}" srcId="{C5DE68EA-9C69-4A96-9F0E-5357B44ACB24}" destId="{31480E62-C345-4288-8ACF-B721DD1C4FE6}" srcOrd="0" destOrd="0" parTransId="{A53A895F-2686-44E5-83A1-969E31252909}" sibTransId="{DAE075FF-6CC6-463B-AB27-0ABC14C0D0B5}"/>
    <dgm:cxn modelId="{99EDFB5D-A96C-408F-939D-5B7E0122F2A3}" type="presParOf" srcId="{DB407A3E-767B-4291-83D7-BABBA10C2B15}" destId="{987D2B1B-A37F-40C4-906A-3C3F083C0CEF}" srcOrd="0" destOrd="0" presId="urn:microsoft.com/office/officeart/2005/8/layout/vList2"/>
    <dgm:cxn modelId="{23953001-585C-47E6-AF23-B7B25CA31546}" type="presParOf" srcId="{DB407A3E-767B-4291-83D7-BABBA10C2B15}" destId="{0476CAD4-7EFC-4C3D-8CEA-B48CCF4C51DA}" srcOrd="1" destOrd="0" presId="urn:microsoft.com/office/officeart/2005/8/layout/vList2"/>
    <dgm:cxn modelId="{67FA2E27-E5F2-4409-A2A4-1DAFD961B021}" type="presParOf" srcId="{DB407A3E-767B-4291-83D7-BABBA10C2B15}" destId="{48735C3A-1D85-4314-874E-635F412EF6A5}" srcOrd="2" destOrd="0" presId="urn:microsoft.com/office/officeart/2005/8/layout/vList2"/>
    <dgm:cxn modelId="{1C39C781-EA1F-4468-8C3F-57FF25985598}" type="presParOf" srcId="{DB407A3E-767B-4291-83D7-BABBA10C2B15}" destId="{DDF57EC0-786A-4BF7-B437-23C522E2029F}" srcOrd="3" destOrd="0" presId="urn:microsoft.com/office/officeart/2005/8/layout/vList2"/>
    <dgm:cxn modelId="{BA8EE5FC-2723-46B2-9117-7ECAEB6D8B1E}" type="presParOf" srcId="{DB407A3E-767B-4291-83D7-BABBA10C2B15}" destId="{5C253799-B4AA-473C-937B-74931C98872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AA49E9-52BB-4CC7-86BC-B21B2AADDA8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92D21DF-0182-4A4B-B6CC-4E7786E95EFE}">
      <dgm:prSet/>
      <dgm:spPr/>
      <dgm:t>
        <a:bodyPr/>
        <a:lstStyle/>
        <a:p>
          <a:r>
            <a:rPr lang="en-US" dirty="0"/>
            <a:t>What is one of your earliest memories of giving or receiving a gift?</a:t>
          </a:r>
        </a:p>
      </dgm:t>
    </dgm:pt>
    <dgm:pt modelId="{9DC887A8-7C40-4132-87BE-1DBD16F82F67}" type="parTrans" cxnId="{3EF70787-3DF7-4DB6-AD86-1B3EEEFE3DCD}">
      <dgm:prSet/>
      <dgm:spPr/>
      <dgm:t>
        <a:bodyPr/>
        <a:lstStyle/>
        <a:p>
          <a:endParaRPr lang="en-US"/>
        </a:p>
      </dgm:t>
    </dgm:pt>
    <dgm:pt modelId="{67710ACC-B7DD-49BE-A3E1-181DBA729D0E}" type="sibTrans" cxnId="{3EF70787-3DF7-4DB6-AD86-1B3EEEFE3DCD}">
      <dgm:prSet/>
      <dgm:spPr/>
      <dgm:t>
        <a:bodyPr/>
        <a:lstStyle/>
        <a:p>
          <a:endParaRPr lang="en-US"/>
        </a:p>
      </dgm:t>
    </dgm:pt>
    <dgm:pt modelId="{381D51E9-A0C1-451A-9668-0C235AE2231F}">
      <dgm:prSet/>
      <dgm:spPr/>
      <dgm:t>
        <a:bodyPr/>
        <a:lstStyle/>
        <a:p>
          <a:r>
            <a:rPr lang="en-US" dirty="0"/>
            <a:t>Was there someone in your life who demonstrated giving of their money or their time?</a:t>
          </a:r>
        </a:p>
      </dgm:t>
    </dgm:pt>
    <dgm:pt modelId="{C030DEA3-53D7-455E-A30D-948A2A5B5151}" type="parTrans" cxnId="{CF04FFC4-3F81-436B-AF04-E95E2FF03CBC}">
      <dgm:prSet/>
      <dgm:spPr/>
      <dgm:t>
        <a:bodyPr/>
        <a:lstStyle/>
        <a:p>
          <a:endParaRPr lang="en-US"/>
        </a:p>
      </dgm:t>
    </dgm:pt>
    <dgm:pt modelId="{A0B71773-1E01-41AF-8BEB-02CE36B4A51D}" type="sibTrans" cxnId="{CF04FFC4-3F81-436B-AF04-E95E2FF03CBC}">
      <dgm:prSet/>
      <dgm:spPr/>
      <dgm:t>
        <a:bodyPr/>
        <a:lstStyle/>
        <a:p>
          <a:endParaRPr lang="en-US"/>
        </a:p>
      </dgm:t>
    </dgm:pt>
    <dgm:pt modelId="{BBB6D008-C13F-489C-82B3-97A824F7E229}">
      <dgm:prSet/>
      <dgm:spPr/>
      <dgm:t>
        <a:bodyPr/>
        <a:lstStyle/>
        <a:p>
          <a:r>
            <a:rPr lang="en-US" dirty="0"/>
            <a:t>What is the basis for your principles of giving? </a:t>
          </a:r>
        </a:p>
      </dgm:t>
    </dgm:pt>
    <dgm:pt modelId="{5D2DCE5E-86C2-4A26-8B84-17703C7B8F63}" type="parTrans" cxnId="{1C4A992D-A73F-4790-9FE5-24543EE5F113}">
      <dgm:prSet/>
      <dgm:spPr/>
      <dgm:t>
        <a:bodyPr/>
        <a:lstStyle/>
        <a:p>
          <a:endParaRPr lang="en-US"/>
        </a:p>
      </dgm:t>
    </dgm:pt>
    <dgm:pt modelId="{471E109A-31C1-48C6-9FAF-0E1DA5E23513}" type="sibTrans" cxnId="{1C4A992D-A73F-4790-9FE5-24543EE5F113}">
      <dgm:prSet/>
      <dgm:spPr/>
      <dgm:t>
        <a:bodyPr/>
        <a:lstStyle/>
        <a:p>
          <a:endParaRPr lang="en-US"/>
        </a:p>
      </dgm:t>
    </dgm:pt>
    <dgm:pt modelId="{9A4A2FEF-55EE-4081-BE63-A6E2CEE999B2}">
      <dgm:prSet/>
      <dgm:spPr/>
      <dgm:t>
        <a:bodyPr/>
        <a:lstStyle/>
        <a:p>
          <a:r>
            <a:rPr lang="en-US" dirty="0"/>
            <a:t>When you think about asking a person for money, in person and out loud, how do you feel? What are the roots of these feelings?</a:t>
          </a:r>
        </a:p>
      </dgm:t>
    </dgm:pt>
    <dgm:pt modelId="{DE3C32EB-6C40-414B-AAAF-A5649CC17115}" type="parTrans" cxnId="{ACEB57D7-10EB-4CAA-855F-18DEC2CBCF5E}">
      <dgm:prSet/>
      <dgm:spPr/>
      <dgm:t>
        <a:bodyPr/>
        <a:lstStyle/>
        <a:p>
          <a:endParaRPr lang="en-US"/>
        </a:p>
      </dgm:t>
    </dgm:pt>
    <dgm:pt modelId="{43A97749-E60A-47FA-9B25-A9FC4EC2C1C2}" type="sibTrans" cxnId="{ACEB57D7-10EB-4CAA-855F-18DEC2CBCF5E}">
      <dgm:prSet/>
      <dgm:spPr/>
      <dgm:t>
        <a:bodyPr/>
        <a:lstStyle/>
        <a:p>
          <a:endParaRPr lang="en-US"/>
        </a:p>
      </dgm:t>
    </dgm:pt>
    <dgm:pt modelId="{00357574-EDD3-4B10-91C2-262D747F95CA}">
      <dgm:prSet/>
      <dgm:spPr/>
      <dgm:t>
        <a:bodyPr/>
        <a:lstStyle/>
        <a:p>
          <a:r>
            <a:rPr lang="en-US" dirty="0"/>
            <a:t>How does knowing that a donor’s passion and your organization's mission are aligned impact your feelings on asking for a gift? </a:t>
          </a:r>
        </a:p>
      </dgm:t>
    </dgm:pt>
    <dgm:pt modelId="{C3E785CE-C0A8-4E3A-AA2A-725270092A27}" type="parTrans" cxnId="{2C36B8DA-F8E0-402C-AADC-D9A93C972176}">
      <dgm:prSet/>
      <dgm:spPr/>
      <dgm:t>
        <a:bodyPr/>
        <a:lstStyle/>
        <a:p>
          <a:endParaRPr lang="en-US"/>
        </a:p>
      </dgm:t>
    </dgm:pt>
    <dgm:pt modelId="{D7570195-8465-442E-AB64-7BCE4CEE1A90}" type="sibTrans" cxnId="{2C36B8DA-F8E0-402C-AADC-D9A93C972176}">
      <dgm:prSet/>
      <dgm:spPr/>
      <dgm:t>
        <a:bodyPr/>
        <a:lstStyle/>
        <a:p>
          <a:endParaRPr lang="en-US"/>
        </a:p>
      </dgm:t>
    </dgm:pt>
    <dgm:pt modelId="{E25BD22F-4BD3-460E-9C12-4AE3176DA027}" type="pres">
      <dgm:prSet presAssocID="{CCAA49E9-52BB-4CC7-86BC-B21B2AADDA86}" presName="linear" presStyleCnt="0">
        <dgm:presLayoutVars>
          <dgm:animLvl val="lvl"/>
          <dgm:resizeHandles val="exact"/>
        </dgm:presLayoutVars>
      </dgm:prSet>
      <dgm:spPr/>
    </dgm:pt>
    <dgm:pt modelId="{8059E9CB-B4C8-45ED-8F3A-AD6F3A63A2C4}" type="pres">
      <dgm:prSet presAssocID="{D92D21DF-0182-4A4B-B6CC-4E7786E95EFE}" presName="parentText" presStyleLbl="node1" presStyleIdx="0" presStyleCnt="5">
        <dgm:presLayoutVars>
          <dgm:chMax val="0"/>
          <dgm:bulletEnabled val="1"/>
        </dgm:presLayoutVars>
      </dgm:prSet>
      <dgm:spPr/>
    </dgm:pt>
    <dgm:pt modelId="{98AC7C06-6CDC-45A8-93AD-E0FDD416686D}" type="pres">
      <dgm:prSet presAssocID="{67710ACC-B7DD-49BE-A3E1-181DBA729D0E}" presName="spacer" presStyleCnt="0"/>
      <dgm:spPr/>
    </dgm:pt>
    <dgm:pt modelId="{C82C2BE6-7099-4AA2-BF6A-0E86B80F7241}" type="pres">
      <dgm:prSet presAssocID="{381D51E9-A0C1-451A-9668-0C235AE2231F}" presName="parentText" presStyleLbl="node1" presStyleIdx="1" presStyleCnt="5">
        <dgm:presLayoutVars>
          <dgm:chMax val="0"/>
          <dgm:bulletEnabled val="1"/>
        </dgm:presLayoutVars>
      </dgm:prSet>
      <dgm:spPr/>
    </dgm:pt>
    <dgm:pt modelId="{9A205C7A-4607-45A5-9F95-40702C848B30}" type="pres">
      <dgm:prSet presAssocID="{A0B71773-1E01-41AF-8BEB-02CE36B4A51D}" presName="spacer" presStyleCnt="0"/>
      <dgm:spPr/>
    </dgm:pt>
    <dgm:pt modelId="{E295262A-68B8-4D82-9EB9-EE3EEA26CF3B}" type="pres">
      <dgm:prSet presAssocID="{BBB6D008-C13F-489C-82B3-97A824F7E229}" presName="parentText" presStyleLbl="node1" presStyleIdx="2" presStyleCnt="5">
        <dgm:presLayoutVars>
          <dgm:chMax val="0"/>
          <dgm:bulletEnabled val="1"/>
        </dgm:presLayoutVars>
      </dgm:prSet>
      <dgm:spPr/>
    </dgm:pt>
    <dgm:pt modelId="{B3D33A10-3842-489A-8C17-F60A52EEC490}" type="pres">
      <dgm:prSet presAssocID="{471E109A-31C1-48C6-9FAF-0E1DA5E23513}" presName="spacer" presStyleCnt="0"/>
      <dgm:spPr/>
    </dgm:pt>
    <dgm:pt modelId="{6E0E64F4-0635-4356-9353-1173EDB286FF}" type="pres">
      <dgm:prSet presAssocID="{9A4A2FEF-55EE-4081-BE63-A6E2CEE999B2}" presName="parentText" presStyleLbl="node1" presStyleIdx="3" presStyleCnt="5">
        <dgm:presLayoutVars>
          <dgm:chMax val="0"/>
          <dgm:bulletEnabled val="1"/>
        </dgm:presLayoutVars>
      </dgm:prSet>
      <dgm:spPr/>
    </dgm:pt>
    <dgm:pt modelId="{95A93776-CB9C-47C1-981A-495AD4EB6C5D}" type="pres">
      <dgm:prSet presAssocID="{43A97749-E60A-47FA-9B25-A9FC4EC2C1C2}" presName="spacer" presStyleCnt="0"/>
      <dgm:spPr/>
    </dgm:pt>
    <dgm:pt modelId="{7CA346B8-E21A-422C-AD66-E5BFE7941271}" type="pres">
      <dgm:prSet presAssocID="{00357574-EDD3-4B10-91C2-262D747F95CA}" presName="parentText" presStyleLbl="node1" presStyleIdx="4" presStyleCnt="5">
        <dgm:presLayoutVars>
          <dgm:chMax val="0"/>
          <dgm:bulletEnabled val="1"/>
        </dgm:presLayoutVars>
      </dgm:prSet>
      <dgm:spPr/>
    </dgm:pt>
  </dgm:ptLst>
  <dgm:cxnLst>
    <dgm:cxn modelId="{4D85CC14-AB56-4C0E-A530-D3E8FBFEAE8D}" type="presOf" srcId="{BBB6D008-C13F-489C-82B3-97A824F7E229}" destId="{E295262A-68B8-4D82-9EB9-EE3EEA26CF3B}" srcOrd="0" destOrd="0" presId="urn:microsoft.com/office/officeart/2005/8/layout/vList2"/>
    <dgm:cxn modelId="{1C4A992D-A73F-4790-9FE5-24543EE5F113}" srcId="{CCAA49E9-52BB-4CC7-86BC-B21B2AADDA86}" destId="{BBB6D008-C13F-489C-82B3-97A824F7E229}" srcOrd="2" destOrd="0" parTransId="{5D2DCE5E-86C2-4A26-8B84-17703C7B8F63}" sibTransId="{471E109A-31C1-48C6-9FAF-0E1DA5E23513}"/>
    <dgm:cxn modelId="{F4A0CF32-6F70-4488-BDA9-1799266A02E1}" type="presOf" srcId="{CCAA49E9-52BB-4CC7-86BC-B21B2AADDA86}" destId="{E25BD22F-4BD3-460E-9C12-4AE3176DA027}" srcOrd="0" destOrd="0" presId="urn:microsoft.com/office/officeart/2005/8/layout/vList2"/>
    <dgm:cxn modelId="{07BAFC7B-BF43-4237-904F-071D8460247A}" type="presOf" srcId="{D92D21DF-0182-4A4B-B6CC-4E7786E95EFE}" destId="{8059E9CB-B4C8-45ED-8F3A-AD6F3A63A2C4}" srcOrd="0" destOrd="0" presId="urn:microsoft.com/office/officeart/2005/8/layout/vList2"/>
    <dgm:cxn modelId="{3EF70787-3DF7-4DB6-AD86-1B3EEEFE3DCD}" srcId="{CCAA49E9-52BB-4CC7-86BC-B21B2AADDA86}" destId="{D92D21DF-0182-4A4B-B6CC-4E7786E95EFE}" srcOrd="0" destOrd="0" parTransId="{9DC887A8-7C40-4132-87BE-1DBD16F82F67}" sibTransId="{67710ACC-B7DD-49BE-A3E1-181DBA729D0E}"/>
    <dgm:cxn modelId="{049C29C0-50CA-41F8-A494-86E812EFF79E}" type="presOf" srcId="{00357574-EDD3-4B10-91C2-262D747F95CA}" destId="{7CA346B8-E21A-422C-AD66-E5BFE7941271}" srcOrd="0" destOrd="0" presId="urn:microsoft.com/office/officeart/2005/8/layout/vList2"/>
    <dgm:cxn modelId="{CF04FFC4-3F81-436B-AF04-E95E2FF03CBC}" srcId="{CCAA49E9-52BB-4CC7-86BC-B21B2AADDA86}" destId="{381D51E9-A0C1-451A-9668-0C235AE2231F}" srcOrd="1" destOrd="0" parTransId="{C030DEA3-53D7-455E-A30D-948A2A5B5151}" sibTransId="{A0B71773-1E01-41AF-8BEB-02CE36B4A51D}"/>
    <dgm:cxn modelId="{1733ABD3-49AC-489C-B8FC-854FC1FBF3B3}" type="presOf" srcId="{9A4A2FEF-55EE-4081-BE63-A6E2CEE999B2}" destId="{6E0E64F4-0635-4356-9353-1173EDB286FF}" srcOrd="0" destOrd="0" presId="urn:microsoft.com/office/officeart/2005/8/layout/vList2"/>
    <dgm:cxn modelId="{ACEB57D7-10EB-4CAA-855F-18DEC2CBCF5E}" srcId="{CCAA49E9-52BB-4CC7-86BC-B21B2AADDA86}" destId="{9A4A2FEF-55EE-4081-BE63-A6E2CEE999B2}" srcOrd="3" destOrd="0" parTransId="{DE3C32EB-6C40-414B-AAAF-A5649CC17115}" sibTransId="{43A97749-E60A-47FA-9B25-A9FC4EC2C1C2}"/>
    <dgm:cxn modelId="{C1D0E4D7-2EC3-4DCC-BEE7-591D7390D913}" type="presOf" srcId="{381D51E9-A0C1-451A-9668-0C235AE2231F}" destId="{C82C2BE6-7099-4AA2-BF6A-0E86B80F7241}" srcOrd="0" destOrd="0" presId="urn:microsoft.com/office/officeart/2005/8/layout/vList2"/>
    <dgm:cxn modelId="{2C36B8DA-F8E0-402C-AADC-D9A93C972176}" srcId="{CCAA49E9-52BB-4CC7-86BC-B21B2AADDA86}" destId="{00357574-EDD3-4B10-91C2-262D747F95CA}" srcOrd="4" destOrd="0" parTransId="{C3E785CE-C0A8-4E3A-AA2A-725270092A27}" sibTransId="{D7570195-8465-442E-AB64-7BCE4CEE1A90}"/>
    <dgm:cxn modelId="{F765C4FE-8A53-4C31-B05C-E539C20D6DE9}" type="presParOf" srcId="{E25BD22F-4BD3-460E-9C12-4AE3176DA027}" destId="{8059E9CB-B4C8-45ED-8F3A-AD6F3A63A2C4}" srcOrd="0" destOrd="0" presId="urn:microsoft.com/office/officeart/2005/8/layout/vList2"/>
    <dgm:cxn modelId="{C922BEDA-F8D5-4D47-A5BE-CC799897E0AE}" type="presParOf" srcId="{E25BD22F-4BD3-460E-9C12-4AE3176DA027}" destId="{98AC7C06-6CDC-45A8-93AD-E0FDD416686D}" srcOrd="1" destOrd="0" presId="urn:microsoft.com/office/officeart/2005/8/layout/vList2"/>
    <dgm:cxn modelId="{34BC6C1D-3755-444F-AA7D-55A4E5A7741B}" type="presParOf" srcId="{E25BD22F-4BD3-460E-9C12-4AE3176DA027}" destId="{C82C2BE6-7099-4AA2-BF6A-0E86B80F7241}" srcOrd="2" destOrd="0" presId="urn:microsoft.com/office/officeart/2005/8/layout/vList2"/>
    <dgm:cxn modelId="{D9224ACC-7F90-4EE6-9A63-A91A9F0D6DFF}" type="presParOf" srcId="{E25BD22F-4BD3-460E-9C12-4AE3176DA027}" destId="{9A205C7A-4607-45A5-9F95-40702C848B30}" srcOrd="3" destOrd="0" presId="urn:microsoft.com/office/officeart/2005/8/layout/vList2"/>
    <dgm:cxn modelId="{84EE0B2B-410B-4815-AF2D-E9FD1B966D1B}" type="presParOf" srcId="{E25BD22F-4BD3-460E-9C12-4AE3176DA027}" destId="{E295262A-68B8-4D82-9EB9-EE3EEA26CF3B}" srcOrd="4" destOrd="0" presId="urn:microsoft.com/office/officeart/2005/8/layout/vList2"/>
    <dgm:cxn modelId="{3F090BDC-D515-43B3-B5E8-EC62CAB7AEED}" type="presParOf" srcId="{E25BD22F-4BD3-460E-9C12-4AE3176DA027}" destId="{B3D33A10-3842-489A-8C17-F60A52EEC490}" srcOrd="5" destOrd="0" presId="urn:microsoft.com/office/officeart/2005/8/layout/vList2"/>
    <dgm:cxn modelId="{EA95A3A9-8AF9-4831-9040-169A4D1803EB}" type="presParOf" srcId="{E25BD22F-4BD3-460E-9C12-4AE3176DA027}" destId="{6E0E64F4-0635-4356-9353-1173EDB286FF}" srcOrd="6" destOrd="0" presId="urn:microsoft.com/office/officeart/2005/8/layout/vList2"/>
    <dgm:cxn modelId="{2F5A879F-26E2-4D6B-80E4-EF23D8BC2538}" type="presParOf" srcId="{E25BD22F-4BD3-460E-9C12-4AE3176DA027}" destId="{95A93776-CB9C-47C1-981A-495AD4EB6C5D}" srcOrd="7" destOrd="0" presId="urn:microsoft.com/office/officeart/2005/8/layout/vList2"/>
    <dgm:cxn modelId="{A841AE32-55F9-41C5-A4DB-E081F0F6B9FA}" type="presParOf" srcId="{E25BD22F-4BD3-460E-9C12-4AE3176DA027}" destId="{7CA346B8-E21A-422C-AD66-E5BFE794127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67D6E-7597-4953-8AEE-0ABA0B66C7B8}">
      <dsp:nvSpPr>
        <dsp:cNvPr id="0" name=""/>
        <dsp:cNvSpPr/>
      </dsp:nvSpPr>
      <dsp:spPr>
        <a:xfrm rot="10800000">
          <a:off x="4048505" y="274325"/>
          <a:ext cx="13985747" cy="155448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445" tIns="205740" rIns="384048"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What is PGTS All About?</a:t>
          </a:r>
        </a:p>
      </dsp:txBody>
      <dsp:txXfrm rot="10800000">
        <a:off x="4437125" y="274325"/>
        <a:ext cx="13597127" cy="1554480"/>
      </dsp:txXfrm>
    </dsp:sp>
    <dsp:sp modelId="{46FF31BE-3E22-4744-BB0B-C55705958DA8}">
      <dsp:nvSpPr>
        <dsp:cNvPr id="0" name=""/>
        <dsp:cNvSpPr/>
      </dsp:nvSpPr>
      <dsp:spPr>
        <a:xfrm>
          <a:off x="2996945" y="5"/>
          <a:ext cx="2103120" cy="210312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5B6AEB-0B96-47DD-AA41-7154A9E76347}">
      <dsp:nvSpPr>
        <dsp:cNvPr id="0" name=""/>
        <dsp:cNvSpPr/>
      </dsp:nvSpPr>
      <dsp:spPr>
        <a:xfrm rot="10800000">
          <a:off x="4048505" y="2432578"/>
          <a:ext cx="13985747" cy="1554480"/>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445" tIns="205740" rIns="384048"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Organizational Development</a:t>
          </a:r>
        </a:p>
      </dsp:txBody>
      <dsp:txXfrm rot="10800000">
        <a:off x="4437125" y="2432578"/>
        <a:ext cx="13597127" cy="1554480"/>
      </dsp:txXfrm>
    </dsp:sp>
    <dsp:sp modelId="{E9523187-A8C2-4F37-85DF-0824147BCD65}">
      <dsp:nvSpPr>
        <dsp:cNvPr id="0" name=""/>
        <dsp:cNvSpPr/>
      </dsp:nvSpPr>
      <dsp:spPr>
        <a:xfrm>
          <a:off x="2996945" y="2158258"/>
          <a:ext cx="2103120" cy="210312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E361D-3548-4553-8DF3-C5817B085480}">
      <dsp:nvSpPr>
        <dsp:cNvPr id="0" name=""/>
        <dsp:cNvSpPr/>
      </dsp:nvSpPr>
      <dsp:spPr>
        <a:xfrm rot="10800000">
          <a:off x="4048505" y="4590830"/>
          <a:ext cx="13985747" cy="1554480"/>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445" tIns="205740" rIns="384048"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Donor Development</a:t>
          </a:r>
        </a:p>
      </dsp:txBody>
      <dsp:txXfrm rot="10800000">
        <a:off x="4437125" y="4590830"/>
        <a:ext cx="13597127" cy="1554480"/>
      </dsp:txXfrm>
    </dsp:sp>
    <dsp:sp modelId="{8713CEE4-D054-4F2D-933B-881CFD1F9E67}">
      <dsp:nvSpPr>
        <dsp:cNvPr id="0" name=""/>
        <dsp:cNvSpPr/>
      </dsp:nvSpPr>
      <dsp:spPr>
        <a:xfrm>
          <a:off x="2996945" y="4316510"/>
          <a:ext cx="2103120" cy="210312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43F904-AA01-4CB7-AA84-8DF92A5582EF}">
      <dsp:nvSpPr>
        <dsp:cNvPr id="0" name=""/>
        <dsp:cNvSpPr/>
      </dsp:nvSpPr>
      <dsp:spPr>
        <a:xfrm rot="10800000">
          <a:off x="4048505" y="6749082"/>
          <a:ext cx="13985747" cy="1554480"/>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445" tIns="205740" rIns="384048"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Types of Planned Gifts</a:t>
          </a:r>
        </a:p>
      </dsp:txBody>
      <dsp:txXfrm rot="10800000">
        <a:off x="4437125" y="6749082"/>
        <a:ext cx="13597127" cy="1554480"/>
      </dsp:txXfrm>
    </dsp:sp>
    <dsp:sp modelId="{318AB221-F7EB-4654-9CF7-C58317644CAF}">
      <dsp:nvSpPr>
        <dsp:cNvPr id="0" name=""/>
        <dsp:cNvSpPr/>
      </dsp:nvSpPr>
      <dsp:spPr>
        <a:xfrm>
          <a:off x="2996945" y="6474762"/>
          <a:ext cx="2103120" cy="210312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9A1836-2499-42DE-87CF-00D2F8997E8E}">
      <dsp:nvSpPr>
        <dsp:cNvPr id="0" name=""/>
        <dsp:cNvSpPr/>
      </dsp:nvSpPr>
      <dsp:spPr>
        <a:xfrm rot="10800000">
          <a:off x="4048505" y="8907335"/>
          <a:ext cx="13985747" cy="1554480"/>
        </a:xfrm>
        <a:prstGeom prst="homePlat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445" tIns="205740" rIns="384048"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Q&amp;A</a:t>
          </a:r>
        </a:p>
      </dsp:txBody>
      <dsp:txXfrm rot="10800000">
        <a:off x="4437125" y="8907335"/>
        <a:ext cx="13597127" cy="1554480"/>
      </dsp:txXfrm>
    </dsp:sp>
    <dsp:sp modelId="{0151C72C-4315-47F0-842F-7612347548D2}">
      <dsp:nvSpPr>
        <dsp:cNvPr id="0" name=""/>
        <dsp:cNvSpPr/>
      </dsp:nvSpPr>
      <dsp:spPr>
        <a:xfrm>
          <a:off x="2996945" y="8633015"/>
          <a:ext cx="2103120" cy="2103120"/>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07206-2B14-45D3-95BC-95BCA8E0ED54}">
      <dsp:nvSpPr>
        <dsp:cNvPr id="0" name=""/>
        <dsp:cNvSpPr/>
      </dsp:nvSpPr>
      <dsp:spPr>
        <a:xfrm>
          <a:off x="805100" y="3985"/>
          <a:ext cx="6069062" cy="36414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Tell me your story with us?  How did you first connect?</a:t>
          </a:r>
        </a:p>
      </dsp:txBody>
      <dsp:txXfrm>
        <a:off x="805100" y="3985"/>
        <a:ext cx="6069062" cy="3641437"/>
      </dsp:txXfrm>
    </dsp:sp>
    <dsp:sp modelId="{A2CEF66E-5878-49A6-85B4-E666A6C27C09}">
      <dsp:nvSpPr>
        <dsp:cNvPr id="0" name=""/>
        <dsp:cNvSpPr/>
      </dsp:nvSpPr>
      <dsp:spPr>
        <a:xfrm>
          <a:off x="7481068" y="3985"/>
          <a:ext cx="6069062" cy="364143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t>How did you decide to first start supporting us?</a:t>
          </a:r>
        </a:p>
      </dsp:txBody>
      <dsp:txXfrm>
        <a:off x="7481068" y="3985"/>
        <a:ext cx="6069062" cy="3641437"/>
      </dsp:txXfrm>
    </dsp:sp>
    <dsp:sp modelId="{986D20E2-08FA-4EC0-8321-F5EE72940D7B}">
      <dsp:nvSpPr>
        <dsp:cNvPr id="0" name=""/>
        <dsp:cNvSpPr/>
      </dsp:nvSpPr>
      <dsp:spPr>
        <a:xfrm>
          <a:off x="14157037" y="3985"/>
          <a:ext cx="6069062" cy="364143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t>What means the most about what we do?</a:t>
          </a:r>
        </a:p>
      </dsp:txBody>
      <dsp:txXfrm>
        <a:off x="14157037" y="3985"/>
        <a:ext cx="6069062" cy="3641437"/>
      </dsp:txXfrm>
    </dsp:sp>
    <dsp:sp modelId="{C242EDCB-8FAE-4245-9F59-7E90CDD574E5}">
      <dsp:nvSpPr>
        <dsp:cNvPr id="0" name=""/>
        <dsp:cNvSpPr/>
      </dsp:nvSpPr>
      <dsp:spPr>
        <a:xfrm>
          <a:off x="805100" y="4252329"/>
          <a:ext cx="6069062" cy="364143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t>How have we impacted your (family, loved ones) life?</a:t>
          </a:r>
        </a:p>
      </dsp:txBody>
      <dsp:txXfrm>
        <a:off x="805100" y="4252329"/>
        <a:ext cx="6069062" cy="3641437"/>
      </dsp:txXfrm>
    </dsp:sp>
    <dsp:sp modelId="{D657D4F8-8996-48C4-ADC6-0983784F0A13}">
      <dsp:nvSpPr>
        <dsp:cNvPr id="0" name=""/>
        <dsp:cNvSpPr/>
      </dsp:nvSpPr>
      <dsp:spPr>
        <a:xfrm>
          <a:off x="7481068" y="4252329"/>
          <a:ext cx="6069062" cy="364143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t>What has motivated you to be such a consistent supporter of ours?</a:t>
          </a:r>
        </a:p>
      </dsp:txBody>
      <dsp:txXfrm>
        <a:off x="7481068" y="4252329"/>
        <a:ext cx="6069062" cy="3641437"/>
      </dsp:txXfrm>
    </dsp:sp>
    <dsp:sp modelId="{9B054184-0EB5-4152-8A51-9FF8D57984E7}">
      <dsp:nvSpPr>
        <dsp:cNvPr id="0" name=""/>
        <dsp:cNvSpPr/>
      </dsp:nvSpPr>
      <dsp:spPr>
        <a:xfrm>
          <a:off x="14157037" y="4252329"/>
          <a:ext cx="6069062" cy="36414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t>What do you want to accomplish with your philanthropy?</a:t>
          </a:r>
        </a:p>
      </dsp:txBody>
      <dsp:txXfrm>
        <a:off x="14157037" y="4252329"/>
        <a:ext cx="6069062" cy="36414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0C27C-E503-4BC8-8EE2-D51586937AD9}">
      <dsp:nvSpPr>
        <dsp:cNvPr id="0" name=""/>
        <dsp:cNvSpPr/>
      </dsp:nvSpPr>
      <dsp:spPr>
        <a:xfrm>
          <a:off x="805100" y="3985"/>
          <a:ext cx="6069062" cy="36414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b="1" u="sng" kern="1200"/>
            <a:t>Build On</a:t>
          </a:r>
        </a:p>
        <a:p>
          <a:pPr marL="285750" lvl="1" indent="-285750" algn="l" defTabSz="1778000">
            <a:lnSpc>
              <a:spcPct val="90000"/>
            </a:lnSpc>
            <a:spcBef>
              <a:spcPct val="0"/>
            </a:spcBef>
            <a:spcAft>
              <a:spcPct val="15000"/>
            </a:spcAft>
            <a:buChar char="•"/>
          </a:pPr>
          <a:r>
            <a:rPr lang="en-US" sz="4000" kern="1200"/>
            <a:t>Build on their story &amp; their giving; Listen for a natural opportunity</a:t>
          </a:r>
        </a:p>
      </dsp:txBody>
      <dsp:txXfrm>
        <a:off x="805100" y="3985"/>
        <a:ext cx="6069062" cy="3641437"/>
      </dsp:txXfrm>
    </dsp:sp>
    <dsp:sp modelId="{89A6098A-8D94-4111-B200-9374E910F748}">
      <dsp:nvSpPr>
        <dsp:cNvPr id="0" name=""/>
        <dsp:cNvSpPr/>
      </dsp:nvSpPr>
      <dsp:spPr>
        <a:xfrm>
          <a:off x="7481068" y="3985"/>
          <a:ext cx="6069062" cy="364143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b="1" u="sng" kern="1200"/>
            <a:t>Keep Simple</a:t>
          </a:r>
        </a:p>
        <a:p>
          <a:pPr marL="285750" lvl="1" indent="-285750" algn="l" defTabSz="1778000">
            <a:lnSpc>
              <a:spcPct val="90000"/>
            </a:lnSpc>
            <a:spcBef>
              <a:spcPct val="0"/>
            </a:spcBef>
            <a:spcAft>
              <a:spcPct val="15000"/>
            </a:spcAft>
            <a:buChar char="•"/>
          </a:pPr>
          <a:r>
            <a:rPr lang="en-US" sz="4000" kern="1200"/>
            <a:t>Keep it simple, resist the urge to give them all the details of how every planned gift works</a:t>
          </a:r>
        </a:p>
      </dsp:txBody>
      <dsp:txXfrm>
        <a:off x="7481068" y="3985"/>
        <a:ext cx="6069062" cy="3641437"/>
      </dsp:txXfrm>
    </dsp:sp>
    <dsp:sp modelId="{3237CFA9-2500-4DCF-9633-90E3847F5C69}">
      <dsp:nvSpPr>
        <dsp:cNvPr id="0" name=""/>
        <dsp:cNvSpPr/>
      </dsp:nvSpPr>
      <dsp:spPr>
        <a:xfrm>
          <a:off x="14157037" y="3985"/>
          <a:ext cx="6069062" cy="364143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b="1" u="sng" kern="1200"/>
            <a:t>Ask about</a:t>
          </a:r>
        </a:p>
        <a:p>
          <a:pPr marL="285750" lvl="1" indent="-285750" algn="l" defTabSz="1778000">
            <a:lnSpc>
              <a:spcPct val="90000"/>
            </a:lnSpc>
            <a:spcBef>
              <a:spcPct val="0"/>
            </a:spcBef>
            <a:spcAft>
              <a:spcPct val="15000"/>
            </a:spcAft>
            <a:buChar char="•"/>
          </a:pPr>
          <a:r>
            <a:rPr lang="en-US" sz="4000" kern="1200"/>
            <a:t>Ask about their past request for information, when relevant.</a:t>
          </a:r>
        </a:p>
      </dsp:txBody>
      <dsp:txXfrm>
        <a:off x="14157037" y="3985"/>
        <a:ext cx="6069062" cy="3641437"/>
      </dsp:txXfrm>
    </dsp:sp>
    <dsp:sp modelId="{12B6A049-D655-41F1-AB0F-B062D1869914}">
      <dsp:nvSpPr>
        <dsp:cNvPr id="0" name=""/>
        <dsp:cNvSpPr/>
      </dsp:nvSpPr>
      <dsp:spPr>
        <a:xfrm>
          <a:off x="4143084" y="4252329"/>
          <a:ext cx="6069062" cy="364143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b="1" u="sng" kern="1200"/>
            <a:t>Stop &amp; Listen</a:t>
          </a:r>
        </a:p>
        <a:p>
          <a:pPr marL="285750" lvl="1" indent="-285750" algn="l" defTabSz="1778000">
            <a:lnSpc>
              <a:spcPct val="90000"/>
            </a:lnSpc>
            <a:spcBef>
              <a:spcPct val="0"/>
            </a:spcBef>
            <a:spcAft>
              <a:spcPct val="15000"/>
            </a:spcAft>
            <a:buChar char="•"/>
          </a:pPr>
          <a:r>
            <a:rPr lang="en-US" sz="4000" kern="1200"/>
            <a:t>Stop and Listen; Let them respond, but keep the conversation going</a:t>
          </a:r>
        </a:p>
      </dsp:txBody>
      <dsp:txXfrm>
        <a:off x="4143084" y="4252329"/>
        <a:ext cx="6069062" cy="3641437"/>
      </dsp:txXfrm>
    </dsp:sp>
    <dsp:sp modelId="{9CB58E07-B853-4898-9780-87C5A52DA98B}">
      <dsp:nvSpPr>
        <dsp:cNvPr id="0" name=""/>
        <dsp:cNvSpPr/>
      </dsp:nvSpPr>
      <dsp:spPr>
        <a:xfrm>
          <a:off x="10819053" y="4252329"/>
          <a:ext cx="6069062" cy="364143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b="1" u="sng" kern="1200"/>
            <a:t>Ask Permission</a:t>
          </a:r>
        </a:p>
        <a:p>
          <a:pPr marL="285750" lvl="1" indent="-285750" algn="l" defTabSz="1778000">
            <a:lnSpc>
              <a:spcPct val="90000"/>
            </a:lnSpc>
            <a:spcBef>
              <a:spcPct val="0"/>
            </a:spcBef>
            <a:spcAft>
              <a:spcPct val="15000"/>
            </a:spcAft>
            <a:buChar char="•"/>
          </a:pPr>
          <a:r>
            <a:rPr lang="en-US" sz="4000" kern="1200"/>
            <a:t>Ask permission to have a conversation about gift planning options</a:t>
          </a:r>
        </a:p>
      </dsp:txBody>
      <dsp:txXfrm>
        <a:off x="10819053" y="4252329"/>
        <a:ext cx="6069062" cy="36414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0EB7AE-484C-43D7-960A-A6F3F1561849}">
      <dsp:nvSpPr>
        <dsp:cNvPr id="0" name=""/>
        <dsp:cNvSpPr/>
      </dsp:nvSpPr>
      <dsp:spPr>
        <a:xfrm>
          <a:off x="0" y="0"/>
          <a:ext cx="16194024" cy="142159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You remind me of another supporter who made a big difference by including us in his will.  Is that something you would ever consider.</a:t>
          </a:r>
        </a:p>
      </dsp:txBody>
      <dsp:txXfrm>
        <a:off x="41637" y="41637"/>
        <a:ext cx="14493685" cy="1338321"/>
      </dsp:txXfrm>
    </dsp:sp>
    <dsp:sp modelId="{29771B2E-D9C6-4472-AAA2-06A191DB101B}">
      <dsp:nvSpPr>
        <dsp:cNvPr id="0" name=""/>
        <dsp:cNvSpPr/>
      </dsp:nvSpPr>
      <dsp:spPr>
        <a:xfrm>
          <a:off x="1209294" y="1619039"/>
          <a:ext cx="16194024" cy="14215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You’ve been such a devoted and generous supporter.  Would you consider also including us in your future plans?</a:t>
          </a:r>
        </a:p>
      </dsp:txBody>
      <dsp:txXfrm>
        <a:off x="1250931" y="1660676"/>
        <a:ext cx="13977419" cy="1338321"/>
      </dsp:txXfrm>
    </dsp:sp>
    <dsp:sp modelId="{DFC3D054-A57E-4C51-A7A9-7C54017BB401}">
      <dsp:nvSpPr>
        <dsp:cNvPr id="0" name=""/>
        <dsp:cNvSpPr/>
      </dsp:nvSpPr>
      <dsp:spPr>
        <a:xfrm>
          <a:off x="2418587" y="3238078"/>
          <a:ext cx="16194024" cy="142159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Can I help you explore ways to achieve your dreams for our organization?</a:t>
          </a:r>
        </a:p>
      </dsp:txBody>
      <dsp:txXfrm>
        <a:off x="2460224" y="3279715"/>
        <a:ext cx="13977419" cy="1338321"/>
      </dsp:txXfrm>
    </dsp:sp>
    <dsp:sp modelId="{C909EF33-D72F-4C89-9D52-58D7006B7EFF}">
      <dsp:nvSpPr>
        <dsp:cNvPr id="0" name=""/>
        <dsp:cNvSpPr/>
      </dsp:nvSpPr>
      <dsp:spPr>
        <a:xfrm>
          <a:off x="3627881" y="4857117"/>
          <a:ext cx="16194024" cy="142159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In addition to leaving a legacy for your family, have you ever thought about leaving a philanthropic legacy?</a:t>
          </a:r>
        </a:p>
      </dsp:txBody>
      <dsp:txXfrm>
        <a:off x="3669518" y="4898754"/>
        <a:ext cx="13977419" cy="1338321"/>
      </dsp:txXfrm>
    </dsp:sp>
    <dsp:sp modelId="{BAEF7825-0377-4519-9DCA-643DE69DB204}">
      <dsp:nvSpPr>
        <dsp:cNvPr id="0" name=""/>
        <dsp:cNvSpPr/>
      </dsp:nvSpPr>
      <dsp:spPr>
        <a:xfrm>
          <a:off x="4837175" y="6476156"/>
          <a:ext cx="16194024" cy="142159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Would you consider making us part of your philanthropic legacy?</a:t>
          </a:r>
        </a:p>
      </dsp:txBody>
      <dsp:txXfrm>
        <a:off x="4878812" y="6517793"/>
        <a:ext cx="13977419" cy="1338321"/>
      </dsp:txXfrm>
    </dsp:sp>
    <dsp:sp modelId="{134038FC-736B-41F2-B89F-26751B6FB467}">
      <dsp:nvSpPr>
        <dsp:cNvPr id="0" name=""/>
        <dsp:cNvSpPr/>
      </dsp:nvSpPr>
      <dsp:spPr>
        <a:xfrm>
          <a:off x="15269987" y="1038554"/>
          <a:ext cx="924036" cy="92403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5477895" y="1038554"/>
        <a:ext cx="508220" cy="695337"/>
      </dsp:txXfrm>
    </dsp:sp>
    <dsp:sp modelId="{31563ACE-D73B-4599-B441-F6FD0FAF8F93}">
      <dsp:nvSpPr>
        <dsp:cNvPr id="0" name=""/>
        <dsp:cNvSpPr/>
      </dsp:nvSpPr>
      <dsp:spPr>
        <a:xfrm>
          <a:off x="16479281" y="2657593"/>
          <a:ext cx="924036" cy="924036"/>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6687189" y="2657593"/>
        <a:ext cx="508220" cy="695337"/>
      </dsp:txXfrm>
    </dsp:sp>
    <dsp:sp modelId="{6160C370-C166-4A65-838E-66FA9E9E35BC}">
      <dsp:nvSpPr>
        <dsp:cNvPr id="0" name=""/>
        <dsp:cNvSpPr/>
      </dsp:nvSpPr>
      <dsp:spPr>
        <a:xfrm>
          <a:off x="17688575" y="4252939"/>
          <a:ext cx="924036" cy="924036"/>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7896483" y="4252939"/>
        <a:ext cx="508220" cy="695337"/>
      </dsp:txXfrm>
    </dsp:sp>
    <dsp:sp modelId="{4FB2AAD0-9646-4977-8EF8-165636CC8EFA}">
      <dsp:nvSpPr>
        <dsp:cNvPr id="0" name=""/>
        <dsp:cNvSpPr/>
      </dsp:nvSpPr>
      <dsp:spPr>
        <a:xfrm>
          <a:off x="18897869" y="5887774"/>
          <a:ext cx="924036" cy="92403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9105777" y="5887774"/>
        <a:ext cx="508220" cy="69533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9ED1B-F612-4874-B10F-E65947AFC6C2}">
      <dsp:nvSpPr>
        <dsp:cNvPr id="0" name=""/>
        <dsp:cNvSpPr/>
      </dsp:nvSpPr>
      <dsp:spPr>
        <a:xfrm>
          <a:off x="2147764" y="2424255"/>
          <a:ext cx="2666564" cy="266656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41E327-1F8D-47AB-BC61-88B50A3B87AD}">
      <dsp:nvSpPr>
        <dsp:cNvPr id="0" name=""/>
        <dsp:cNvSpPr/>
      </dsp:nvSpPr>
      <dsp:spPr>
        <a:xfrm>
          <a:off x="2716048" y="2992540"/>
          <a:ext cx="1529996" cy="15299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CF8B44-4DEA-4AD2-AA39-4FD1345568EF}">
      <dsp:nvSpPr>
        <dsp:cNvPr id="0" name=""/>
        <dsp:cNvSpPr/>
      </dsp:nvSpPr>
      <dsp:spPr>
        <a:xfrm>
          <a:off x="1295338" y="5921390"/>
          <a:ext cx="4371417"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dirty="0"/>
            <a:t>Explore best assets and type of Planned Gift</a:t>
          </a:r>
        </a:p>
      </dsp:txBody>
      <dsp:txXfrm>
        <a:off x="1295338" y="5921390"/>
        <a:ext cx="4371417" cy="1530000"/>
      </dsp:txXfrm>
    </dsp:sp>
    <dsp:sp modelId="{8F384757-E43C-4971-A897-0A7BC7325ED5}">
      <dsp:nvSpPr>
        <dsp:cNvPr id="0" name=""/>
        <dsp:cNvSpPr/>
      </dsp:nvSpPr>
      <dsp:spPr>
        <a:xfrm>
          <a:off x="7284180" y="2424255"/>
          <a:ext cx="2666564" cy="266656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9C0C94-E4E0-4E62-95EC-F4E4DFDC1FF2}">
      <dsp:nvSpPr>
        <dsp:cNvPr id="0" name=""/>
        <dsp:cNvSpPr/>
      </dsp:nvSpPr>
      <dsp:spPr>
        <a:xfrm>
          <a:off x="7852464" y="2992540"/>
          <a:ext cx="1529996" cy="15299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19B199-68CC-4632-80A9-F4612126843C}">
      <dsp:nvSpPr>
        <dsp:cNvPr id="0" name=""/>
        <dsp:cNvSpPr/>
      </dsp:nvSpPr>
      <dsp:spPr>
        <a:xfrm>
          <a:off x="6431753" y="5921390"/>
          <a:ext cx="4371417"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dirty="0"/>
            <a:t>Keep the conversation moving forward</a:t>
          </a:r>
        </a:p>
      </dsp:txBody>
      <dsp:txXfrm>
        <a:off x="6431753" y="5921390"/>
        <a:ext cx="4371417" cy="1530000"/>
      </dsp:txXfrm>
    </dsp:sp>
    <dsp:sp modelId="{FA0DA298-AE79-4DC0-B147-335F2AFADB27}">
      <dsp:nvSpPr>
        <dsp:cNvPr id="0" name=""/>
        <dsp:cNvSpPr/>
      </dsp:nvSpPr>
      <dsp:spPr>
        <a:xfrm>
          <a:off x="12420595" y="2424255"/>
          <a:ext cx="2666564" cy="266656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C269C1-95A5-4BAF-8086-65EA82C1507B}">
      <dsp:nvSpPr>
        <dsp:cNvPr id="0" name=""/>
        <dsp:cNvSpPr/>
      </dsp:nvSpPr>
      <dsp:spPr>
        <a:xfrm>
          <a:off x="12988880" y="2992540"/>
          <a:ext cx="1529996" cy="15299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889D56-0B73-423B-8B96-19F63DF162E8}">
      <dsp:nvSpPr>
        <dsp:cNvPr id="0" name=""/>
        <dsp:cNvSpPr/>
      </dsp:nvSpPr>
      <dsp:spPr>
        <a:xfrm>
          <a:off x="11568169" y="5921390"/>
          <a:ext cx="4371417"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dirty="0"/>
            <a:t>Build a clear picture of impact, outline action steps.</a:t>
          </a:r>
        </a:p>
      </dsp:txBody>
      <dsp:txXfrm>
        <a:off x="11568169" y="5921390"/>
        <a:ext cx="4371417" cy="1530000"/>
      </dsp:txXfrm>
    </dsp:sp>
    <dsp:sp modelId="{3D4DEE06-0ECC-4C0D-AED1-6551B6B1DAAD}">
      <dsp:nvSpPr>
        <dsp:cNvPr id="0" name=""/>
        <dsp:cNvSpPr/>
      </dsp:nvSpPr>
      <dsp:spPr>
        <a:xfrm>
          <a:off x="17557011" y="2424255"/>
          <a:ext cx="2666564" cy="266656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3E8D2-B02B-4625-BB93-EF231D6CF55C}">
      <dsp:nvSpPr>
        <dsp:cNvPr id="0" name=""/>
        <dsp:cNvSpPr/>
      </dsp:nvSpPr>
      <dsp:spPr>
        <a:xfrm>
          <a:off x="18125295" y="2992540"/>
          <a:ext cx="1529996" cy="15299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C912F-C9ED-41FD-BB52-62990733532A}">
      <dsp:nvSpPr>
        <dsp:cNvPr id="0" name=""/>
        <dsp:cNvSpPr/>
      </dsp:nvSpPr>
      <dsp:spPr>
        <a:xfrm>
          <a:off x="16704585" y="5921390"/>
          <a:ext cx="4371417"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dirty="0"/>
            <a:t>Facilitate closure.</a:t>
          </a:r>
        </a:p>
      </dsp:txBody>
      <dsp:txXfrm>
        <a:off x="16704585" y="5921390"/>
        <a:ext cx="4371417" cy="1530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FEEFE-CBF1-4C17-85E5-FA9B281B5436}">
      <dsp:nvSpPr>
        <dsp:cNvPr id="0" name=""/>
        <dsp:cNvSpPr/>
      </dsp:nvSpPr>
      <dsp:spPr>
        <a:xfrm>
          <a:off x="4206240" y="3432"/>
          <a:ext cx="16824960" cy="150589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6451" tIns="382497" rIns="326451" bIns="382497" numCol="1" spcCol="1270" anchor="ctr" anchorCtr="0">
          <a:noAutofit/>
        </a:bodyPr>
        <a:lstStyle/>
        <a:p>
          <a:pPr marL="0" lvl="0" indent="0" algn="l" defTabSz="1778000">
            <a:lnSpc>
              <a:spcPct val="90000"/>
            </a:lnSpc>
            <a:spcBef>
              <a:spcPct val="0"/>
            </a:spcBef>
            <a:spcAft>
              <a:spcPct val="35000"/>
            </a:spcAft>
            <a:buNone/>
          </a:pPr>
          <a:r>
            <a:rPr lang="en-US" sz="4000" kern="1200" dirty="0"/>
            <a:t>Restate what has been determined in the meeting(s)</a:t>
          </a:r>
        </a:p>
      </dsp:txBody>
      <dsp:txXfrm>
        <a:off x="4206240" y="3432"/>
        <a:ext cx="16824960" cy="1505894"/>
      </dsp:txXfrm>
    </dsp:sp>
    <dsp:sp modelId="{D9F0D819-3D44-42DE-9DC0-D2212A0A762C}">
      <dsp:nvSpPr>
        <dsp:cNvPr id="0" name=""/>
        <dsp:cNvSpPr/>
      </dsp:nvSpPr>
      <dsp:spPr>
        <a:xfrm>
          <a:off x="0" y="3432"/>
          <a:ext cx="4206240" cy="15058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580" tIns="148749" rIns="222580" bIns="148749" numCol="1" spcCol="1270" anchor="ctr" anchorCtr="0">
          <a:noAutofit/>
        </a:bodyPr>
        <a:lstStyle/>
        <a:p>
          <a:pPr marL="0" lvl="0" indent="0" algn="ctr" defTabSz="2133600">
            <a:lnSpc>
              <a:spcPct val="90000"/>
            </a:lnSpc>
            <a:spcBef>
              <a:spcPct val="0"/>
            </a:spcBef>
            <a:spcAft>
              <a:spcPct val="35000"/>
            </a:spcAft>
            <a:buNone/>
          </a:pPr>
          <a:r>
            <a:rPr lang="en-US" sz="4800" b="1" u="sng" kern="1200" dirty="0"/>
            <a:t>Restate</a:t>
          </a:r>
        </a:p>
      </dsp:txBody>
      <dsp:txXfrm>
        <a:off x="0" y="3432"/>
        <a:ext cx="4206240" cy="1505894"/>
      </dsp:txXfrm>
    </dsp:sp>
    <dsp:sp modelId="{6FFF8F61-28D1-4D02-8636-DBF7C5B2BDC3}">
      <dsp:nvSpPr>
        <dsp:cNvPr id="0" name=""/>
        <dsp:cNvSpPr/>
      </dsp:nvSpPr>
      <dsp:spPr>
        <a:xfrm>
          <a:off x="4206240" y="1599680"/>
          <a:ext cx="16824960" cy="150589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6451" tIns="382497" rIns="326451" bIns="382497" numCol="1" spcCol="1270" anchor="ctr" anchorCtr="0">
          <a:noAutofit/>
        </a:bodyPr>
        <a:lstStyle/>
        <a:p>
          <a:pPr marL="0" lvl="0" indent="0" algn="l" defTabSz="1778000">
            <a:lnSpc>
              <a:spcPct val="90000"/>
            </a:lnSpc>
            <a:spcBef>
              <a:spcPct val="0"/>
            </a:spcBef>
            <a:spcAft>
              <a:spcPct val="35000"/>
            </a:spcAft>
            <a:buNone/>
          </a:pPr>
          <a:r>
            <a:rPr lang="en-US" sz="4000" kern="1200" dirty="0"/>
            <a:t>Finalize desired impact &amp; confirm intent</a:t>
          </a:r>
        </a:p>
      </dsp:txBody>
      <dsp:txXfrm>
        <a:off x="4206240" y="1599680"/>
        <a:ext cx="16824960" cy="1505894"/>
      </dsp:txXfrm>
    </dsp:sp>
    <dsp:sp modelId="{1B18E4B1-6B6B-4D01-8FF3-87735E039B04}">
      <dsp:nvSpPr>
        <dsp:cNvPr id="0" name=""/>
        <dsp:cNvSpPr/>
      </dsp:nvSpPr>
      <dsp:spPr>
        <a:xfrm>
          <a:off x="0" y="1599680"/>
          <a:ext cx="4206240" cy="150589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580" tIns="148749" rIns="222580" bIns="148749" numCol="1" spcCol="1270" anchor="ctr" anchorCtr="0">
          <a:noAutofit/>
        </a:bodyPr>
        <a:lstStyle/>
        <a:p>
          <a:pPr marL="0" lvl="0" indent="0" algn="ctr" defTabSz="2133600">
            <a:lnSpc>
              <a:spcPct val="90000"/>
            </a:lnSpc>
            <a:spcBef>
              <a:spcPct val="0"/>
            </a:spcBef>
            <a:spcAft>
              <a:spcPct val="35000"/>
            </a:spcAft>
            <a:buNone/>
          </a:pPr>
          <a:r>
            <a:rPr lang="en-US" sz="4800" b="1" u="sng" kern="1200"/>
            <a:t>Finalize</a:t>
          </a:r>
        </a:p>
      </dsp:txBody>
      <dsp:txXfrm>
        <a:off x="0" y="1599680"/>
        <a:ext cx="4206240" cy="1505894"/>
      </dsp:txXfrm>
    </dsp:sp>
    <dsp:sp modelId="{7F75969F-8FD2-4AB7-9707-FACC3E49C0D3}">
      <dsp:nvSpPr>
        <dsp:cNvPr id="0" name=""/>
        <dsp:cNvSpPr/>
      </dsp:nvSpPr>
      <dsp:spPr>
        <a:xfrm>
          <a:off x="4206240" y="3195928"/>
          <a:ext cx="16824960" cy="150589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6451" tIns="382497" rIns="326451" bIns="382497" numCol="1" spcCol="1270" anchor="ctr" anchorCtr="0">
          <a:noAutofit/>
        </a:bodyPr>
        <a:lstStyle/>
        <a:p>
          <a:pPr marL="0" lvl="0" indent="0" algn="l" defTabSz="1778000">
            <a:lnSpc>
              <a:spcPct val="90000"/>
            </a:lnSpc>
            <a:spcBef>
              <a:spcPct val="0"/>
            </a:spcBef>
            <a:spcAft>
              <a:spcPct val="35000"/>
            </a:spcAft>
            <a:buNone/>
          </a:pPr>
          <a:r>
            <a:rPr lang="en-US" sz="4000" kern="1200" dirty="0"/>
            <a:t>Determine gift structure and provide needed documents or suggested language</a:t>
          </a:r>
        </a:p>
      </dsp:txBody>
      <dsp:txXfrm>
        <a:off x="4206240" y="3195928"/>
        <a:ext cx="16824960" cy="1505894"/>
      </dsp:txXfrm>
    </dsp:sp>
    <dsp:sp modelId="{B8A54437-0861-41AE-B8BC-817B39A4EA44}">
      <dsp:nvSpPr>
        <dsp:cNvPr id="0" name=""/>
        <dsp:cNvSpPr/>
      </dsp:nvSpPr>
      <dsp:spPr>
        <a:xfrm>
          <a:off x="0" y="3195928"/>
          <a:ext cx="4206240" cy="150589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580" tIns="148749" rIns="222580" bIns="148749" numCol="1" spcCol="1270" anchor="ctr" anchorCtr="0">
          <a:noAutofit/>
        </a:bodyPr>
        <a:lstStyle/>
        <a:p>
          <a:pPr marL="0" lvl="0" indent="0" algn="ctr" defTabSz="2133600">
            <a:lnSpc>
              <a:spcPct val="90000"/>
            </a:lnSpc>
            <a:spcBef>
              <a:spcPct val="0"/>
            </a:spcBef>
            <a:spcAft>
              <a:spcPct val="35000"/>
            </a:spcAft>
            <a:buNone/>
          </a:pPr>
          <a:r>
            <a:rPr lang="en-US" sz="4800" b="1" u="sng" kern="1200"/>
            <a:t>Determine</a:t>
          </a:r>
        </a:p>
      </dsp:txBody>
      <dsp:txXfrm>
        <a:off x="0" y="3195928"/>
        <a:ext cx="4206240" cy="1505894"/>
      </dsp:txXfrm>
    </dsp:sp>
    <dsp:sp modelId="{D4BD41E5-3119-43EF-9A77-6393ECDEA077}">
      <dsp:nvSpPr>
        <dsp:cNvPr id="0" name=""/>
        <dsp:cNvSpPr/>
      </dsp:nvSpPr>
      <dsp:spPr>
        <a:xfrm>
          <a:off x="4206240" y="4792176"/>
          <a:ext cx="16824960" cy="150589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6451" tIns="382497" rIns="326451" bIns="382497" numCol="1" spcCol="1270" anchor="ctr" anchorCtr="0">
          <a:noAutofit/>
        </a:bodyPr>
        <a:lstStyle/>
        <a:p>
          <a:pPr marL="0" lvl="0" indent="0" algn="l" defTabSz="1778000">
            <a:lnSpc>
              <a:spcPct val="90000"/>
            </a:lnSpc>
            <a:spcBef>
              <a:spcPct val="0"/>
            </a:spcBef>
            <a:spcAft>
              <a:spcPct val="35000"/>
            </a:spcAft>
            <a:buNone/>
          </a:pPr>
          <a:r>
            <a:rPr lang="en-US" sz="4000" kern="1200"/>
            <a:t>Outline next steps </a:t>
          </a:r>
        </a:p>
      </dsp:txBody>
      <dsp:txXfrm>
        <a:off x="4206240" y="4792176"/>
        <a:ext cx="16824960" cy="1505894"/>
      </dsp:txXfrm>
    </dsp:sp>
    <dsp:sp modelId="{307D9745-4940-4BA7-8610-90CD0D7C8E32}">
      <dsp:nvSpPr>
        <dsp:cNvPr id="0" name=""/>
        <dsp:cNvSpPr/>
      </dsp:nvSpPr>
      <dsp:spPr>
        <a:xfrm>
          <a:off x="0" y="4792176"/>
          <a:ext cx="4206240" cy="150589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580" tIns="148749" rIns="222580" bIns="148749" numCol="1" spcCol="1270" anchor="ctr" anchorCtr="0">
          <a:noAutofit/>
        </a:bodyPr>
        <a:lstStyle/>
        <a:p>
          <a:pPr marL="0" lvl="0" indent="0" algn="ctr" defTabSz="2133600">
            <a:lnSpc>
              <a:spcPct val="90000"/>
            </a:lnSpc>
            <a:spcBef>
              <a:spcPct val="0"/>
            </a:spcBef>
            <a:spcAft>
              <a:spcPct val="35000"/>
            </a:spcAft>
            <a:buNone/>
          </a:pPr>
          <a:r>
            <a:rPr lang="en-US" sz="4800" b="1" u="sng" kern="1200"/>
            <a:t>Outline</a:t>
          </a:r>
        </a:p>
      </dsp:txBody>
      <dsp:txXfrm>
        <a:off x="0" y="4792176"/>
        <a:ext cx="4206240" cy="1505894"/>
      </dsp:txXfrm>
    </dsp:sp>
    <dsp:sp modelId="{29DB90A1-678D-41FB-AD32-8952A1846E86}">
      <dsp:nvSpPr>
        <dsp:cNvPr id="0" name=""/>
        <dsp:cNvSpPr/>
      </dsp:nvSpPr>
      <dsp:spPr>
        <a:xfrm>
          <a:off x="4206240" y="6388425"/>
          <a:ext cx="16824960" cy="1505894"/>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6451" tIns="382497" rIns="326451" bIns="382497" numCol="1" spcCol="1270" anchor="ctr" anchorCtr="0">
          <a:noAutofit/>
        </a:bodyPr>
        <a:lstStyle/>
        <a:p>
          <a:pPr marL="0" lvl="0" indent="0" algn="l" defTabSz="1778000">
            <a:lnSpc>
              <a:spcPct val="90000"/>
            </a:lnSpc>
            <a:spcBef>
              <a:spcPct val="0"/>
            </a:spcBef>
            <a:spcAft>
              <a:spcPct val="35000"/>
            </a:spcAft>
            <a:buNone/>
          </a:pPr>
          <a:r>
            <a:rPr lang="en-US" sz="4000" kern="1200"/>
            <a:t>Obtain Required Disclosure Forms or documentation and signature</a:t>
          </a:r>
        </a:p>
      </dsp:txBody>
      <dsp:txXfrm>
        <a:off x="4206240" y="6388425"/>
        <a:ext cx="16824960" cy="1505894"/>
      </dsp:txXfrm>
    </dsp:sp>
    <dsp:sp modelId="{FEF2565A-DE29-4597-A041-0B6F4507B0D0}">
      <dsp:nvSpPr>
        <dsp:cNvPr id="0" name=""/>
        <dsp:cNvSpPr/>
      </dsp:nvSpPr>
      <dsp:spPr>
        <a:xfrm>
          <a:off x="0" y="6388425"/>
          <a:ext cx="4206240" cy="1505894"/>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580" tIns="148749" rIns="222580" bIns="148749" numCol="1" spcCol="1270" anchor="ctr" anchorCtr="0">
          <a:noAutofit/>
        </a:bodyPr>
        <a:lstStyle/>
        <a:p>
          <a:pPr marL="0" lvl="0" indent="0" algn="ctr" defTabSz="2133600">
            <a:lnSpc>
              <a:spcPct val="90000"/>
            </a:lnSpc>
            <a:spcBef>
              <a:spcPct val="0"/>
            </a:spcBef>
            <a:spcAft>
              <a:spcPct val="35000"/>
            </a:spcAft>
            <a:buNone/>
          </a:pPr>
          <a:r>
            <a:rPr lang="en-US" sz="4800" b="1" u="sng" kern="1200"/>
            <a:t>Obtain</a:t>
          </a:r>
        </a:p>
      </dsp:txBody>
      <dsp:txXfrm>
        <a:off x="0" y="6388425"/>
        <a:ext cx="4206240" cy="1505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E659C-F1A7-4CB0-8782-4CA61ADB8EF1}">
      <dsp:nvSpPr>
        <dsp:cNvPr id="0" name=""/>
        <dsp:cNvSpPr/>
      </dsp:nvSpPr>
      <dsp:spPr>
        <a:xfrm>
          <a:off x="0" y="1495440"/>
          <a:ext cx="11444569" cy="117526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dirty="0"/>
            <a:t>Mission aligns with their passion</a:t>
          </a:r>
        </a:p>
      </dsp:txBody>
      <dsp:txXfrm>
        <a:off x="57372" y="1552812"/>
        <a:ext cx="11329825" cy="1060520"/>
      </dsp:txXfrm>
    </dsp:sp>
    <dsp:sp modelId="{168FAF4E-3DB5-4B85-A422-B9D652774A6D}">
      <dsp:nvSpPr>
        <dsp:cNvPr id="0" name=""/>
        <dsp:cNvSpPr/>
      </dsp:nvSpPr>
      <dsp:spPr>
        <a:xfrm>
          <a:off x="0" y="2811825"/>
          <a:ext cx="11444569" cy="117526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dirty="0"/>
            <a:t>Leadership is worthy of their faith</a:t>
          </a:r>
        </a:p>
      </dsp:txBody>
      <dsp:txXfrm>
        <a:off x="57372" y="2869197"/>
        <a:ext cx="11329825" cy="1060520"/>
      </dsp:txXfrm>
    </dsp:sp>
    <dsp:sp modelId="{853E6E6C-66CB-49A5-A771-0E9BC0A1F3E8}">
      <dsp:nvSpPr>
        <dsp:cNvPr id="0" name=""/>
        <dsp:cNvSpPr/>
      </dsp:nvSpPr>
      <dsp:spPr>
        <a:xfrm>
          <a:off x="0" y="4128210"/>
          <a:ext cx="11444569" cy="1175264"/>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dirty="0"/>
            <a:t>Will maintain its culture and identity</a:t>
          </a:r>
        </a:p>
      </dsp:txBody>
      <dsp:txXfrm>
        <a:off x="57372" y="4185582"/>
        <a:ext cx="11329825" cy="1060520"/>
      </dsp:txXfrm>
    </dsp:sp>
    <dsp:sp modelId="{2E40C97B-E64A-4471-AE40-B21DDF22E765}">
      <dsp:nvSpPr>
        <dsp:cNvPr id="0" name=""/>
        <dsp:cNvSpPr/>
      </dsp:nvSpPr>
      <dsp:spPr>
        <a:xfrm>
          <a:off x="0" y="5444595"/>
          <a:ext cx="11444569" cy="117526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dirty="0"/>
            <a:t>Will be a good steward of gifts they receive</a:t>
          </a:r>
        </a:p>
      </dsp:txBody>
      <dsp:txXfrm>
        <a:off x="57372" y="5501967"/>
        <a:ext cx="11329825" cy="1060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3C020-E555-410A-BB24-43AA4FDC5E9F}">
      <dsp:nvSpPr>
        <dsp:cNvPr id="0" name=""/>
        <dsp:cNvSpPr/>
      </dsp:nvSpPr>
      <dsp:spPr>
        <a:xfrm>
          <a:off x="6103414" y="3853"/>
          <a:ext cx="4037216" cy="40372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Connect with Constituents</a:t>
          </a:r>
        </a:p>
      </dsp:txBody>
      <dsp:txXfrm>
        <a:off x="6694651" y="595090"/>
        <a:ext cx="2854742" cy="2854742"/>
      </dsp:txXfrm>
    </dsp:sp>
    <dsp:sp modelId="{81C1F77C-DF41-45D1-91A5-9615AE57CA18}">
      <dsp:nvSpPr>
        <dsp:cNvPr id="0" name=""/>
        <dsp:cNvSpPr/>
      </dsp:nvSpPr>
      <dsp:spPr>
        <a:xfrm rot="2700000">
          <a:off x="9706801" y="3461105"/>
          <a:ext cx="1070290" cy="136256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a:off x="9753823" y="3620096"/>
        <a:ext cx="749203" cy="817536"/>
      </dsp:txXfrm>
    </dsp:sp>
    <dsp:sp modelId="{0326020D-B075-4220-ABB1-CDD91F5A18D4}">
      <dsp:nvSpPr>
        <dsp:cNvPr id="0" name=""/>
        <dsp:cNvSpPr/>
      </dsp:nvSpPr>
      <dsp:spPr>
        <a:xfrm>
          <a:off x="10386100" y="4286539"/>
          <a:ext cx="4037216" cy="403721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Make the Case for Support</a:t>
          </a:r>
        </a:p>
      </dsp:txBody>
      <dsp:txXfrm>
        <a:off x="10977337" y="4877776"/>
        <a:ext cx="2854742" cy="2854742"/>
      </dsp:txXfrm>
    </dsp:sp>
    <dsp:sp modelId="{48256E7B-B4F6-4300-9CE2-86718CE2D4FD}">
      <dsp:nvSpPr>
        <dsp:cNvPr id="0" name=""/>
        <dsp:cNvSpPr/>
      </dsp:nvSpPr>
      <dsp:spPr>
        <a:xfrm rot="8100000">
          <a:off x="9749639" y="7743790"/>
          <a:ext cx="1070290" cy="136256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rot="10800000">
        <a:off x="10023704" y="7902781"/>
        <a:ext cx="749203" cy="817536"/>
      </dsp:txXfrm>
    </dsp:sp>
    <dsp:sp modelId="{D8999894-1809-4FD8-9180-2D39BB03D31A}">
      <dsp:nvSpPr>
        <dsp:cNvPr id="0" name=""/>
        <dsp:cNvSpPr/>
      </dsp:nvSpPr>
      <dsp:spPr>
        <a:xfrm>
          <a:off x="6103414" y="8569224"/>
          <a:ext cx="4037216" cy="403721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a:t>Say Thank You </a:t>
          </a:r>
        </a:p>
      </dsp:txBody>
      <dsp:txXfrm>
        <a:off x="6694651" y="9160461"/>
        <a:ext cx="2854742" cy="2854742"/>
      </dsp:txXfrm>
    </dsp:sp>
    <dsp:sp modelId="{C93D0137-2C9A-40E6-89F0-AFBDA36A4968}">
      <dsp:nvSpPr>
        <dsp:cNvPr id="0" name=""/>
        <dsp:cNvSpPr/>
      </dsp:nvSpPr>
      <dsp:spPr>
        <a:xfrm rot="13500000">
          <a:off x="5466954" y="7786629"/>
          <a:ext cx="1070290" cy="136256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rot="10800000">
        <a:off x="5741019" y="8172662"/>
        <a:ext cx="749203" cy="817536"/>
      </dsp:txXfrm>
    </dsp:sp>
    <dsp:sp modelId="{CF07E280-9949-4E2E-865B-05AE8F5E976D}">
      <dsp:nvSpPr>
        <dsp:cNvPr id="0" name=""/>
        <dsp:cNvSpPr/>
      </dsp:nvSpPr>
      <dsp:spPr>
        <a:xfrm>
          <a:off x="1820729" y="4286539"/>
          <a:ext cx="4037216" cy="40372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Report the Impact of Gifts</a:t>
          </a:r>
        </a:p>
      </dsp:txBody>
      <dsp:txXfrm>
        <a:off x="2411966" y="4877776"/>
        <a:ext cx="2854742" cy="2854742"/>
      </dsp:txXfrm>
    </dsp:sp>
    <dsp:sp modelId="{D5A27C2C-4F17-4183-AD06-3DDE700E28D2}">
      <dsp:nvSpPr>
        <dsp:cNvPr id="0" name=""/>
        <dsp:cNvSpPr/>
      </dsp:nvSpPr>
      <dsp:spPr>
        <a:xfrm rot="18900000">
          <a:off x="5424115" y="3503943"/>
          <a:ext cx="1070290" cy="136256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a:off x="5471137" y="3889976"/>
        <a:ext cx="749203" cy="817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7F9C7-F2C0-4339-A61D-D47C2127BB7F}">
      <dsp:nvSpPr>
        <dsp:cNvPr id="0" name=""/>
        <dsp:cNvSpPr/>
      </dsp:nvSpPr>
      <dsp:spPr>
        <a:xfrm>
          <a:off x="4266" y="0"/>
          <a:ext cx="4186460" cy="105424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u="sng" kern="1200" dirty="0"/>
            <a:t>Volunteers</a:t>
          </a:r>
        </a:p>
      </dsp:txBody>
      <dsp:txXfrm>
        <a:off x="4266" y="0"/>
        <a:ext cx="4186460" cy="3162748"/>
      </dsp:txXfrm>
    </dsp:sp>
    <dsp:sp modelId="{61C97E97-E6E2-424D-8DEA-7F955A3A5048}">
      <dsp:nvSpPr>
        <dsp:cNvPr id="0" name=""/>
        <dsp:cNvSpPr/>
      </dsp:nvSpPr>
      <dsp:spPr>
        <a:xfrm>
          <a:off x="422912" y="3162748"/>
          <a:ext cx="3349168" cy="685262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76200" rIns="101600" bIns="76200" numCol="1" spcCol="1270" anchor="t" anchorCtr="0">
          <a:noAutofit/>
        </a:bodyPr>
        <a:lstStyle/>
        <a:p>
          <a:pPr marL="0" lvl="0" indent="0" algn="l" defTabSz="1778000">
            <a:lnSpc>
              <a:spcPct val="90000"/>
            </a:lnSpc>
            <a:spcBef>
              <a:spcPct val="0"/>
            </a:spcBef>
            <a:spcAft>
              <a:spcPct val="35000"/>
            </a:spcAft>
            <a:buNone/>
          </a:pPr>
          <a:r>
            <a:rPr lang="en-US" sz="4000" kern="1200" dirty="0"/>
            <a:t>Provide Volunteering Opportunities</a:t>
          </a:r>
        </a:p>
        <a:p>
          <a:pPr marL="285750" lvl="1" indent="-285750" algn="l" defTabSz="1244600">
            <a:lnSpc>
              <a:spcPct val="90000"/>
            </a:lnSpc>
            <a:spcBef>
              <a:spcPct val="0"/>
            </a:spcBef>
            <a:spcAft>
              <a:spcPct val="15000"/>
            </a:spcAft>
            <a:buChar char="•"/>
          </a:pPr>
          <a:r>
            <a:rPr lang="en-US" sz="2800" kern="1200"/>
            <a:t>Committees</a:t>
          </a:r>
        </a:p>
        <a:p>
          <a:pPr marL="285750" lvl="1" indent="-285750" algn="l" defTabSz="1244600">
            <a:lnSpc>
              <a:spcPct val="90000"/>
            </a:lnSpc>
            <a:spcBef>
              <a:spcPct val="0"/>
            </a:spcBef>
            <a:spcAft>
              <a:spcPct val="15000"/>
            </a:spcAft>
            <a:buChar char="•"/>
          </a:pPr>
          <a:r>
            <a:rPr lang="en-US" sz="2800" kern="1200" dirty="0"/>
            <a:t>Service Work</a:t>
          </a:r>
        </a:p>
        <a:p>
          <a:pPr marL="285750" lvl="1" indent="-285750" algn="l" defTabSz="1244600">
            <a:lnSpc>
              <a:spcPct val="90000"/>
            </a:lnSpc>
            <a:spcBef>
              <a:spcPct val="0"/>
            </a:spcBef>
            <a:spcAft>
              <a:spcPct val="15000"/>
            </a:spcAft>
            <a:buChar char="•"/>
          </a:pPr>
          <a:r>
            <a:rPr lang="en-US" sz="2800" kern="1200"/>
            <a:t>Best way to connect!</a:t>
          </a:r>
        </a:p>
      </dsp:txBody>
      <dsp:txXfrm>
        <a:off x="521006" y="3260842"/>
        <a:ext cx="3152980" cy="6656433"/>
      </dsp:txXfrm>
    </dsp:sp>
    <dsp:sp modelId="{EB3F2622-1D32-41C2-A592-110CDE9DD4C6}">
      <dsp:nvSpPr>
        <dsp:cNvPr id="0" name=""/>
        <dsp:cNvSpPr/>
      </dsp:nvSpPr>
      <dsp:spPr>
        <a:xfrm>
          <a:off x="4504711" y="0"/>
          <a:ext cx="4186460" cy="105424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u="sng" kern="1200" dirty="0"/>
            <a:t>Information</a:t>
          </a:r>
          <a:endParaRPr lang="en-US" sz="3200" b="1" u="sng" kern="1200" dirty="0"/>
        </a:p>
      </dsp:txBody>
      <dsp:txXfrm>
        <a:off x="4504711" y="0"/>
        <a:ext cx="4186460" cy="3162748"/>
      </dsp:txXfrm>
    </dsp:sp>
    <dsp:sp modelId="{BDBB0ECD-4302-475C-8550-04FD0C73D08F}">
      <dsp:nvSpPr>
        <dsp:cNvPr id="0" name=""/>
        <dsp:cNvSpPr/>
      </dsp:nvSpPr>
      <dsp:spPr>
        <a:xfrm>
          <a:off x="4923357" y="3162748"/>
          <a:ext cx="3349168" cy="68526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76200" rIns="101600" bIns="76200" numCol="1" spcCol="1270" anchor="t" anchorCtr="0">
          <a:noAutofit/>
        </a:bodyPr>
        <a:lstStyle/>
        <a:p>
          <a:pPr marL="0" lvl="0" indent="0" algn="l" defTabSz="1778000">
            <a:lnSpc>
              <a:spcPct val="90000"/>
            </a:lnSpc>
            <a:spcBef>
              <a:spcPct val="0"/>
            </a:spcBef>
            <a:spcAft>
              <a:spcPct val="35000"/>
            </a:spcAft>
            <a:buNone/>
          </a:pPr>
          <a:r>
            <a:rPr lang="en-US" sz="4000" kern="1200" dirty="0"/>
            <a:t>Keep informed </a:t>
          </a:r>
        </a:p>
        <a:p>
          <a:pPr marL="285750" lvl="1" indent="-285750" algn="l" defTabSz="1244600">
            <a:lnSpc>
              <a:spcPct val="90000"/>
            </a:lnSpc>
            <a:spcBef>
              <a:spcPct val="0"/>
            </a:spcBef>
            <a:spcAft>
              <a:spcPct val="15000"/>
            </a:spcAft>
            <a:buChar char="•"/>
          </a:pPr>
          <a:r>
            <a:rPr lang="en-US" sz="2800" kern="1200"/>
            <a:t>Emails &amp; Newsletters</a:t>
          </a:r>
        </a:p>
        <a:p>
          <a:pPr marL="285750" lvl="1" indent="-285750" algn="l" defTabSz="1244600">
            <a:lnSpc>
              <a:spcPct val="90000"/>
            </a:lnSpc>
            <a:spcBef>
              <a:spcPct val="0"/>
            </a:spcBef>
            <a:spcAft>
              <a:spcPct val="15000"/>
            </a:spcAft>
            <a:buChar char="•"/>
          </a:pPr>
          <a:r>
            <a:rPr lang="en-US" sz="2800" kern="1200" dirty="0"/>
            <a:t>Magazines</a:t>
          </a:r>
        </a:p>
        <a:p>
          <a:pPr marL="285750" lvl="1" indent="-285750" algn="l" defTabSz="1244600">
            <a:lnSpc>
              <a:spcPct val="90000"/>
            </a:lnSpc>
            <a:spcBef>
              <a:spcPct val="0"/>
            </a:spcBef>
            <a:spcAft>
              <a:spcPct val="15000"/>
            </a:spcAft>
            <a:buChar char="•"/>
          </a:pPr>
          <a:r>
            <a:rPr lang="en-US" sz="2800" kern="1200"/>
            <a:t>Videos &amp; Podcasts</a:t>
          </a:r>
        </a:p>
        <a:p>
          <a:pPr marL="285750" lvl="1" indent="-285750" algn="l" defTabSz="1244600">
            <a:lnSpc>
              <a:spcPct val="90000"/>
            </a:lnSpc>
            <a:spcBef>
              <a:spcPct val="0"/>
            </a:spcBef>
            <a:spcAft>
              <a:spcPct val="15000"/>
            </a:spcAft>
            <a:buChar char="•"/>
          </a:pPr>
          <a:r>
            <a:rPr lang="en-US" sz="2800" kern="1200"/>
            <a:t>Social Media</a:t>
          </a:r>
        </a:p>
      </dsp:txBody>
      <dsp:txXfrm>
        <a:off x="5021451" y="3260842"/>
        <a:ext cx="3152980" cy="6656433"/>
      </dsp:txXfrm>
    </dsp:sp>
    <dsp:sp modelId="{477FF226-C904-46D5-A57A-3A5CA690C68E}">
      <dsp:nvSpPr>
        <dsp:cNvPr id="0" name=""/>
        <dsp:cNvSpPr/>
      </dsp:nvSpPr>
      <dsp:spPr>
        <a:xfrm>
          <a:off x="9005156" y="0"/>
          <a:ext cx="4186460" cy="105424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u="sng" kern="1200" dirty="0"/>
            <a:t>Events</a:t>
          </a:r>
          <a:endParaRPr lang="en-US" sz="3200" b="1" u="sng" kern="1200" dirty="0"/>
        </a:p>
      </dsp:txBody>
      <dsp:txXfrm>
        <a:off x="9005156" y="0"/>
        <a:ext cx="4186460" cy="3162748"/>
      </dsp:txXfrm>
    </dsp:sp>
    <dsp:sp modelId="{47FC3AD8-8F17-4569-9D0D-B3FD97DC2966}">
      <dsp:nvSpPr>
        <dsp:cNvPr id="0" name=""/>
        <dsp:cNvSpPr/>
      </dsp:nvSpPr>
      <dsp:spPr>
        <a:xfrm>
          <a:off x="9423802" y="3162748"/>
          <a:ext cx="3349168" cy="685262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76200" rIns="101600" bIns="76200" numCol="1" spcCol="1270" anchor="t" anchorCtr="0">
          <a:noAutofit/>
        </a:bodyPr>
        <a:lstStyle/>
        <a:p>
          <a:pPr marL="0" lvl="0" indent="0" algn="l" defTabSz="1778000">
            <a:lnSpc>
              <a:spcPct val="90000"/>
            </a:lnSpc>
            <a:spcBef>
              <a:spcPct val="0"/>
            </a:spcBef>
            <a:spcAft>
              <a:spcPct val="35000"/>
            </a:spcAft>
            <a:buNone/>
          </a:pPr>
          <a:r>
            <a:rPr lang="en-US" sz="4000" kern="1200"/>
            <a:t>Special Events</a:t>
          </a:r>
        </a:p>
        <a:p>
          <a:pPr marL="285750" lvl="1" indent="-285750" algn="l" defTabSz="1244600">
            <a:lnSpc>
              <a:spcPct val="90000"/>
            </a:lnSpc>
            <a:spcBef>
              <a:spcPct val="0"/>
            </a:spcBef>
            <a:spcAft>
              <a:spcPct val="15000"/>
            </a:spcAft>
            <a:buChar char="•"/>
          </a:pPr>
          <a:r>
            <a:rPr lang="en-US" sz="2800" kern="1200" dirty="0"/>
            <a:t>Seminars</a:t>
          </a:r>
        </a:p>
        <a:p>
          <a:pPr marL="285750" lvl="1" indent="-285750" algn="l" defTabSz="1244600">
            <a:lnSpc>
              <a:spcPct val="90000"/>
            </a:lnSpc>
            <a:spcBef>
              <a:spcPct val="0"/>
            </a:spcBef>
            <a:spcAft>
              <a:spcPct val="15000"/>
            </a:spcAft>
            <a:buChar char="•"/>
          </a:pPr>
          <a:r>
            <a:rPr lang="en-US" sz="2800" kern="1200"/>
            <a:t>Thank You Dinners</a:t>
          </a:r>
        </a:p>
        <a:p>
          <a:pPr marL="285750" lvl="1" indent="-285750" algn="l" defTabSz="1244600">
            <a:lnSpc>
              <a:spcPct val="90000"/>
            </a:lnSpc>
            <a:spcBef>
              <a:spcPct val="0"/>
            </a:spcBef>
            <a:spcAft>
              <a:spcPct val="15000"/>
            </a:spcAft>
            <a:buChar char="•"/>
          </a:pPr>
          <a:r>
            <a:rPr lang="en-US" sz="2800" kern="1200"/>
            <a:t>Reunions</a:t>
          </a:r>
        </a:p>
      </dsp:txBody>
      <dsp:txXfrm>
        <a:off x="9521896" y="3260842"/>
        <a:ext cx="3152980" cy="6656433"/>
      </dsp:txXfrm>
    </dsp:sp>
    <dsp:sp modelId="{52F1E413-BBCE-448D-9B96-0EA54C8B8B1B}">
      <dsp:nvSpPr>
        <dsp:cNvPr id="0" name=""/>
        <dsp:cNvSpPr/>
      </dsp:nvSpPr>
      <dsp:spPr>
        <a:xfrm>
          <a:off x="13505601" y="0"/>
          <a:ext cx="4186460" cy="105424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u="sng" kern="1200" dirty="0"/>
            <a:t>Ask</a:t>
          </a:r>
          <a:endParaRPr lang="en-US" sz="3200" b="1" u="sng" kern="1200" dirty="0"/>
        </a:p>
      </dsp:txBody>
      <dsp:txXfrm>
        <a:off x="13505601" y="0"/>
        <a:ext cx="4186460" cy="3162748"/>
      </dsp:txXfrm>
    </dsp:sp>
    <dsp:sp modelId="{D4860BBA-A11E-47A1-B000-20186DEC2E2D}">
      <dsp:nvSpPr>
        <dsp:cNvPr id="0" name=""/>
        <dsp:cNvSpPr/>
      </dsp:nvSpPr>
      <dsp:spPr>
        <a:xfrm>
          <a:off x="13924248" y="3162748"/>
          <a:ext cx="3349168" cy="685262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76200" rIns="101600" bIns="76200" numCol="1" spcCol="1270" anchor="t" anchorCtr="0">
          <a:noAutofit/>
        </a:bodyPr>
        <a:lstStyle/>
        <a:p>
          <a:pPr marL="0" lvl="0" indent="0" algn="l" defTabSz="1778000">
            <a:lnSpc>
              <a:spcPct val="90000"/>
            </a:lnSpc>
            <a:spcBef>
              <a:spcPct val="0"/>
            </a:spcBef>
            <a:spcAft>
              <a:spcPct val="35000"/>
            </a:spcAft>
            <a:buNone/>
          </a:pPr>
          <a:r>
            <a:rPr lang="en-US" sz="4000" kern="1200"/>
            <a:t>Ask for gifts</a:t>
          </a:r>
        </a:p>
        <a:p>
          <a:pPr marL="285750" lvl="1" indent="-285750" algn="l" defTabSz="1244600">
            <a:lnSpc>
              <a:spcPct val="90000"/>
            </a:lnSpc>
            <a:spcBef>
              <a:spcPct val="0"/>
            </a:spcBef>
            <a:spcAft>
              <a:spcPct val="15000"/>
            </a:spcAft>
            <a:buChar char="•"/>
          </a:pPr>
          <a:r>
            <a:rPr lang="en-US" sz="2800" kern="1200"/>
            <a:t>Invite Donor Participation</a:t>
          </a:r>
        </a:p>
        <a:p>
          <a:pPr marL="285750" lvl="1" indent="-285750" algn="l" defTabSz="1244600">
            <a:lnSpc>
              <a:spcPct val="90000"/>
            </a:lnSpc>
            <a:spcBef>
              <a:spcPct val="0"/>
            </a:spcBef>
            <a:spcAft>
              <a:spcPct val="15000"/>
            </a:spcAft>
            <a:buChar char="•"/>
          </a:pPr>
          <a:r>
            <a:rPr lang="en-US" sz="2800" kern="1200"/>
            <a:t>Asking Matters!</a:t>
          </a:r>
        </a:p>
      </dsp:txBody>
      <dsp:txXfrm>
        <a:off x="14022342" y="3260842"/>
        <a:ext cx="3152980" cy="66564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866E9-07EB-41E8-94BD-660446F62991}">
      <dsp:nvSpPr>
        <dsp:cNvPr id="0" name=""/>
        <dsp:cNvSpPr/>
      </dsp:nvSpPr>
      <dsp:spPr>
        <a:xfrm>
          <a:off x="0" y="459115"/>
          <a:ext cx="9873680" cy="1474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6307" tIns="541528" rIns="766307"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Have Clear Mission, and Plan for Accomplishing Your Mission</a:t>
          </a:r>
        </a:p>
      </dsp:txBody>
      <dsp:txXfrm>
        <a:off x="0" y="459115"/>
        <a:ext cx="9873680" cy="1474200"/>
      </dsp:txXfrm>
    </dsp:sp>
    <dsp:sp modelId="{960DDDA8-1525-444A-823F-7D4254BFB110}">
      <dsp:nvSpPr>
        <dsp:cNvPr id="0" name=""/>
        <dsp:cNvSpPr/>
      </dsp:nvSpPr>
      <dsp:spPr>
        <a:xfrm>
          <a:off x="493684" y="75355"/>
          <a:ext cx="6911576" cy="7675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1241" tIns="0" rIns="261241" bIns="0" numCol="1" spcCol="1270" anchor="ctr" anchorCtr="0">
          <a:noAutofit/>
        </a:bodyPr>
        <a:lstStyle/>
        <a:p>
          <a:pPr marL="0" lvl="0" indent="0" algn="l" defTabSz="1155700">
            <a:lnSpc>
              <a:spcPct val="90000"/>
            </a:lnSpc>
            <a:spcBef>
              <a:spcPct val="0"/>
            </a:spcBef>
            <a:spcAft>
              <a:spcPct val="35000"/>
            </a:spcAft>
            <a:buNone/>
          </a:pPr>
          <a:r>
            <a:rPr lang="en-US" sz="2600" kern="1200" dirty="0"/>
            <a:t>Clear Mission</a:t>
          </a:r>
        </a:p>
      </dsp:txBody>
      <dsp:txXfrm>
        <a:off x="531151" y="112822"/>
        <a:ext cx="6836642" cy="692586"/>
      </dsp:txXfrm>
    </dsp:sp>
    <dsp:sp modelId="{CF31E6F4-C163-4A09-9FA7-6192C4713AFF}">
      <dsp:nvSpPr>
        <dsp:cNvPr id="0" name=""/>
        <dsp:cNvSpPr/>
      </dsp:nvSpPr>
      <dsp:spPr>
        <a:xfrm>
          <a:off x="0" y="2457475"/>
          <a:ext cx="9873680" cy="1474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6307" tIns="541528" rIns="766307"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Demonstrate the Impact and Effectiveness of Your Organization</a:t>
          </a:r>
        </a:p>
      </dsp:txBody>
      <dsp:txXfrm>
        <a:off x="0" y="2457475"/>
        <a:ext cx="9873680" cy="1474200"/>
      </dsp:txXfrm>
    </dsp:sp>
    <dsp:sp modelId="{FB8DBAE8-329E-49E3-A267-00B1E62272D5}">
      <dsp:nvSpPr>
        <dsp:cNvPr id="0" name=""/>
        <dsp:cNvSpPr/>
      </dsp:nvSpPr>
      <dsp:spPr>
        <a:xfrm>
          <a:off x="493684" y="2073715"/>
          <a:ext cx="6911576" cy="76752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1241" tIns="0" rIns="261241" bIns="0" numCol="1" spcCol="1270" anchor="ctr" anchorCtr="0">
          <a:noAutofit/>
        </a:bodyPr>
        <a:lstStyle/>
        <a:p>
          <a:pPr marL="0" lvl="0" indent="0" algn="l" defTabSz="1155700">
            <a:lnSpc>
              <a:spcPct val="90000"/>
            </a:lnSpc>
            <a:spcBef>
              <a:spcPct val="0"/>
            </a:spcBef>
            <a:spcAft>
              <a:spcPct val="35000"/>
            </a:spcAft>
            <a:buNone/>
          </a:pPr>
          <a:r>
            <a:rPr lang="en-US" sz="2600" kern="1200" dirty="0"/>
            <a:t>Demonstrate Impact</a:t>
          </a:r>
        </a:p>
      </dsp:txBody>
      <dsp:txXfrm>
        <a:off x="531151" y="2111182"/>
        <a:ext cx="6836642" cy="692586"/>
      </dsp:txXfrm>
    </dsp:sp>
    <dsp:sp modelId="{48F2D240-8EC2-4229-A400-16F99D070F60}">
      <dsp:nvSpPr>
        <dsp:cNvPr id="0" name=""/>
        <dsp:cNvSpPr/>
      </dsp:nvSpPr>
      <dsp:spPr>
        <a:xfrm>
          <a:off x="0" y="4455835"/>
          <a:ext cx="9873680" cy="14742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6307" tIns="541528" rIns="766307"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Show Worthiness of Receiving Gifts Through Good Stewardship and Transparency</a:t>
          </a:r>
        </a:p>
      </dsp:txBody>
      <dsp:txXfrm>
        <a:off x="0" y="4455835"/>
        <a:ext cx="9873680" cy="1474200"/>
      </dsp:txXfrm>
    </dsp:sp>
    <dsp:sp modelId="{9B7430D9-88B5-4D05-9906-FCA31950A536}">
      <dsp:nvSpPr>
        <dsp:cNvPr id="0" name=""/>
        <dsp:cNvSpPr/>
      </dsp:nvSpPr>
      <dsp:spPr>
        <a:xfrm>
          <a:off x="493684" y="4072075"/>
          <a:ext cx="6911576" cy="76752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1241" tIns="0" rIns="261241" bIns="0" numCol="1" spcCol="1270" anchor="ctr" anchorCtr="0">
          <a:noAutofit/>
        </a:bodyPr>
        <a:lstStyle/>
        <a:p>
          <a:pPr marL="0" lvl="0" indent="0" algn="l" defTabSz="1155700">
            <a:lnSpc>
              <a:spcPct val="90000"/>
            </a:lnSpc>
            <a:spcBef>
              <a:spcPct val="0"/>
            </a:spcBef>
            <a:spcAft>
              <a:spcPct val="35000"/>
            </a:spcAft>
            <a:buNone/>
          </a:pPr>
          <a:r>
            <a:rPr lang="en-US" sz="2600" kern="1200" dirty="0"/>
            <a:t>Show Worthiness</a:t>
          </a:r>
        </a:p>
      </dsp:txBody>
      <dsp:txXfrm>
        <a:off x="531151" y="4109542"/>
        <a:ext cx="6836642" cy="692586"/>
      </dsp:txXfrm>
    </dsp:sp>
    <dsp:sp modelId="{64EDEB6B-10BC-4214-BDD1-98C3A16B479F}">
      <dsp:nvSpPr>
        <dsp:cNvPr id="0" name=""/>
        <dsp:cNvSpPr/>
      </dsp:nvSpPr>
      <dsp:spPr>
        <a:xfrm>
          <a:off x="0" y="6454195"/>
          <a:ext cx="9873680" cy="110565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6307" tIns="541528" rIns="766307"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Identify Gift Opportunities (Asking Matters!)</a:t>
          </a:r>
        </a:p>
      </dsp:txBody>
      <dsp:txXfrm>
        <a:off x="0" y="6454195"/>
        <a:ext cx="9873680" cy="1105650"/>
      </dsp:txXfrm>
    </dsp:sp>
    <dsp:sp modelId="{3C40022D-5977-4F9E-AAA8-0BAC8CDF991C}">
      <dsp:nvSpPr>
        <dsp:cNvPr id="0" name=""/>
        <dsp:cNvSpPr/>
      </dsp:nvSpPr>
      <dsp:spPr>
        <a:xfrm>
          <a:off x="493684" y="6070435"/>
          <a:ext cx="6911576" cy="7675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1241" tIns="0" rIns="261241" bIns="0" numCol="1" spcCol="1270" anchor="ctr" anchorCtr="0">
          <a:noAutofit/>
        </a:bodyPr>
        <a:lstStyle/>
        <a:p>
          <a:pPr marL="0" lvl="0" indent="0" algn="l" defTabSz="1155700">
            <a:lnSpc>
              <a:spcPct val="90000"/>
            </a:lnSpc>
            <a:spcBef>
              <a:spcPct val="0"/>
            </a:spcBef>
            <a:spcAft>
              <a:spcPct val="35000"/>
            </a:spcAft>
            <a:buNone/>
          </a:pPr>
          <a:r>
            <a:rPr lang="en-US" sz="2600" kern="1200" dirty="0"/>
            <a:t>Ask For the Gift</a:t>
          </a:r>
        </a:p>
      </dsp:txBody>
      <dsp:txXfrm>
        <a:off x="531151" y="6107902"/>
        <a:ext cx="6836642" cy="6925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171BA-8109-4A86-915B-D73069CF7EAC}">
      <dsp:nvSpPr>
        <dsp:cNvPr id="0" name=""/>
        <dsp:cNvSpPr/>
      </dsp:nvSpPr>
      <dsp:spPr>
        <a:xfrm>
          <a:off x="6164262" y="0"/>
          <a:ext cx="8702676" cy="870267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8D11C4-2805-4AC0-B03F-D4654833B077}">
      <dsp:nvSpPr>
        <dsp:cNvPr id="0" name=""/>
        <dsp:cNvSpPr/>
      </dsp:nvSpPr>
      <dsp:spPr>
        <a:xfrm>
          <a:off x="6991016" y="826754"/>
          <a:ext cx="3394043" cy="33940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Send thank you email immediately (within 48 hours). </a:t>
          </a:r>
        </a:p>
      </dsp:txBody>
      <dsp:txXfrm>
        <a:off x="7156700" y="992438"/>
        <a:ext cx="3062675" cy="3062675"/>
      </dsp:txXfrm>
    </dsp:sp>
    <dsp:sp modelId="{036C1884-DCA2-4EC7-B174-D5A1DD891F30}">
      <dsp:nvSpPr>
        <dsp:cNvPr id="0" name=""/>
        <dsp:cNvSpPr/>
      </dsp:nvSpPr>
      <dsp:spPr>
        <a:xfrm>
          <a:off x="10646140" y="826754"/>
          <a:ext cx="3394043" cy="339404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First time donors should receive special thank you email and/or phone call</a:t>
          </a:r>
        </a:p>
      </dsp:txBody>
      <dsp:txXfrm>
        <a:off x="10811824" y="992438"/>
        <a:ext cx="3062675" cy="3062675"/>
      </dsp:txXfrm>
    </dsp:sp>
    <dsp:sp modelId="{2D9257E1-2B52-4E1A-AB07-BD45E55B4B80}">
      <dsp:nvSpPr>
        <dsp:cNvPr id="0" name=""/>
        <dsp:cNvSpPr/>
      </dsp:nvSpPr>
      <dsp:spPr>
        <a:xfrm>
          <a:off x="6991016" y="4481878"/>
          <a:ext cx="3394043" cy="339404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Mail thank you letter and receipt within five business days of gift</a:t>
          </a:r>
        </a:p>
      </dsp:txBody>
      <dsp:txXfrm>
        <a:off x="7156700" y="4647562"/>
        <a:ext cx="3062675" cy="3062675"/>
      </dsp:txXfrm>
    </dsp:sp>
    <dsp:sp modelId="{AD6654D0-B688-4794-BBA6-CACBF0ABC6BF}">
      <dsp:nvSpPr>
        <dsp:cNvPr id="0" name=""/>
        <dsp:cNvSpPr/>
      </dsp:nvSpPr>
      <dsp:spPr>
        <a:xfrm>
          <a:off x="10646140" y="4481878"/>
          <a:ext cx="3394043" cy="339404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End of year thank you and itemized charitable receipt</a:t>
          </a:r>
        </a:p>
      </dsp:txBody>
      <dsp:txXfrm>
        <a:off x="10811824" y="4647562"/>
        <a:ext cx="3062675" cy="3062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CEEBF-E8E3-4D1F-B452-C87DB4A78F4B}">
      <dsp:nvSpPr>
        <dsp:cNvPr id="0" name=""/>
        <dsp:cNvSpPr/>
      </dsp:nvSpPr>
      <dsp:spPr>
        <a:xfrm>
          <a:off x="0" y="691767"/>
          <a:ext cx="8487178" cy="959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Annual Donor Report</a:t>
          </a:r>
        </a:p>
      </dsp:txBody>
      <dsp:txXfrm>
        <a:off x="46834" y="738601"/>
        <a:ext cx="8393510" cy="865732"/>
      </dsp:txXfrm>
    </dsp:sp>
    <dsp:sp modelId="{AFA32CFB-D64E-4EF1-9D73-B4F30FA75267}">
      <dsp:nvSpPr>
        <dsp:cNvPr id="0" name=""/>
        <dsp:cNvSpPr/>
      </dsp:nvSpPr>
      <dsp:spPr>
        <a:xfrm>
          <a:off x="0" y="1766367"/>
          <a:ext cx="8487178" cy="9594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Give Narrative of Major Achievements</a:t>
          </a:r>
        </a:p>
      </dsp:txBody>
      <dsp:txXfrm>
        <a:off x="46834" y="1813201"/>
        <a:ext cx="8393510" cy="865732"/>
      </dsp:txXfrm>
    </dsp:sp>
    <dsp:sp modelId="{0FB6C362-BCEB-4651-8D2C-AFC4E5A6F1D3}">
      <dsp:nvSpPr>
        <dsp:cNvPr id="0" name=""/>
        <dsp:cNvSpPr/>
      </dsp:nvSpPr>
      <dsp:spPr>
        <a:xfrm>
          <a:off x="0" y="2840968"/>
          <a:ext cx="8487178" cy="9594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Tell Stories of Individual Lives Changed</a:t>
          </a:r>
        </a:p>
      </dsp:txBody>
      <dsp:txXfrm>
        <a:off x="46834" y="2887802"/>
        <a:ext cx="8393510" cy="865732"/>
      </dsp:txXfrm>
    </dsp:sp>
    <dsp:sp modelId="{29316AA2-8699-45DF-8C84-EE7D2C47E3E5}">
      <dsp:nvSpPr>
        <dsp:cNvPr id="0" name=""/>
        <dsp:cNvSpPr/>
      </dsp:nvSpPr>
      <dsp:spPr>
        <a:xfrm>
          <a:off x="0" y="3915568"/>
          <a:ext cx="8487178" cy="9594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Give Financial Accounting</a:t>
          </a:r>
        </a:p>
      </dsp:txBody>
      <dsp:txXfrm>
        <a:off x="46834" y="3962402"/>
        <a:ext cx="8393510" cy="865732"/>
      </dsp:txXfrm>
    </dsp:sp>
    <dsp:sp modelId="{5C307619-0FD5-4E57-86AC-A5F9FB57F894}">
      <dsp:nvSpPr>
        <dsp:cNvPr id="0" name=""/>
        <dsp:cNvSpPr/>
      </dsp:nvSpPr>
      <dsp:spPr>
        <a:xfrm>
          <a:off x="0" y="4990168"/>
          <a:ext cx="8487178" cy="95940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Say “Thank You” to Donors</a:t>
          </a:r>
        </a:p>
      </dsp:txBody>
      <dsp:txXfrm>
        <a:off x="46834" y="5037002"/>
        <a:ext cx="8393510" cy="8657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D2B1B-A37F-40C4-906A-3C3F083C0CEF}">
      <dsp:nvSpPr>
        <dsp:cNvPr id="0" name=""/>
        <dsp:cNvSpPr/>
      </dsp:nvSpPr>
      <dsp:spPr>
        <a:xfrm>
          <a:off x="0" y="29383"/>
          <a:ext cx="13129143" cy="41394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l" defTabSz="2578100">
            <a:lnSpc>
              <a:spcPct val="90000"/>
            </a:lnSpc>
            <a:spcBef>
              <a:spcPct val="0"/>
            </a:spcBef>
            <a:spcAft>
              <a:spcPct val="35000"/>
            </a:spcAft>
            <a:buNone/>
          </a:pPr>
          <a:r>
            <a:rPr lang="en-US" sz="5800" kern="1200" dirty="0"/>
            <a:t>How does your organization </a:t>
          </a:r>
          <a:r>
            <a:rPr lang="en-US" sz="5800" u="sng" kern="1200" dirty="0"/>
            <a:t>Inform Donors of its Mission </a:t>
          </a:r>
          <a:r>
            <a:rPr lang="en-US" sz="5800" kern="1200" dirty="0"/>
            <a:t>and how it is accomplished? Is your communication effective? </a:t>
          </a:r>
        </a:p>
      </dsp:txBody>
      <dsp:txXfrm>
        <a:off x="202072" y="231455"/>
        <a:ext cx="12724999" cy="3735316"/>
      </dsp:txXfrm>
    </dsp:sp>
    <dsp:sp modelId="{48735C3A-1D85-4314-874E-635F412EF6A5}">
      <dsp:nvSpPr>
        <dsp:cNvPr id="0" name=""/>
        <dsp:cNvSpPr/>
      </dsp:nvSpPr>
      <dsp:spPr>
        <a:xfrm>
          <a:off x="0" y="4335883"/>
          <a:ext cx="13129143" cy="41394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l" defTabSz="2578100">
            <a:lnSpc>
              <a:spcPct val="90000"/>
            </a:lnSpc>
            <a:spcBef>
              <a:spcPct val="0"/>
            </a:spcBef>
            <a:spcAft>
              <a:spcPct val="35000"/>
            </a:spcAft>
            <a:buNone/>
          </a:pPr>
          <a:r>
            <a:rPr lang="en-US" sz="5800" kern="1200" dirty="0"/>
            <a:t>On a scale of 1 – 10, </a:t>
          </a:r>
          <a:r>
            <a:rPr lang="en-US" sz="5800" u="sng" kern="1200" dirty="0"/>
            <a:t>How Trusted is Your Organization?</a:t>
          </a:r>
          <a:r>
            <a:rPr lang="en-US" sz="5800" kern="1200" dirty="0"/>
            <a:t> How can your organization improve its trustworthiness? </a:t>
          </a:r>
        </a:p>
      </dsp:txBody>
      <dsp:txXfrm>
        <a:off x="202072" y="4537955"/>
        <a:ext cx="12724999" cy="3735316"/>
      </dsp:txXfrm>
    </dsp:sp>
    <dsp:sp modelId="{5C253799-B4AA-473C-937B-74931C988726}">
      <dsp:nvSpPr>
        <dsp:cNvPr id="0" name=""/>
        <dsp:cNvSpPr/>
      </dsp:nvSpPr>
      <dsp:spPr>
        <a:xfrm>
          <a:off x="0" y="8642383"/>
          <a:ext cx="13129143" cy="4139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l" defTabSz="2578100">
            <a:lnSpc>
              <a:spcPct val="90000"/>
            </a:lnSpc>
            <a:spcBef>
              <a:spcPct val="0"/>
            </a:spcBef>
            <a:spcAft>
              <a:spcPct val="35000"/>
            </a:spcAft>
            <a:buNone/>
          </a:pPr>
          <a:r>
            <a:rPr lang="en-US" sz="5800" kern="1200" dirty="0"/>
            <a:t>In what ways does your organization </a:t>
          </a:r>
          <a:r>
            <a:rPr lang="en-US" sz="5800" u="sng" kern="1200" dirty="0"/>
            <a:t>Report the Impact and Use </a:t>
          </a:r>
          <a:r>
            <a:rPr lang="en-US" sz="5800" kern="1200" dirty="0"/>
            <a:t>of gifts received? </a:t>
          </a:r>
        </a:p>
      </dsp:txBody>
      <dsp:txXfrm>
        <a:off x="202072" y="8844455"/>
        <a:ext cx="12724999" cy="37353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9E9CB-B4C8-45ED-8F3A-AD6F3A63A2C4}">
      <dsp:nvSpPr>
        <dsp:cNvPr id="0" name=""/>
        <dsp:cNvSpPr/>
      </dsp:nvSpPr>
      <dsp:spPr>
        <a:xfrm>
          <a:off x="0" y="144315"/>
          <a:ext cx="12735825" cy="24054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What is one of your earliest memories of giving or receiving a gift?</a:t>
          </a:r>
        </a:p>
      </dsp:txBody>
      <dsp:txXfrm>
        <a:off x="117424" y="261739"/>
        <a:ext cx="12500977" cy="2170598"/>
      </dsp:txXfrm>
    </dsp:sp>
    <dsp:sp modelId="{C82C2BE6-7099-4AA2-BF6A-0E86B80F7241}">
      <dsp:nvSpPr>
        <dsp:cNvPr id="0" name=""/>
        <dsp:cNvSpPr/>
      </dsp:nvSpPr>
      <dsp:spPr>
        <a:xfrm>
          <a:off x="0" y="2673602"/>
          <a:ext cx="12735825" cy="240544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Was there someone in your life who demonstrated giving of their money or their time?</a:t>
          </a:r>
        </a:p>
      </dsp:txBody>
      <dsp:txXfrm>
        <a:off x="117424" y="2791026"/>
        <a:ext cx="12500977" cy="2170598"/>
      </dsp:txXfrm>
    </dsp:sp>
    <dsp:sp modelId="{E295262A-68B8-4D82-9EB9-EE3EEA26CF3B}">
      <dsp:nvSpPr>
        <dsp:cNvPr id="0" name=""/>
        <dsp:cNvSpPr/>
      </dsp:nvSpPr>
      <dsp:spPr>
        <a:xfrm>
          <a:off x="0" y="5202889"/>
          <a:ext cx="12735825" cy="240544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What is the basis for your principles of giving? </a:t>
          </a:r>
        </a:p>
      </dsp:txBody>
      <dsp:txXfrm>
        <a:off x="117424" y="5320313"/>
        <a:ext cx="12500977" cy="2170598"/>
      </dsp:txXfrm>
    </dsp:sp>
    <dsp:sp modelId="{6E0E64F4-0635-4356-9353-1173EDB286FF}">
      <dsp:nvSpPr>
        <dsp:cNvPr id="0" name=""/>
        <dsp:cNvSpPr/>
      </dsp:nvSpPr>
      <dsp:spPr>
        <a:xfrm>
          <a:off x="0" y="7732176"/>
          <a:ext cx="12735825" cy="240544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When you think about asking a person for money, in person and out loud, how do you feel? What are the roots of these feelings?</a:t>
          </a:r>
        </a:p>
      </dsp:txBody>
      <dsp:txXfrm>
        <a:off x="117424" y="7849600"/>
        <a:ext cx="12500977" cy="2170598"/>
      </dsp:txXfrm>
    </dsp:sp>
    <dsp:sp modelId="{7CA346B8-E21A-422C-AD66-E5BFE7941271}">
      <dsp:nvSpPr>
        <dsp:cNvPr id="0" name=""/>
        <dsp:cNvSpPr/>
      </dsp:nvSpPr>
      <dsp:spPr>
        <a:xfrm>
          <a:off x="0" y="10261463"/>
          <a:ext cx="12735825" cy="24054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How does knowing that a donor’s passion and your organization's mission are aligned impact your feelings on asking for a gift? </a:t>
          </a:r>
        </a:p>
      </dsp:txBody>
      <dsp:txXfrm>
        <a:off x="117424" y="10378887"/>
        <a:ext cx="12500977" cy="217059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CD3A1-9116-DC45-95F2-25CB97F9804D}"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AFADC-9AB7-8440-A05B-CF2093E494EC}" type="slidenum">
              <a:rPr lang="en-US" smtClean="0"/>
              <a:t>‹#›</a:t>
            </a:fld>
            <a:endParaRPr lang="en-US"/>
          </a:p>
        </p:txBody>
      </p:sp>
    </p:spTree>
    <p:extLst>
      <p:ext uri="{BB962C8B-B14F-4D97-AF65-F5344CB8AC3E}">
        <p14:creationId xmlns:p14="http://schemas.microsoft.com/office/powerpoint/2010/main" val="102941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EAFADC-9AB7-8440-A05B-CF2093E494EC}" type="slidenum">
              <a:rPr lang="en-US" smtClean="0"/>
              <a:t>1</a:t>
            </a:fld>
            <a:endParaRPr lang="en-US"/>
          </a:p>
        </p:txBody>
      </p:sp>
    </p:spTree>
    <p:extLst>
      <p:ext uri="{BB962C8B-B14F-4D97-AF65-F5344CB8AC3E}">
        <p14:creationId xmlns:p14="http://schemas.microsoft.com/office/powerpoint/2010/main" val="2136236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Bank of America Study of Philanthropy: Charitable Giving by Affluent Households</a:t>
            </a:r>
          </a:p>
          <a:p>
            <a:endParaRPr lang="en-US" dirty="0"/>
          </a:p>
          <a:p>
            <a:pPr algn="l"/>
            <a:r>
              <a:rPr lang="en-US" dirty="0"/>
              <a:t>- </a:t>
            </a:r>
            <a:r>
              <a:rPr lang="en-US" sz="1800" b="0" i="0" u="none" strike="noStrike" baseline="0" dirty="0">
                <a:latin typeface="Connections Light"/>
              </a:rPr>
              <a:t>Households with a net worth of $1 million or more (excluding the value of their primary home) and/or an annual household income of $200,000 or more qualified to participate in this year’s survey. </a:t>
            </a:r>
            <a:endParaRPr lang="en-US" dirty="0"/>
          </a:p>
          <a:p>
            <a:endParaRPr lang="en-US" dirty="0"/>
          </a:p>
          <a:p>
            <a:r>
              <a:rPr lang="en-US" dirty="0"/>
              <a:t>2022 BNY Mellon Charitable Giving Study: High Net Worth Investors’ experience with and attitudes toward charitable giving</a:t>
            </a:r>
          </a:p>
          <a:p>
            <a:r>
              <a:rPr lang="en-US" dirty="0"/>
              <a:t>- </a:t>
            </a:r>
            <a:r>
              <a:rPr lang="en-US" sz="1800" b="0" i="0" u="none" strike="noStrike" baseline="0" dirty="0">
                <a:latin typeface="CIDFont+F1"/>
              </a:rPr>
              <a:t>have a minimum of $5 million in AUM</a:t>
            </a:r>
            <a:endParaRPr lang="en-US" dirty="0"/>
          </a:p>
          <a:p>
            <a:endParaRPr lang="en-US" dirty="0"/>
          </a:p>
          <a:p>
            <a:endParaRPr lang="en-US" dirty="0"/>
          </a:p>
          <a:p>
            <a:r>
              <a:rPr lang="en-US" dirty="0"/>
              <a:t>Giving Strategy – </a:t>
            </a:r>
          </a:p>
          <a:p>
            <a:r>
              <a:rPr lang="en-US" dirty="0"/>
              <a:t>More affluent people are, the more likely they are to having a giving strategy</a:t>
            </a:r>
          </a:p>
          <a:p>
            <a:r>
              <a:rPr lang="en-US" dirty="0"/>
              <a:t>BOA Study says 44.2% of Affluent households have a giving strategy</a:t>
            </a:r>
          </a:p>
          <a:p>
            <a:r>
              <a:rPr lang="en-US" dirty="0"/>
              <a:t>BNY Mellon study says 56% of those with at least $5 million in Assets Under Management have a giving strategy</a:t>
            </a:r>
          </a:p>
          <a:p>
            <a:endParaRPr lang="en-US" dirty="0"/>
          </a:p>
          <a:p>
            <a:r>
              <a:rPr lang="en-US" dirty="0"/>
              <a:t>Cultural Values influence their giving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F4D77-D067-4EA6-A6F6-6319E6E65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058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************NEEDS WORK***********************</a:t>
            </a:r>
          </a:p>
          <a:p>
            <a:endParaRPr lang="en-US" sz="1200" dirty="0"/>
          </a:p>
          <a:p>
            <a:r>
              <a:rPr lang="en-US" sz="1200" dirty="0"/>
              <a:t>Must uncover what the donor believes and feels</a:t>
            </a:r>
          </a:p>
          <a:p>
            <a:r>
              <a:rPr lang="en-US" sz="1200" dirty="0"/>
              <a:t>You should not assume that they feel or believe in the same things you do.</a:t>
            </a:r>
          </a:p>
          <a:p>
            <a:r>
              <a:rPr lang="en-US" sz="1200" dirty="0"/>
              <a:t>They may not be Seventh-day Adventist.</a:t>
            </a:r>
          </a:p>
          <a:p>
            <a:r>
              <a:rPr lang="en-US" sz="1200" dirty="0"/>
              <a:t>They may not want to give money to “Support the Lord’s Work”.</a:t>
            </a:r>
          </a:p>
          <a:p>
            <a:r>
              <a:rPr lang="en-US" sz="1200" dirty="0"/>
              <a:t>But they may be interested in helping the homeless, or promoting good health, or financial responsibility, or some other initiative your organization engages in.</a:t>
            </a:r>
          </a:p>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17</a:t>
            </a:fld>
            <a:endParaRPr lang="en-US"/>
          </a:p>
        </p:txBody>
      </p:sp>
    </p:spTree>
    <p:extLst>
      <p:ext uri="{BB962C8B-B14F-4D97-AF65-F5344CB8AC3E}">
        <p14:creationId xmlns:p14="http://schemas.microsoft.com/office/powerpoint/2010/main" val="316263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spcBef>
                <a:spcPts val="2400"/>
              </a:spcBef>
              <a:spcAft>
                <a:spcPts val="1200"/>
              </a:spcAft>
              <a:buNone/>
            </a:pPr>
            <a:r>
              <a:rPr lang="en-US" sz="1200" dirty="0"/>
              <a:t>What organizations are they currently giving to?   -- This gives us an idea of their total philanthropy, and gives us an idea of what they truly care about. </a:t>
            </a:r>
          </a:p>
          <a:p>
            <a:pPr indent="0">
              <a:spcBef>
                <a:spcPts val="2400"/>
              </a:spcBef>
              <a:spcAft>
                <a:spcPts val="1200"/>
              </a:spcAft>
              <a:buNone/>
            </a:pPr>
            <a:endParaRPr lang="en-US" sz="1200" dirty="0"/>
          </a:p>
          <a:p>
            <a:pPr indent="0">
              <a:spcBef>
                <a:spcPts val="2400"/>
              </a:spcBef>
              <a:spcAft>
                <a:spcPts val="1200"/>
              </a:spcAft>
              <a:buNone/>
            </a:pPr>
            <a:r>
              <a:rPr lang="en-US" sz="1200" dirty="0"/>
              <a:t>Why do they support these organizations?  -- This also lets them know you care about them as a person, and not just how they can help further your mission. </a:t>
            </a:r>
          </a:p>
          <a:p>
            <a:pPr indent="0">
              <a:spcBef>
                <a:spcPts val="2400"/>
              </a:spcBef>
              <a:spcAft>
                <a:spcPts val="1200"/>
              </a:spcAft>
              <a:buNone/>
            </a:pPr>
            <a:endParaRPr lang="en-US" sz="1200" dirty="0"/>
          </a:p>
          <a:p>
            <a:pPr indent="0">
              <a:spcBef>
                <a:spcPts val="2400"/>
              </a:spcBef>
              <a:spcAft>
                <a:spcPts val="1200"/>
              </a:spcAft>
              <a:buNone/>
            </a:pPr>
            <a:endParaRPr lang="en-US" sz="1200" dirty="0"/>
          </a:p>
          <a:p>
            <a:pPr indent="0">
              <a:spcBef>
                <a:spcPts val="2400"/>
              </a:spcBef>
              <a:spcAft>
                <a:spcPts val="1200"/>
              </a:spcAft>
              <a:buNone/>
            </a:pPr>
            <a:r>
              <a:rPr lang="en-US" sz="1200" dirty="0"/>
              <a:t>What is it about your organization that they have supported it? And for so many years?  -- Now this is drilling down to what value they see in partnering with your organization. This also opens up the possibility of sharing with them other ways they can achieve their philanthropic goals through your organization. They may be completely unaware of some programs they are not currently contributing to. </a:t>
            </a:r>
          </a:p>
          <a:p>
            <a:pPr indent="0">
              <a:spcBef>
                <a:spcPts val="2400"/>
              </a:spcBef>
              <a:spcAft>
                <a:spcPts val="1200"/>
              </a:spcAft>
              <a:buNone/>
            </a:pPr>
            <a:endParaRPr lang="en-US" sz="1200" dirty="0"/>
          </a:p>
          <a:p>
            <a:pPr indent="0">
              <a:spcBef>
                <a:spcPts val="2400"/>
              </a:spcBef>
              <a:spcAft>
                <a:spcPts val="1200"/>
              </a:spcAft>
              <a:buNone/>
            </a:pPr>
            <a:endParaRPr lang="en-US" sz="1200" dirty="0"/>
          </a:p>
          <a:p>
            <a:pPr indent="0">
              <a:spcBef>
                <a:spcPts val="2400"/>
              </a:spcBef>
              <a:spcAft>
                <a:spcPts val="1200"/>
              </a:spcAft>
              <a:buNone/>
            </a:pPr>
            <a:r>
              <a:rPr lang="en-US" sz="1200" dirty="0"/>
              <a:t>What do they hope to accomplish by giving to your organization?  -- This again puts the spotlight on them. </a:t>
            </a:r>
          </a:p>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18</a:t>
            </a:fld>
            <a:endParaRPr lang="en-US"/>
          </a:p>
        </p:txBody>
      </p:sp>
    </p:spTree>
    <p:extLst>
      <p:ext uri="{BB962C8B-B14F-4D97-AF65-F5344CB8AC3E}">
        <p14:creationId xmlns:p14="http://schemas.microsoft.com/office/powerpoint/2010/main" val="2827162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can know our donors we must know our selves.</a:t>
            </a:r>
          </a:p>
          <a:p>
            <a:endParaRPr lang="en-US" dirty="0"/>
          </a:p>
          <a:p>
            <a:r>
              <a:rPr lang="en-US" dirty="0"/>
              <a:t>Some may feel that Fundraising is the F Word and would never ever, not in a million years, ever want to ask people for money. I’m here to tell you it can be a joy! And it matters! </a:t>
            </a:r>
          </a:p>
          <a:p>
            <a:endParaRPr lang="en-US" dirty="0"/>
          </a:p>
          <a:p>
            <a:r>
              <a:rPr lang="en-US" dirty="0"/>
              <a:t>Give examples of why it can be a joy. </a:t>
            </a:r>
          </a:p>
          <a:p>
            <a:endParaRPr lang="en-US" dirty="0"/>
          </a:p>
          <a:p>
            <a:r>
              <a:rPr lang="en-US" dirty="0"/>
              <a:t>One way to get over the fear of asking for gifts is to wrestle with these ideas and understand our feelings on giving before we will be able to relate to what our donors are thinking. </a:t>
            </a:r>
          </a:p>
          <a:p>
            <a:endParaRPr lang="en-US" dirty="0"/>
          </a:p>
          <a:p>
            <a:r>
              <a:rPr lang="en-US" dirty="0"/>
              <a:t>Here are some questions you should think about</a:t>
            </a:r>
          </a:p>
        </p:txBody>
      </p:sp>
      <p:sp>
        <p:nvSpPr>
          <p:cNvPr id="4" name="Slide Number Placeholder 3"/>
          <p:cNvSpPr>
            <a:spLocks noGrp="1"/>
          </p:cNvSpPr>
          <p:nvPr>
            <p:ph type="sldNum" sz="quarter" idx="5"/>
          </p:nvPr>
        </p:nvSpPr>
        <p:spPr/>
        <p:txBody>
          <a:bodyPr/>
          <a:lstStyle/>
          <a:p>
            <a:fld id="{98EAFADC-9AB7-8440-A05B-CF2093E494EC}" type="slidenum">
              <a:rPr lang="en-US" smtClean="0"/>
              <a:t>19</a:t>
            </a:fld>
            <a:endParaRPr lang="en-US"/>
          </a:p>
        </p:txBody>
      </p:sp>
    </p:spTree>
    <p:extLst>
      <p:ext uri="{BB962C8B-B14F-4D97-AF65-F5344CB8AC3E}">
        <p14:creationId xmlns:p14="http://schemas.microsoft.com/office/powerpoint/2010/main" val="3456740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EAFADC-9AB7-8440-A05B-CF2093E494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363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through the bullet points and elaborate</a:t>
            </a:r>
          </a:p>
          <a:p>
            <a:endParaRPr lang="en-US" dirty="0"/>
          </a:p>
          <a:p>
            <a:r>
              <a:rPr lang="en-US" dirty="0"/>
              <a:t>*** Final Bullet Point *** Ask Permission – this is your segue into having that planned giving discussion. One way of doing that would be </a:t>
            </a:r>
          </a:p>
          <a:p>
            <a:endParaRPr lang="en-US" dirty="0"/>
          </a:p>
          <a:p>
            <a:r>
              <a:rPr lang="en-US" dirty="0"/>
              <a:t>“You’ve share that caring for children battling cancer especially weighs on your heart, and you have been contributing to this program for years. Would it be alright if we explored some ways you could make a transformative gift to benefit the children receiving treatment from our organization?”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EAFADC-9AB7-8440-A05B-CF2093E494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229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Example – Modeling</a:t>
            </a:r>
          </a:p>
          <a:p>
            <a:endParaRPr lang="en-US" dirty="0"/>
          </a:p>
          <a:p>
            <a:r>
              <a:rPr lang="en-US" dirty="0"/>
              <a:t>2</a:t>
            </a:r>
            <a:r>
              <a:rPr lang="en-US" baseline="30000" dirty="0"/>
              <a:t>nd</a:t>
            </a:r>
            <a:r>
              <a:rPr lang="en-US" dirty="0"/>
              <a:t> Example – Appreciation</a:t>
            </a:r>
          </a:p>
          <a:p>
            <a:endParaRPr lang="en-US" dirty="0"/>
          </a:p>
          <a:p>
            <a:r>
              <a:rPr lang="en-US" dirty="0"/>
              <a:t>3</a:t>
            </a:r>
            <a:r>
              <a:rPr lang="en-US" baseline="30000" dirty="0"/>
              <a:t>rd</a:t>
            </a:r>
            <a:r>
              <a:rPr lang="en-US" dirty="0"/>
              <a:t> Example – Asking Permission</a:t>
            </a:r>
          </a:p>
          <a:p>
            <a:endParaRPr lang="en-US" dirty="0"/>
          </a:p>
          <a:p>
            <a:r>
              <a:rPr lang="en-US" dirty="0"/>
              <a:t>4</a:t>
            </a:r>
            <a:r>
              <a:rPr lang="en-US" baseline="30000" dirty="0"/>
              <a:t>th</a:t>
            </a:r>
            <a:r>
              <a:rPr lang="en-US" dirty="0"/>
              <a:t> Example – Acknowledging the donor’s greatest concern, family</a:t>
            </a:r>
          </a:p>
          <a:p>
            <a:endParaRPr lang="en-US" dirty="0"/>
          </a:p>
          <a:p>
            <a:r>
              <a:rPr lang="en-US" dirty="0"/>
              <a:t>5</a:t>
            </a:r>
            <a:r>
              <a:rPr lang="en-US" baseline="30000" dirty="0"/>
              <a:t>th</a:t>
            </a:r>
            <a:r>
              <a:rPr lang="en-US" dirty="0"/>
              <a:t> Example – Straight forward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F4D77-D067-4EA6-A6F6-6319E6E65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749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23</a:t>
            </a:fld>
            <a:endParaRPr lang="en-US"/>
          </a:p>
        </p:txBody>
      </p:sp>
    </p:spTree>
    <p:extLst>
      <p:ext uri="{BB962C8B-B14F-4D97-AF65-F5344CB8AC3E}">
        <p14:creationId xmlns:p14="http://schemas.microsoft.com/office/powerpoint/2010/main" val="2874736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25</a:t>
            </a:fld>
            <a:endParaRPr lang="en-US"/>
          </a:p>
        </p:txBody>
      </p:sp>
    </p:spTree>
    <p:extLst>
      <p:ext uri="{BB962C8B-B14F-4D97-AF65-F5344CB8AC3E}">
        <p14:creationId xmlns:p14="http://schemas.microsoft.com/office/powerpoint/2010/main" val="2671786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26</a:t>
            </a:fld>
            <a:endParaRPr lang="en-US"/>
          </a:p>
        </p:txBody>
      </p:sp>
    </p:spTree>
    <p:extLst>
      <p:ext uri="{BB962C8B-B14F-4D97-AF65-F5344CB8AC3E}">
        <p14:creationId xmlns:p14="http://schemas.microsoft.com/office/powerpoint/2010/main" val="80441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2</a:t>
            </a:fld>
            <a:endParaRPr lang="en-US"/>
          </a:p>
        </p:txBody>
      </p:sp>
    </p:spTree>
    <p:extLst>
      <p:ext uri="{BB962C8B-B14F-4D97-AF65-F5344CB8AC3E}">
        <p14:creationId xmlns:p14="http://schemas.microsoft.com/office/powerpoint/2010/main" val="941220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 has lived in her house in Memphis for fifty years, and the mortgage has been paid off for decades. She is widowed and her only son lives in California. Her only income is Social Security and a pension earned by her late husband. She remains in good health and does not want to move from her home. But she is concerned about the burden on her son of having to deal with selling the house from California when she passes away. Ann has been a donor to your organization for many years and wishes to someday create an endowment to help support your programs in perpetuity.</a:t>
            </a:r>
          </a:p>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27</a:t>
            </a:fld>
            <a:endParaRPr lang="en-US"/>
          </a:p>
        </p:txBody>
      </p:sp>
    </p:spTree>
    <p:extLst>
      <p:ext uri="{BB962C8B-B14F-4D97-AF65-F5344CB8AC3E}">
        <p14:creationId xmlns:p14="http://schemas.microsoft.com/office/powerpoint/2010/main" val="1351105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28</a:t>
            </a:fld>
            <a:endParaRPr lang="en-US"/>
          </a:p>
        </p:txBody>
      </p:sp>
    </p:spTree>
    <p:extLst>
      <p:ext uri="{BB962C8B-B14F-4D97-AF65-F5344CB8AC3E}">
        <p14:creationId xmlns:p14="http://schemas.microsoft.com/office/powerpoint/2010/main" val="3035310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Harry and Beth are both age sixty-five and close to retirement. They have a substantial portfolio of growth stocks built up over the years. Most of the stocks pay little dividend. They want to maintain enough in their estate to provide something to her after they are both deceased. They would like to make a major gift to your capital campaign but have been unable to reach a decision. </a:t>
            </a:r>
          </a:p>
          <a:p>
            <a:endParaRPr lang="en-US" dirty="0"/>
          </a:p>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29</a:t>
            </a:fld>
            <a:endParaRPr lang="en-US"/>
          </a:p>
        </p:txBody>
      </p:sp>
    </p:spTree>
    <p:extLst>
      <p:ext uri="{BB962C8B-B14F-4D97-AF65-F5344CB8AC3E}">
        <p14:creationId xmlns:p14="http://schemas.microsoft.com/office/powerpoint/2010/main" val="686331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Another option is a CLT</a:t>
            </a:r>
          </a:p>
          <a:p>
            <a:endParaRPr lang="en-US" dirty="0"/>
          </a:p>
          <a:p>
            <a:pPr>
              <a:spcBef>
                <a:spcPts val="1200"/>
              </a:spcBef>
              <a:spcAft>
                <a:spcPts val="600"/>
              </a:spcAft>
            </a:pPr>
            <a:r>
              <a:rPr lang="en-US" sz="3700" dirty="0"/>
              <a:t>Charitable Lead Trust</a:t>
            </a:r>
          </a:p>
          <a:p>
            <a:pPr lvl="1">
              <a:spcBef>
                <a:spcPts val="1200"/>
              </a:spcBef>
              <a:spcAft>
                <a:spcPts val="600"/>
              </a:spcAft>
            </a:pPr>
            <a:r>
              <a:rPr lang="en-US" sz="3700" dirty="0"/>
              <a:t>Use stock to fund a CLT</a:t>
            </a:r>
          </a:p>
          <a:p>
            <a:pPr lvl="1">
              <a:spcBef>
                <a:spcPts val="1200"/>
              </a:spcBef>
              <a:spcAft>
                <a:spcPts val="600"/>
              </a:spcAft>
            </a:pPr>
            <a:r>
              <a:rPr lang="en-US" sz="3700" dirty="0"/>
              <a:t>Payments made to the organization for number of years</a:t>
            </a:r>
          </a:p>
          <a:p>
            <a:pPr lvl="1">
              <a:spcBef>
                <a:spcPts val="1200"/>
              </a:spcBef>
              <a:spcAft>
                <a:spcPts val="600"/>
              </a:spcAft>
            </a:pPr>
            <a:r>
              <a:rPr lang="en-US" sz="3700" dirty="0"/>
              <a:t>Asset reverts to granddaughter to fund a special needs trust</a:t>
            </a:r>
          </a:p>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31</a:t>
            </a:fld>
            <a:endParaRPr lang="en-US"/>
          </a:p>
        </p:txBody>
      </p:sp>
    </p:spTree>
    <p:extLst>
      <p:ext uri="{BB962C8B-B14F-4D97-AF65-F5344CB8AC3E}">
        <p14:creationId xmlns:p14="http://schemas.microsoft.com/office/powerpoint/2010/main" val="4150920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32</a:t>
            </a:fld>
            <a:endParaRPr lang="en-US"/>
          </a:p>
        </p:txBody>
      </p:sp>
    </p:spTree>
    <p:extLst>
      <p:ext uri="{BB962C8B-B14F-4D97-AF65-F5344CB8AC3E}">
        <p14:creationId xmlns:p14="http://schemas.microsoft.com/office/powerpoint/2010/main" val="3442599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A4A"/>
                </a:solidFill>
                <a:effectLst/>
                <a:latin typeface="noto serif" panose="02020600060500020200" pitchFamily="18" charset="0"/>
              </a:rPr>
              <a:t>Fundraising gets a bad rap. Many people, when they hear the word fundraising, exclaim that we are not fundraisers. </a:t>
            </a:r>
          </a:p>
          <a:p>
            <a:endParaRPr lang="en-US" b="0" i="0" dirty="0">
              <a:solidFill>
                <a:srgbClr val="4A4A4A"/>
              </a:solidFill>
              <a:effectLst/>
              <a:latin typeface="noto serif" panose="02020600060500020200" pitchFamily="18" charset="0"/>
            </a:endParaRPr>
          </a:p>
          <a:p>
            <a:r>
              <a:rPr lang="en-US" b="0" i="0" dirty="0">
                <a:solidFill>
                  <a:srgbClr val="4A4A4A"/>
                </a:solidFill>
                <a:effectLst/>
                <a:highlight>
                  <a:srgbClr val="FFFF00"/>
                </a:highlight>
                <a:latin typeface="noto serif" panose="02020600060500020200" pitchFamily="18" charset="0"/>
              </a:rPr>
              <a:t>I feel that fundraising is simply misunderstood. When approached from a Biblical perspective, fundraising is all about helping donors Experience the Joy of Giving, which is really how we were originally created.  </a:t>
            </a:r>
          </a:p>
          <a:p>
            <a:endParaRPr lang="en-US" b="0" i="0" dirty="0">
              <a:solidFill>
                <a:srgbClr val="4A4A4A"/>
              </a:solidFill>
              <a:effectLst/>
              <a:latin typeface="noto serif" panose="02020600060500020200" pitchFamily="18" charset="0"/>
            </a:endParaRPr>
          </a:p>
          <a:p>
            <a:r>
              <a:rPr lang="en-US" b="0" i="0" dirty="0">
                <a:solidFill>
                  <a:srgbClr val="4A4A4A"/>
                </a:solidFill>
                <a:effectLst/>
                <a:latin typeface="noto serif" panose="02020600060500020200" pitchFamily="18" charset="0"/>
              </a:rPr>
              <a:t>Fundraising, especially Planned Giving, is not sales</a:t>
            </a:r>
          </a:p>
          <a:p>
            <a:endParaRPr lang="en-US" b="0" i="0" dirty="0">
              <a:solidFill>
                <a:srgbClr val="4A4A4A"/>
              </a:solidFill>
              <a:effectLst/>
              <a:latin typeface="noto serif" panose="02020600060500020200" pitchFamily="18" charset="0"/>
            </a:endParaRPr>
          </a:p>
          <a:p>
            <a:r>
              <a:rPr lang="en-US" b="0" i="0" dirty="0">
                <a:solidFill>
                  <a:srgbClr val="4A4A4A"/>
                </a:solidFill>
                <a:effectLst/>
                <a:latin typeface="noto serif" panose="02020600060500020200" pitchFamily="18" charset="0"/>
              </a:rPr>
              <a:t>To be successful in connecting donors to our charitable organizations we must avoid the outdated view of fundraising, which is that fundraising is a necessary evil meant to transfer the money from the donor’s pocket to our own charitable coffers. </a:t>
            </a:r>
          </a:p>
          <a:p>
            <a:endParaRPr lang="en-US" b="0" i="0" dirty="0">
              <a:solidFill>
                <a:srgbClr val="4A4A4A"/>
              </a:solidFill>
              <a:effectLst/>
              <a:latin typeface="noto serif" panose="02020600060500020200" pitchFamily="18" charset="0"/>
            </a:endParaRPr>
          </a:p>
          <a:p>
            <a:r>
              <a:rPr lang="en-US" b="0" i="0" dirty="0">
                <a:solidFill>
                  <a:srgbClr val="4A4A4A"/>
                </a:solidFill>
                <a:effectLst/>
                <a:latin typeface="noto serif" panose="02020600060500020200" pitchFamily="18" charset="0"/>
              </a:rPr>
              <a:t>When viewed properly fundraising is sacred work that channels, then unleashes the compassion of our donors and brings joy, commitment and partnership. </a:t>
            </a:r>
          </a:p>
          <a:p>
            <a:endParaRPr lang="en-US" b="0" i="0" dirty="0">
              <a:solidFill>
                <a:srgbClr val="4A4A4A"/>
              </a:solidFill>
              <a:effectLst/>
              <a:latin typeface="noto serif" panose="02020600060500020200" pitchFamily="18" charset="0"/>
            </a:endParaRPr>
          </a:p>
          <a:p>
            <a:r>
              <a:rPr lang="en-US" b="0" i="0" dirty="0">
                <a:solidFill>
                  <a:srgbClr val="4A4A4A"/>
                </a:solidFill>
                <a:effectLst/>
                <a:latin typeface="noto serif" panose="02020600060500020200" pitchFamily="18" charset="0"/>
              </a:rPr>
              <a:t>In fundraising, just as it is with stewardship, we must never be transactional, but transformative. And in no other aspect of fundraising is this more true than in planned giving. </a:t>
            </a:r>
          </a:p>
          <a:p>
            <a:endParaRPr lang="en-US" b="0" i="0" dirty="0">
              <a:solidFill>
                <a:srgbClr val="4A4A4A"/>
              </a:solidFill>
              <a:effectLst/>
              <a:latin typeface="noto serif" panose="02020600060500020200" pitchFamily="18" charset="0"/>
            </a:endParaRPr>
          </a:p>
          <a:p>
            <a:r>
              <a:rPr lang="en-US" b="0" i="0" dirty="0">
                <a:solidFill>
                  <a:srgbClr val="4A4A4A"/>
                </a:solidFill>
                <a:effectLst/>
                <a:latin typeface="noto serif" panose="02020600060500020200" pitchFamily="18" charset="0"/>
              </a:rPr>
              <a:t>By its very nature, planned giving is transformational. We help donors make transformational gifts. Gifts that not only have a huge impact on the organization receiving the gift. But Also on the Donor, because remember, it is MORE blessed to give, than to receive. </a:t>
            </a:r>
          </a:p>
          <a:p>
            <a:endParaRPr lang="en-US" b="0" i="0" dirty="0">
              <a:solidFill>
                <a:srgbClr val="4A4A4A"/>
              </a:solidFill>
              <a:effectLst/>
              <a:latin typeface="noto serif" panose="02020600060500020200" pitchFamily="18" charset="0"/>
            </a:endParaRPr>
          </a:p>
          <a:p>
            <a:r>
              <a:rPr lang="en-US" b="0" i="0" dirty="0">
                <a:solidFill>
                  <a:srgbClr val="4A4A4A"/>
                </a:solidFill>
                <a:effectLst/>
                <a:latin typeface="noto serif" panose="02020600060500020200" pitchFamily="18" charset="0"/>
              </a:rPr>
              <a:t>Sometimes it can be easy to get hung up on the complexity of the details of planned giving, and loose sight of what planned giving is truly all about. </a:t>
            </a:r>
          </a:p>
          <a:p>
            <a:endParaRPr lang="en-US" b="0" i="0" dirty="0">
              <a:solidFill>
                <a:srgbClr val="4A4A4A"/>
              </a:solidFill>
              <a:effectLst/>
              <a:latin typeface="noto serif" panose="02020600060500020200" pitchFamily="18" charset="0"/>
            </a:endParaRPr>
          </a:p>
          <a:p>
            <a:r>
              <a:rPr lang="en-US" b="0" i="0" dirty="0">
                <a:solidFill>
                  <a:srgbClr val="4A4A4A"/>
                </a:solidFill>
                <a:effectLst/>
                <a:latin typeface="noto serif" panose="02020600060500020200" pitchFamily="18" charset="0"/>
              </a:rPr>
              <a:t>I run the risk of missing the forest for the trees when I get so focused on tax benefits and legal structure of the gift that I forget these are all just a means to an end to accomplish something meaningful and lasting. </a:t>
            </a:r>
          </a:p>
          <a:p>
            <a:endParaRPr lang="en-US" b="0" i="0" dirty="0">
              <a:solidFill>
                <a:srgbClr val="4A4A4A"/>
              </a:solidFill>
              <a:effectLst/>
              <a:latin typeface="noto serif" panose="02020600060500020200" pitchFamily="18" charset="0"/>
            </a:endParaRPr>
          </a:p>
          <a:p>
            <a:r>
              <a:rPr lang="en-US" b="0" i="0" dirty="0">
                <a:solidFill>
                  <a:srgbClr val="4A4A4A"/>
                </a:solidFill>
                <a:effectLst/>
                <a:latin typeface="noto serif" panose="02020600060500020200" pitchFamily="18" charset="0"/>
              </a:rPr>
              <a:t>With all this in mind, when organizations engage in planned giving, to be successful, it must be all about developing a relationship with donors to understand their passions, their desires, and what they are trying to accomplish with their giving.  When we have built this relationship with them, then we can help them make a truly transformational gift. </a:t>
            </a:r>
          </a:p>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3</a:t>
            </a:fld>
            <a:endParaRPr lang="en-US"/>
          </a:p>
        </p:txBody>
      </p:sp>
    </p:spTree>
    <p:extLst>
      <p:ext uri="{BB962C8B-B14F-4D97-AF65-F5344CB8AC3E}">
        <p14:creationId xmlns:p14="http://schemas.microsoft.com/office/powerpoint/2010/main" val="184730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PGTS representatives accomplish our goal by building a bridge between our organizations and our donors. This bridge, or relationship, must be nurtured, strengthened and grown over time so the donor and the organization can both benefit and accomplish a mutually desired outcome. </a:t>
            </a:r>
          </a:p>
          <a:p>
            <a:endParaRPr lang="en-US" dirty="0"/>
          </a:p>
          <a:p>
            <a:r>
              <a:rPr lang="en-US" dirty="0"/>
              <a:t>All three parties involved, the donor, the organization, and the PGTS representative must do their part to grow this relationship.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4F4D77-D067-4EA6-A6F6-6319E6E65FFF}" type="slidenum">
              <a:rPr lang="en-US" smtClean="0"/>
              <a:t>4</a:t>
            </a:fld>
            <a:endParaRPr lang="en-US"/>
          </a:p>
        </p:txBody>
      </p:sp>
    </p:spTree>
    <p:extLst>
      <p:ext uri="{BB962C8B-B14F-4D97-AF65-F5344CB8AC3E}">
        <p14:creationId xmlns:p14="http://schemas.microsoft.com/office/powerpoint/2010/main" val="1534520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PGTS is an organizational endeavor. It can not be done solely by one or two people and be effective. </a:t>
            </a:r>
          </a:p>
          <a:p>
            <a:endParaRPr lang="en-US" dirty="0"/>
          </a:p>
          <a:p>
            <a:r>
              <a:rPr lang="en-US" dirty="0"/>
              <a:t>Every organization Must Create a Culture of Philanthropy in order to have a successful and thriving PGTS department. </a:t>
            </a:r>
          </a:p>
          <a:p>
            <a:endParaRPr lang="en-US" dirty="0"/>
          </a:p>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5</a:t>
            </a:fld>
            <a:endParaRPr lang="en-US"/>
          </a:p>
        </p:txBody>
      </p:sp>
    </p:spTree>
    <p:extLst>
      <p:ext uri="{BB962C8B-B14F-4D97-AF65-F5344CB8AC3E}">
        <p14:creationId xmlns:p14="http://schemas.microsoft.com/office/powerpoint/2010/main" val="84614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demonstrate that we are worthy of receiving their gifts. </a:t>
            </a:r>
          </a:p>
        </p:txBody>
      </p:sp>
      <p:sp>
        <p:nvSpPr>
          <p:cNvPr id="4" name="Slide Number Placeholder 3"/>
          <p:cNvSpPr>
            <a:spLocks noGrp="1"/>
          </p:cNvSpPr>
          <p:nvPr>
            <p:ph type="sldNum" sz="quarter" idx="5"/>
          </p:nvPr>
        </p:nvSpPr>
        <p:spPr/>
        <p:txBody>
          <a:bodyPr/>
          <a:lstStyle/>
          <a:p>
            <a:fld id="{98EAFADC-9AB7-8440-A05B-CF2093E494EC}" type="slidenum">
              <a:rPr lang="en-US" smtClean="0"/>
              <a:t>8</a:t>
            </a:fld>
            <a:endParaRPr lang="en-US"/>
          </a:p>
        </p:txBody>
      </p:sp>
    </p:spTree>
    <p:extLst>
      <p:ext uri="{BB962C8B-B14F-4D97-AF65-F5344CB8AC3E}">
        <p14:creationId xmlns:p14="http://schemas.microsoft.com/office/powerpoint/2010/main" val="3790396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panose="020F0502020204030204" pitchFamily="34" charset="0"/>
              <a:buNone/>
            </a:pPr>
            <a:r>
              <a:rPr lang="en-US" sz="1200" dirty="0"/>
              <a:t>These are activities that the organization must be constantly doing. Some things can and should be done by a department tasked with donor development, whether that is PGTS, Stewardship, or even better a department that melds the two into a department that is strategically working together.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F4D77-D067-4EA6-A6F6-6319E6E65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470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panose="020F0502020204030204" pitchFamily="34" charset="0"/>
              <a:buNone/>
            </a:pPr>
            <a:r>
              <a:rPr lang="en-US" sz="1200" dirty="0"/>
              <a:t>Keep the Donor Connected</a:t>
            </a:r>
          </a:p>
          <a:p>
            <a:pPr marL="0" indent="0">
              <a:buFont typeface="Calibri" panose="020F0502020204030204" pitchFamily="34" charset="0"/>
              <a:buNone/>
            </a:pPr>
            <a:r>
              <a:rPr lang="en-US" sz="1200" dirty="0"/>
              <a:t>	Single best way to keep them connected is to have them volunteer</a:t>
            </a:r>
          </a:p>
          <a:p>
            <a:pPr marL="0" indent="0">
              <a:buFont typeface="Calibri" panose="020F0502020204030204" pitchFamily="34" charset="0"/>
              <a:buNone/>
            </a:pPr>
            <a:r>
              <a:rPr lang="en-US" sz="1200" dirty="0"/>
              <a:t>	Keep them informed, emails, print magazines, newsletters, videos, podcasts, social media,</a:t>
            </a:r>
          </a:p>
          <a:p>
            <a:pPr marL="0" indent="0">
              <a:buFont typeface="Calibri" panose="020F0502020204030204" pitchFamily="34" charset="0"/>
              <a:buNone/>
            </a:pPr>
            <a:r>
              <a:rPr lang="en-US" sz="1200" dirty="0"/>
              <a:t>	Seven touchpoints between solicitations </a:t>
            </a:r>
          </a:p>
          <a:p>
            <a:pPr marL="0" indent="0">
              <a:buFont typeface="Calibri" panose="020F0502020204030204" pitchFamily="34" charset="0"/>
              <a:buNone/>
            </a:pPr>
            <a:r>
              <a:rPr lang="en-US" sz="1200" dirty="0"/>
              <a:t>	Asking for gifts Matters!</a:t>
            </a:r>
          </a:p>
          <a:p>
            <a:pPr marL="0" indent="0">
              <a:buFont typeface="Calibri" panose="020F0502020204030204" pitchFamily="34" charset="0"/>
              <a:buNone/>
            </a:pPr>
            <a:endParaRPr lang="en-US" sz="1200" dirty="0"/>
          </a:p>
          <a:p>
            <a:pPr marL="0" indent="0">
              <a:buFont typeface="Calibri" panose="020F0502020204030204" pitchFamily="34" charset="0"/>
              <a:buNone/>
            </a:pPr>
            <a:endParaRPr lang="en-US" sz="1200" dirty="0"/>
          </a:p>
          <a:p>
            <a:pPr marL="0" indent="0">
              <a:buFont typeface="Calibri" panose="020F0502020204030204" pitchFamily="34" charset="0"/>
              <a:buNone/>
            </a:pPr>
            <a:r>
              <a:rPr lang="en-US" sz="1200" dirty="0"/>
              <a:t>	</a:t>
            </a:r>
          </a:p>
          <a:p>
            <a:endParaRPr lang="en-US" dirty="0"/>
          </a:p>
        </p:txBody>
      </p:sp>
      <p:sp>
        <p:nvSpPr>
          <p:cNvPr id="4" name="Slide Number Placeholder 3"/>
          <p:cNvSpPr>
            <a:spLocks noGrp="1"/>
          </p:cNvSpPr>
          <p:nvPr>
            <p:ph type="sldNum" sz="quarter" idx="5"/>
          </p:nvPr>
        </p:nvSpPr>
        <p:spPr/>
        <p:txBody>
          <a:bodyPr/>
          <a:lstStyle/>
          <a:p>
            <a:fld id="{98EAFADC-9AB7-8440-A05B-CF2093E494EC}" type="slidenum">
              <a:rPr lang="en-US" smtClean="0"/>
              <a:t>10</a:t>
            </a:fld>
            <a:endParaRPr lang="en-US"/>
          </a:p>
        </p:txBody>
      </p:sp>
    </p:spTree>
    <p:extLst>
      <p:ext uri="{BB962C8B-B14F-4D97-AF65-F5344CB8AC3E}">
        <p14:creationId xmlns:p14="http://schemas.microsoft.com/office/powerpoint/2010/main" val="4102043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 Should this pertain to returning a Tithe as well? Why or why not? </a:t>
            </a:r>
          </a:p>
        </p:txBody>
      </p:sp>
      <p:sp>
        <p:nvSpPr>
          <p:cNvPr id="4" name="Slide Number Placeholder 3"/>
          <p:cNvSpPr>
            <a:spLocks noGrp="1"/>
          </p:cNvSpPr>
          <p:nvPr>
            <p:ph type="sldNum" sz="quarter" idx="5"/>
          </p:nvPr>
        </p:nvSpPr>
        <p:spPr/>
        <p:txBody>
          <a:bodyPr/>
          <a:lstStyle/>
          <a:p>
            <a:fld id="{98EAFADC-9AB7-8440-A05B-CF2093E494EC}" type="slidenum">
              <a:rPr lang="en-US" smtClean="0"/>
              <a:t>12</a:t>
            </a:fld>
            <a:endParaRPr lang="en-US"/>
          </a:p>
        </p:txBody>
      </p:sp>
    </p:spTree>
    <p:extLst>
      <p:ext uri="{BB962C8B-B14F-4D97-AF65-F5344CB8AC3E}">
        <p14:creationId xmlns:p14="http://schemas.microsoft.com/office/powerpoint/2010/main" val="211570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3F0AB-B61E-4F28-AB58-CF1DEA965924}"/>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6CD97A0E-3A74-4A43-A1DF-B78A0B015796}"/>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8F63FB1A-6E42-4A5F-847A-5D73F1A8E58C}"/>
              </a:ext>
            </a:extLst>
          </p:cNvPr>
          <p:cNvSpPr>
            <a:spLocks noGrp="1"/>
          </p:cNvSpPr>
          <p:nvPr>
            <p:ph type="dt" sz="half" idx="10"/>
          </p:nvPr>
        </p:nvSpPr>
        <p:spPr/>
        <p:txBody>
          <a:bodyPr/>
          <a:lstStyle/>
          <a:p>
            <a:fld id="{C20F2AF2-EA92-44F8-853B-5E3554E36C48}" type="datetimeFigureOut">
              <a:rPr lang="en-US" smtClean="0"/>
              <a:t>1/26/2023</a:t>
            </a:fld>
            <a:endParaRPr lang="en-US"/>
          </a:p>
        </p:txBody>
      </p:sp>
      <p:sp>
        <p:nvSpPr>
          <p:cNvPr id="5" name="Footer Placeholder 4">
            <a:extLst>
              <a:ext uri="{FF2B5EF4-FFF2-40B4-BE49-F238E27FC236}">
                <a16:creationId xmlns:a16="http://schemas.microsoft.com/office/drawing/2014/main" id="{BB1B8417-0CD9-4C20-9BB7-4B45ABEEF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C2F11-3565-4077-83D4-052BB52BAA32}"/>
              </a:ext>
            </a:extLst>
          </p:cNvPr>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67189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57EA-6B9A-4208-BAC0-F382F0D90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DC4E5B-5C80-4E1A-9312-C4D13BD1D3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3E1EF-5D7D-4271-BB1E-E04B44791064}"/>
              </a:ext>
            </a:extLst>
          </p:cNvPr>
          <p:cNvSpPr>
            <a:spLocks noGrp="1"/>
          </p:cNvSpPr>
          <p:nvPr>
            <p:ph type="dt" sz="half" idx="10"/>
          </p:nvPr>
        </p:nvSpPr>
        <p:spPr/>
        <p:txBody>
          <a:bodyPr/>
          <a:lstStyle/>
          <a:p>
            <a:fld id="{C20F2AF2-EA92-44F8-853B-5E3554E36C48}" type="datetimeFigureOut">
              <a:rPr lang="en-US" smtClean="0"/>
              <a:t>1/26/2023</a:t>
            </a:fld>
            <a:endParaRPr lang="en-US"/>
          </a:p>
        </p:txBody>
      </p:sp>
      <p:sp>
        <p:nvSpPr>
          <p:cNvPr id="5" name="Footer Placeholder 4">
            <a:extLst>
              <a:ext uri="{FF2B5EF4-FFF2-40B4-BE49-F238E27FC236}">
                <a16:creationId xmlns:a16="http://schemas.microsoft.com/office/drawing/2014/main" id="{D78FCD26-6521-490B-B59A-BF288AEAE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683F7-D16E-4539-9952-B1A6227F2EAA}"/>
              </a:ext>
            </a:extLst>
          </p:cNvPr>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85806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47141-9461-4F51-A96B-35A7E461EDF8}"/>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733939-CF5A-44AA-9A98-4B8BA5FE23FA}"/>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18FAA-8BB1-445E-AFE4-AB3BD1D011C2}"/>
              </a:ext>
            </a:extLst>
          </p:cNvPr>
          <p:cNvSpPr>
            <a:spLocks noGrp="1"/>
          </p:cNvSpPr>
          <p:nvPr>
            <p:ph type="dt" sz="half" idx="10"/>
          </p:nvPr>
        </p:nvSpPr>
        <p:spPr/>
        <p:txBody>
          <a:bodyPr/>
          <a:lstStyle/>
          <a:p>
            <a:fld id="{C20F2AF2-EA92-44F8-853B-5E3554E36C48}" type="datetimeFigureOut">
              <a:rPr lang="en-US" smtClean="0"/>
              <a:t>1/26/2023</a:t>
            </a:fld>
            <a:endParaRPr lang="en-US"/>
          </a:p>
        </p:txBody>
      </p:sp>
      <p:sp>
        <p:nvSpPr>
          <p:cNvPr id="5" name="Footer Placeholder 4">
            <a:extLst>
              <a:ext uri="{FF2B5EF4-FFF2-40B4-BE49-F238E27FC236}">
                <a16:creationId xmlns:a16="http://schemas.microsoft.com/office/drawing/2014/main" id="{F5146349-69BC-42A3-867A-290B9F4F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50E85-516F-4376-9517-80E60CE28C4B}"/>
              </a:ext>
            </a:extLst>
          </p:cNvPr>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48544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600" b="1" i="0">
                <a:solidFill>
                  <a:schemeClr val="bg1"/>
                </a:solidFill>
                <a:latin typeface="Georgia"/>
                <a:cs typeface="Georgia"/>
              </a:defRPr>
            </a:lvl1pPr>
          </a:lstStyle>
          <a:p>
            <a:endParaRPr/>
          </a:p>
        </p:txBody>
      </p:sp>
      <p:sp>
        <p:nvSpPr>
          <p:cNvPr id="3" name="Holder 3"/>
          <p:cNvSpPr>
            <a:spLocks noGrp="1"/>
          </p:cNvSpPr>
          <p:nvPr>
            <p:ph sz="half" idx="2"/>
          </p:nvPr>
        </p:nvSpPr>
        <p:spPr>
          <a:xfrm>
            <a:off x="898875" y="2809239"/>
            <a:ext cx="10344574" cy="861774"/>
          </a:xfrm>
          <a:prstGeom prst="rect">
            <a:avLst/>
          </a:prstGeom>
        </p:spPr>
        <p:txBody>
          <a:bodyPr wrap="square" lIns="0" tIns="0" rIns="0" bIns="0">
            <a:spAutoFit/>
          </a:bodyPr>
          <a:lstStyle>
            <a:lvl1pPr>
              <a:defRPr sz="5600" b="0" i="0">
                <a:solidFill>
                  <a:srgbClr val="C78036"/>
                </a:solidFill>
                <a:latin typeface="Arial"/>
                <a:cs typeface="Arial"/>
              </a:defRPr>
            </a:lvl1pPr>
          </a:lstStyle>
          <a:p>
            <a:endParaRPr/>
          </a:p>
        </p:txBody>
      </p:sp>
      <p:sp>
        <p:nvSpPr>
          <p:cNvPr id="4" name="Holder 4"/>
          <p:cNvSpPr>
            <a:spLocks noGrp="1"/>
          </p:cNvSpPr>
          <p:nvPr>
            <p:ph sz="half" idx="3"/>
          </p:nvPr>
        </p:nvSpPr>
        <p:spPr>
          <a:xfrm>
            <a:off x="12557760" y="3154680"/>
            <a:ext cx="10607040" cy="135421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400" b="0" i="0">
                <a:solidFill>
                  <a:srgbClr val="808080"/>
                </a:solidFill>
                <a:latin typeface="Arial"/>
                <a:cs typeface="Arial"/>
              </a:defRPr>
            </a:lvl1pPr>
          </a:lstStyle>
          <a:p>
            <a:pPr marL="25400">
              <a:lnSpc>
                <a:spcPts val="2850"/>
              </a:lnSpc>
            </a:pPr>
            <a:r>
              <a:rPr lang="en-US" spc="-10"/>
              <a:t>@LakeInstitute </a:t>
            </a:r>
            <a:r>
              <a:rPr lang="en-US"/>
              <a:t>|</a:t>
            </a:r>
            <a:r>
              <a:rPr lang="en-US" spc="-110"/>
              <a:t> </a:t>
            </a:r>
            <a:r>
              <a:rPr lang="en-US" spc="-10"/>
              <a:t>#LakeECRF</a:t>
            </a:r>
            <a:endParaRPr lang="en-US" spc="-10"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7" name="Holder 7"/>
          <p:cNvSpPr>
            <a:spLocks noGrp="1"/>
          </p:cNvSpPr>
          <p:nvPr>
            <p:ph type="sldNum" sz="quarter" idx="7"/>
          </p:nvPr>
        </p:nvSpPr>
        <p:spPr/>
        <p:txBody>
          <a:bodyPr lIns="0" tIns="0" rIns="0" bIns="0"/>
          <a:lstStyle>
            <a:lvl1pPr>
              <a:defRPr sz="2400" b="0" i="0">
                <a:solidFill>
                  <a:srgbClr val="8A8A8A"/>
                </a:solidFill>
                <a:latin typeface="Arial"/>
                <a:cs typeface="Arial"/>
              </a:defRPr>
            </a:lvl1pPr>
          </a:lstStyle>
          <a:p>
            <a:pPr marL="50800">
              <a:lnSpc>
                <a:spcPts val="2850"/>
              </a:lnSpc>
            </a:pPr>
            <a:fld id="{81D60167-4931-47E6-BA6A-407CBD079E47}" type="slidenum">
              <a:rPr lang="en-US" spc="-10" smtClean="0"/>
              <a:pPr marL="50800">
                <a:lnSpc>
                  <a:spcPts val="2850"/>
                </a:lnSpc>
              </a:pPr>
              <a:t>‹#›</a:t>
            </a:fld>
            <a:endParaRPr lang="en-US" spc="-10" dirty="0"/>
          </a:p>
        </p:txBody>
      </p:sp>
    </p:spTree>
    <p:extLst>
      <p:ext uri="{BB962C8B-B14F-4D97-AF65-F5344CB8AC3E}">
        <p14:creationId xmlns:p14="http://schemas.microsoft.com/office/powerpoint/2010/main" val="3404351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5F3FF-98AF-4840-91B1-BAEA85D22EB4}"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18D3C9-B7BA-4F08-82D7-BECB398CF0D6}" type="slidenum">
              <a:rPr lang="en-US" smtClean="0"/>
              <a:t>‹#›</a:t>
            </a:fld>
            <a:endParaRPr lang="en-US"/>
          </a:p>
        </p:txBody>
      </p:sp>
    </p:spTree>
    <p:extLst>
      <p:ext uri="{BB962C8B-B14F-4D97-AF65-F5344CB8AC3E}">
        <p14:creationId xmlns:p14="http://schemas.microsoft.com/office/powerpoint/2010/main" val="608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5F3FF-98AF-4840-91B1-BAEA85D22EB4}"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18D3C9-B7BA-4F08-82D7-BECB398CF0D6}" type="slidenum">
              <a:rPr lang="en-US" smtClean="0"/>
              <a:t>‹#›</a:t>
            </a:fld>
            <a:endParaRPr lang="en-US"/>
          </a:p>
        </p:txBody>
      </p:sp>
    </p:spTree>
    <p:extLst>
      <p:ext uri="{BB962C8B-B14F-4D97-AF65-F5344CB8AC3E}">
        <p14:creationId xmlns:p14="http://schemas.microsoft.com/office/powerpoint/2010/main" val="384545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828800" y="4251961"/>
            <a:ext cx="20726400" cy="58477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657600" y="7680960"/>
            <a:ext cx="17068800" cy="67710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2400" b="0" i="0">
                <a:solidFill>
                  <a:srgbClr val="808080"/>
                </a:solidFill>
                <a:latin typeface="Arial"/>
                <a:cs typeface="Arial"/>
              </a:defRPr>
            </a:lvl1pPr>
          </a:lstStyle>
          <a:p>
            <a:pPr marL="25400">
              <a:lnSpc>
                <a:spcPts val="2850"/>
              </a:lnSpc>
            </a:pPr>
            <a:r>
              <a:rPr lang="en-US" spc="-10"/>
              <a:t>@LakeInstitute </a:t>
            </a:r>
            <a:r>
              <a:rPr lang="en-US"/>
              <a:t>|</a:t>
            </a:r>
            <a:r>
              <a:rPr lang="en-US" spc="-110"/>
              <a:t> </a:t>
            </a:r>
            <a:r>
              <a:rPr lang="en-US" spc="-10"/>
              <a:t>#LakeECRF</a:t>
            </a:r>
            <a:endParaRPr lang="en-US"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6" name="Holder 6"/>
          <p:cNvSpPr>
            <a:spLocks noGrp="1"/>
          </p:cNvSpPr>
          <p:nvPr>
            <p:ph type="sldNum" sz="quarter" idx="7"/>
          </p:nvPr>
        </p:nvSpPr>
        <p:spPr/>
        <p:txBody>
          <a:bodyPr lIns="0" tIns="0" rIns="0" bIns="0"/>
          <a:lstStyle>
            <a:lvl1pPr>
              <a:defRPr sz="2400" b="0" i="0">
                <a:solidFill>
                  <a:srgbClr val="8A8A8A"/>
                </a:solidFill>
                <a:latin typeface="Arial"/>
                <a:cs typeface="Arial"/>
              </a:defRPr>
            </a:lvl1pPr>
          </a:lstStyle>
          <a:p>
            <a:pPr marL="50800">
              <a:lnSpc>
                <a:spcPts val="2850"/>
              </a:lnSpc>
            </a:pPr>
            <a:fld id="{81D60167-4931-47E6-BA6A-407CBD079E47}" type="slidenum">
              <a:rPr lang="en-US" spc="-10" smtClean="0"/>
              <a:pPr marL="50800">
                <a:lnSpc>
                  <a:spcPts val="2850"/>
                </a:lnSpc>
              </a:pPr>
              <a:t>‹#›</a:t>
            </a:fld>
            <a:endParaRPr lang="en-US" spc="-10" dirty="0"/>
          </a:p>
        </p:txBody>
      </p:sp>
    </p:spTree>
    <p:extLst>
      <p:ext uri="{BB962C8B-B14F-4D97-AF65-F5344CB8AC3E}">
        <p14:creationId xmlns:p14="http://schemas.microsoft.com/office/powerpoint/2010/main" val="1778777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507580" y="1451795"/>
            <a:ext cx="19368840" cy="1169551"/>
          </a:xfrm>
        </p:spPr>
        <p:txBody>
          <a:bodyPr lIns="0" tIns="0" rIns="0" bIns="0"/>
          <a:lstStyle>
            <a:lvl1pPr>
              <a:defRPr sz="7600" b="1" i="0">
                <a:solidFill>
                  <a:schemeClr val="bg1"/>
                </a:solidFill>
                <a:latin typeface="Georgia"/>
                <a:cs typeface="Georgia"/>
              </a:defRPr>
            </a:lvl1pPr>
          </a:lstStyle>
          <a:p>
            <a:endParaRPr/>
          </a:p>
        </p:txBody>
      </p:sp>
      <p:sp>
        <p:nvSpPr>
          <p:cNvPr id="3" name="Holder 3"/>
          <p:cNvSpPr>
            <a:spLocks noGrp="1"/>
          </p:cNvSpPr>
          <p:nvPr>
            <p:ph type="body" idx="1"/>
          </p:nvPr>
        </p:nvSpPr>
        <p:spPr>
          <a:xfrm>
            <a:off x="1429177" y="3190238"/>
            <a:ext cx="21525650" cy="1354217"/>
          </a:xfrm>
        </p:spPr>
        <p:txBody>
          <a:bodyPr lIns="0" tIns="0" rIns="0" bIns="0"/>
          <a:lstStyle>
            <a:lvl1pPr>
              <a:defRPr sz="8800" b="0" i="0">
                <a:solidFill>
                  <a:srgbClr val="C78036"/>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2400" b="0" i="0">
                <a:solidFill>
                  <a:srgbClr val="808080"/>
                </a:solidFill>
                <a:latin typeface="Arial"/>
                <a:cs typeface="Arial"/>
              </a:defRPr>
            </a:lvl1pPr>
          </a:lstStyle>
          <a:p>
            <a:pPr marL="25400">
              <a:lnSpc>
                <a:spcPts val="2850"/>
              </a:lnSpc>
            </a:pPr>
            <a:r>
              <a:rPr lang="en-US" spc="-10"/>
              <a:t>@LakeInstitute </a:t>
            </a:r>
            <a:r>
              <a:rPr lang="en-US"/>
              <a:t>|</a:t>
            </a:r>
            <a:r>
              <a:rPr lang="en-US" spc="-110"/>
              <a:t> </a:t>
            </a:r>
            <a:r>
              <a:rPr lang="en-US" spc="-10"/>
              <a:t>#LakeECRF</a:t>
            </a:r>
            <a:endParaRPr lang="en-US"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6" name="Holder 6"/>
          <p:cNvSpPr>
            <a:spLocks noGrp="1"/>
          </p:cNvSpPr>
          <p:nvPr>
            <p:ph type="sldNum" sz="quarter" idx="7"/>
          </p:nvPr>
        </p:nvSpPr>
        <p:spPr/>
        <p:txBody>
          <a:bodyPr lIns="0" tIns="0" rIns="0" bIns="0"/>
          <a:lstStyle>
            <a:lvl1pPr>
              <a:defRPr sz="2400" b="0" i="0">
                <a:solidFill>
                  <a:srgbClr val="8A8A8A"/>
                </a:solidFill>
                <a:latin typeface="Arial"/>
                <a:cs typeface="Arial"/>
              </a:defRPr>
            </a:lvl1pPr>
          </a:lstStyle>
          <a:p>
            <a:pPr marL="50800">
              <a:lnSpc>
                <a:spcPts val="2850"/>
              </a:lnSpc>
            </a:pPr>
            <a:fld id="{81D60167-4931-47E6-BA6A-407CBD079E47}" type="slidenum">
              <a:rPr lang="en-US" spc="-10" smtClean="0"/>
              <a:pPr marL="50800">
                <a:lnSpc>
                  <a:spcPts val="2850"/>
                </a:lnSpc>
              </a:pPr>
              <a:t>‹#›</a:t>
            </a:fld>
            <a:endParaRPr lang="en-US" spc="-10" dirty="0"/>
          </a:p>
        </p:txBody>
      </p:sp>
    </p:spTree>
    <p:extLst>
      <p:ext uri="{BB962C8B-B14F-4D97-AF65-F5344CB8AC3E}">
        <p14:creationId xmlns:p14="http://schemas.microsoft.com/office/powerpoint/2010/main" val="865461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507580" y="1451795"/>
            <a:ext cx="19368840" cy="1169551"/>
          </a:xfrm>
        </p:spPr>
        <p:txBody>
          <a:bodyPr lIns="0" tIns="0" rIns="0" bIns="0"/>
          <a:lstStyle>
            <a:lvl1pPr>
              <a:defRPr sz="7600" b="1" i="0">
                <a:solidFill>
                  <a:schemeClr val="bg1"/>
                </a:solidFill>
                <a:latin typeface="Georgia"/>
                <a:cs typeface="Georgia"/>
              </a:defRPr>
            </a:lvl1pPr>
          </a:lstStyle>
          <a:p>
            <a:endParaRPr/>
          </a:p>
        </p:txBody>
      </p:sp>
      <p:sp>
        <p:nvSpPr>
          <p:cNvPr id="3" name="Holder 3"/>
          <p:cNvSpPr>
            <a:spLocks noGrp="1"/>
          </p:cNvSpPr>
          <p:nvPr>
            <p:ph sz="half" idx="2"/>
          </p:nvPr>
        </p:nvSpPr>
        <p:spPr>
          <a:xfrm>
            <a:off x="898875" y="2809239"/>
            <a:ext cx="10344574" cy="861774"/>
          </a:xfrm>
          <a:prstGeom prst="rect">
            <a:avLst/>
          </a:prstGeom>
        </p:spPr>
        <p:txBody>
          <a:bodyPr wrap="square" lIns="0" tIns="0" rIns="0" bIns="0">
            <a:spAutoFit/>
          </a:bodyPr>
          <a:lstStyle>
            <a:lvl1pPr>
              <a:defRPr sz="5600" b="0" i="0">
                <a:solidFill>
                  <a:srgbClr val="C78036"/>
                </a:solidFill>
                <a:latin typeface="Arial"/>
                <a:cs typeface="Arial"/>
              </a:defRPr>
            </a:lvl1pPr>
          </a:lstStyle>
          <a:p>
            <a:endParaRPr/>
          </a:p>
        </p:txBody>
      </p:sp>
      <p:sp>
        <p:nvSpPr>
          <p:cNvPr id="4" name="Holder 4"/>
          <p:cNvSpPr>
            <a:spLocks noGrp="1"/>
          </p:cNvSpPr>
          <p:nvPr>
            <p:ph sz="half" idx="3"/>
          </p:nvPr>
        </p:nvSpPr>
        <p:spPr>
          <a:xfrm>
            <a:off x="12557760" y="3154680"/>
            <a:ext cx="10607040" cy="67710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400" b="0" i="0">
                <a:solidFill>
                  <a:srgbClr val="808080"/>
                </a:solidFill>
                <a:latin typeface="Arial"/>
                <a:cs typeface="Arial"/>
              </a:defRPr>
            </a:lvl1pPr>
          </a:lstStyle>
          <a:p>
            <a:pPr marL="25400">
              <a:lnSpc>
                <a:spcPts val="2850"/>
              </a:lnSpc>
            </a:pPr>
            <a:r>
              <a:rPr lang="en-US" spc="-10"/>
              <a:t>@LakeInstitute </a:t>
            </a:r>
            <a:r>
              <a:rPr lang="en-US"/>
              <a:t>|</a:t>
            </a:r>
            <a:r>
              <a:rPr lang="en-US" spc="-110"/>
              <a:t> </a:t>
            </a:r>
            <a:r>
              <a:rPr lang="en-US" spc="-10"/>
              <a:t>#LakeECRF</a:t>
            </a:r>
            <a:endParaRPr lang="en-US" spc="-10"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7" name="Holder 7"/>
          <p:cNvSpPr>
            <a:spLocks noGrp="1"/>
          </p:cNvSpPr>
          <p:nvPr>
            <p:ph type="sldNum" sz="quarter" idx="7"/>
          </p:nvPr>
        </p:nvSpPr>
        <p:spPr/>
        <p:txBody>
          <a:bodyPr lIns="0" tIns="0" rIns="0" bIns="0"/>
          <a:lstStyle>
            <a:lvl1pPr>
              <a:defRPr sz="2400" b="0" i="0">
                <a:solidFill>
                  <a:srgbClr val="8A8A8A"/>
                </a:solidFill>
                <a:latin typeface="Arial"/>
                <a:cs typeface="Arial"/>
              </a:defRPr>
            </a:lvl1pPr>
          </a:lstStyle>
          <a:p>
            <a:pPr marL="50800">
              <a:lnSpc>
                <a:spcPts val="2850"/>
              </a:lnSpc>
            </a:pPr>
            <a:fld id="{81D60167-4931-47E6-BA6A-407CBD079E47}" type="slidenum">
              <a:rPr lang="en-US" spc="-10" smtClean="0"/>
              <a:pPr marL="50800">
                <a:lnSpc>
                  <a:spcPts val="2850"/>
                </a:lnSpc>
              </a:pPr>
              <a:t>‹#›</a:t>
            </a:fld>
            <a:endParaRPr lang="en-US" spc="-10" dirty="0"/>
          </a:p>
        </p:txBody>
      </p:sp>
    </p:spTree>
    <p:extLst>
      <p:ext uri="{BB962C8B-B14F-4D97-AF65-F5344CB8AC3E}">
        <p14:creationId xmlns:p14="http://schemas.microsoft.com/office/powerpoint/2010/main" val="1814709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507580" y="1451795"/>
            <a:ext cx="19368840" cy="1169551"/>
          </a:xfrm>
        </p:spPr>
        <p:txBody>
          <a:bodyPr lIns="0" tIns="0" rIns="0" bIns="0"/>
          <a:lstStyle>
            <a:lvl1pPr>
              <a:defRPr sz="7600" b="1" i="0">
                <a:solidFill>
                  <a:schemeClr val="bg1"/>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defRPr sz="2400" b="0" i="0">
                <a:solidFill>
                  <a:srgbClr val="808080"/>
                </a:solidFill>
                <a:latin typeface="Arial"/>
                <a:cs typeface="Arial"/>
              </a:defRPr>
            </a:lvl1pPr>
          </a:lstStyle>
          <a:p>
            <a:pPr marL="25400">
              <a:lnSpc>
                <a:spcPts val="2850"/>
              </a:lnSpc>
            </a:pPr>
            <a:r>
              <a:rPr lang="en-US" spc="-10"/>
              <a:t>@LakeInstitute </a:t>
            </a:r>
            <a:r>
              <a:rPr lang="en-US"/>
              <a:t>|</a:t>
            </a:r>
            <a:r>
              <a:rPr lang="en-US" spc="-110"/>
              <a:t> </a:t>
            </a:r>
            <a:r>
              <a:rPr lang="en-US" spc="-10"/>
              <a:t>#LakeECRF</a:t>
            </a:r>
            <a:endParaRPr lang="en-US" spc="-10"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5" name="Holder 5"/>
          <p:cNvSpPr>
            <a:spLocks noGrp="1"/>
          </p:cNvSpPr>
          <p:nvPr>
            <p:ph type="sldNum" sz="quarter" idx="7"/>
          </p:nvPr>
        </p:nvSpPr>
        <p:spPr/>
        <p:txBody>
          <a:bodyPr lIns="0" tIns="0" rIns="0" bIns="0"/>
          <a:lstStyle>
            <a:lvl1pPr>
              <a:defRPr sz="2400" b="0" i="0">
                <a:solidFill>
                  <a:srgbClr val="8A8A8A"/>
                </a:solidFill>
                <a:latin typeface="Arial"/>
                <a:cs typeface="Arial"/>
              </a:defRPr>
            </a:lvl1pPr>
          </a:lstStyle>
          <a:p>
            <a:pPr marL="50800">
              <a:lnSpc>
                <a:spcPts val="2850"/>
              </a:lnSpc>
            </a:pPr>
            <a:fld id="{81D60167-4931-47E6-BA6A-407CBD079E47}" type="slidenum">
              <a:rPr lang="en-US" spc="-10" smtClean="0"/>
              <a:pPr marL="50800">
                <a:lnSpc>
                  <a:spcPts val="2850"/>
                </a:lnSpc>
              </a:pPr>
              <a:t>‹#›</a:t>
            </a:fld>
            <a:endParaRPr lang="en-US" spc="-10" dirty="0"/>
          </a:p>
        </p:txBody>
      </p:sp>
    </p:spTree>
    <p:extLst>
      <p:ext uri="{BB962C8B-B14F-4D97-AF65-F5344CB8AC3E}">
        <p14:creationId xmlns:p14="http://schemas.microsoft.com/office/powerpoint/2010/main" val="525932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400" b="0" i="0">
                <a:solidFill>
                  <a:srgbClr val="808080"/>
                </a:solidFill>
                <a:latin typeface="Arial"/>
                <a:cs typeface="Arial"/>
              </a:defRPr>
            </a:lvl1pPr>
          </a:lstStyle>
          <a:p>
            <a:pPr marL="25400">
              <a:lnSpc>
                <a:spcPts val="2850"/>
              </a:lnSpc>
            </a:pPr>
            <a:r>
              <a:rPr lang="en-US" spc="-10"/>
              <a:t>@LakeInstitute </a:t>
            </a:r>
            <a:r>
              <a:rPr lang="en-US"/>
              <a:t>|</a:t>
            </a:r>
            <a:r>
              <a:rPr lang="en-US" spc="-110"/>
              <a:t> </a:t>
            </a:r>
            <a:r>
              <a:rPr lang="en-US" spc="-10"/>
              <a:t>#LakeECRF</a:t>
            </a:r>
            <a:endParaRPr lang="en-US" spc="-10"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4" name="Holder 4"/>
          <p:cNvSpPr>
            <a:spLocks noGrp="1"/>
          </p:cNvSpPr>
          <p:nvPr>
            <p:ph type="sldNum" sz="quarter" idx="7"/>
          </p:nvPr>
        </p:nvSpPr>
        <p:spPr/>
        <p:txBody>
          <a:bodyPr lIns="0" tIns="0" rIns="0" bIns="0"/>
          <a:lstStyle>
            <a:lvl1pPr>
              <a:defRPr sz="2400" b="0" i="0">
                <a:solidFill>
                  <a:srgbClr val="8A8A8A"/>
                </a:solidFill>
                <a:latin typeface="Arial"/>
                <a:cs typeface="Arial"/>
              </a:defRPr>
            </a:lvl1pPr>
          </a:lstStyle>
          <a:p>
            <a:pPr marL="50800">
              <a:lnSpc>
                <a:spcPts val="2850"/>
              </a:lnSpc>
            </a:pPr>
            <a:fld id="{81D60167-4931-47E6-BA6A-407CBD079E47}" type="slidenum">
              <a:rPr lang="en-US" spc="-10" smtClean="0"/>
              <a:pPr marL="50800">
                <a:lnSpc>
                  <a:spcPts val="2850"/>
                </a:lnSpc>
              </a:pPr>
              <a:t>‹#›</a:t>
            </a:fld>
            <a:endParaRPr lang="en-US" spc="-10" dirty="0"/>
          </a:p>
        </p:txBody>
      </p:sp>
    </p:spTree>
    <p:extLst>
      <p:ext uri="{BB962C8B-B14F-4D97-AF65-F5344CB8AC3E}">
        <p14:creationId xmlns:p14="http://schemas.microsoft.com/office/powerpoint/2010/main" val="3941943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B3EB-7C4C-4613-875B-658CB6C48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6B278-5EED-4A66-9D9C-9D338B0A43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4E11D-D2A7-473C-8903-482A388CF44C}"/>
              </a:ext>
            </a:extLst>
          </p:cNvPr>
          <p:cNvSpPr>
            <a:spLocks noGrp="1"/>
          </p:cNvSpPr>
          <p:nvPr>
            <p:ph type="dt" sz="half" idx="10"/>
          </p:nvPr>
        </p:nvSpPr>
        <p:spPr/>
        <p:txBody>
          <a:bodyPr/>
          <a:lstStyle/>
          <a:p>
            <a:fld id="{C20F2AF2-EA92-44F8-853B-5E3554E36C48}" type="datetimeFigureOut">
              <a:rPr lang="en-US" smtClean="0"/>
              <a:t>1/26/2023</a:t>
            </a:fld>
            <a:endParaRPr lang="en-US"/>
          </a:p>
        </p:txBody>
      </p:sp>
      <p:sp>
        <p:nvSpPr>
          <p:cNvPr id="5" name="Footer Placeholder 4">
            <a:extLst>
              <a:ext uri="{FF2B5EF4-FFF2-40B4-BE49-F238E27FC236}">
                <a16:creationId xmlns:a16="http://schemas.microsoft.com/office/drawing/2014/main" id="{7F329D08-6B4D-4575-B1EE-D6CD8AE3E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D7175-FF38-419A-AE10-DBAC7B715EA4}"/>
              </a:ext>
            </a:extLst>
          </p:cNvPr>
          <p:cNvSpPr>
            <a:spLocks noGrp="1"/>
          </p:cNvSpPr>
          <p:nvPr>
            <p:ph type="sldNum" sz="quarter" idx="12"/>
          </p:nvPr>
        </p:nvSpPr>
        <p:spPr/>
        <p:txBody>
          <a:bodyPr/>
          <a:lstStyle/>
          <a:p>
            <a:fld id="{C7575539-BFBE-477A-BDB6-9CA7B44D81A5}" type="slidenum">
              <a:rPr lang="en-US" smtClean="0"/>
              <a:t>‹#›</a:t>
            </a:fld>
            <a:endParaRPr lang="en-US"/>
          </a:p>
        </p:txBody>
      </p:sp>
      <p:cxnSp>
        <p:nvCxnSpPr>
          <p:cNvPr id="7" name="Straight Connector 6">
            <a:extLst>
              <a:ext uri="{FF2B5EF4-FFF2-40B4-BE49-F238E27FC236}">
                <a16:creationId xmlns:a16="http://schemas.microsoft.com/office/drawing/2014/main" id="{8DF5CAEB-C559-4784-84F9-F34DF5745C1C}"/>
              </a:ext>
            </a:extLst>
          </p:cNvPr>
          <p:cNvCxnSpPr/>
          <p:nvPr userDrawn="1"/>
        </p:nvCxnSpPr>
        <p:spPr>
          <a:xfrm>
            <a:off x="20430308" y="0"/>
            <a:ext cx="0" cy="13716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181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1C0B4-4BAF-4F6D-852B-478476672D39}"/>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06E65D50-0EB2-4B8D-8B16-D966F2BFA532}"/>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A9BA6576-0E27-49A5-B7FB-A75097F66004}"/>
              </a:ext>
            </a:extLst>
          </p:cNvPr>
          <p:cNvSpPr>
            <a:spLocks noGrp="1"/>
          </p:cNvSpPr>
          <p:nvPr>
            <p:ph type="dt" sz="half" idx="10"/>
          </p:nvPr>
        </p:nvSpPr>
        <p:spPr/>
        <p:txBody>
          <a:bodyPr/>
          <a:lstStyle/>
          <a:p>
            <a:fld id="{CCADBDEA-A8F7-40C7-A9A3-0501631DD117}" type="datetimeFigureOut">
              <a:rPr lang="en-US" smtClean="0"/>
              <a:t>1/26/2023</a:t>
            </a:fld>
            <a:endParaRPr lang="en-US"/>
          </a:p>
        </p:txBody>
      </p:sp>
      <p:sp>
        <p:nvSpPr>
          <p:cNvPr id="5" name="Footer Placeholder 4">
            <a:extLst>
              <a:ext uri="{FF2B5EF4-FFF2-40B4-BE49-F238E27FC236}">
                <a16:creationId xmlns:a16="http://schemas.microsoft.com/office/drawing/2014/main" id="{AD930E81-46D4-4DA6-9D95-9C989C1F7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11F58-B5FC-4CA6-AD7D-C120311C8CB6}"/>
              </a:ext>
            </a:extLst>
          </p:cNvPr>
          <p:cNvSpPr>
            <a:spLocks noGrp="1"/>
          </p:cNvSpPr>
          <p:nvPr>
            <p:ph type="sldNum" sz="quarter" idx="12"/>
          </p:nvPr>
        </p:nvSpPr>
        <p:spPr/>
        <p:txBody>
          <a:bodyPr/>
          <a:lstStyle/>
          <a:p>
            <a:fld id="{9D791278-55A7-4A2F-A58B-38F361DB86A1}" type="slidenum">
              <a:rPr lang="en-US" smtClean="0"/>
              <a:t>‹#›</a:t>
            </a:fld>
            <a:endParaRPr lang="en-US"/>
          </a:p>
        </p:txBody>
      </p:sp>
    </p:spTree>
    <p:extLst>
      <p:ext uri="{BB962C8B-B14F-4D97-AF65-F5344CB8AC3E}">
        <p14:creationId xmlns:p14="http://schemas.microsoft.com/office/powerpoint/2010/main" val="3763360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852-EDD2-442E-9037-F21FE9580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F4B6B-DEC5-48C0-928A-BAA17C68A5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BD93C-9410-42C0-BAAC-8731FD56BDBB}"/>
              </a:ext>
            </a:extLst>
          </p:cNvPr>
          <p:cNvSpPr>
            <a:spLocks noGrp="1"/>
          </p:cNvSpPr>
          <p:nvPr>
            <p:ph type="dt" sz="half" idx="10"/>
          </p:nvPr>
        </p:nvSpPr>
        <p:spPr/>
        <p:txBody>
          <a:bodyPr/>
          <a:lstStyle/>
          <a:p>
            <a:fld id="{CCADBDEA-A8F7-40C7-A9A3-0501631DD117}" type="datetimeFigureOut">
              <a:rPr lang="en-US" smtClean="0"/>
              <a:t>1/26/2023</a:t>
            </a:fld>
            <a:endParaRPr lang="en-US"/>
          </a:p>
        </p:txBody>
      </p:sp>
      <p:sp>
        <p:nvSpPr>
          <p:cNvPr id="5" name="Footer Placeholder 4">
            <a:extLst>
              <a:ext uri="{FF2B5EF4-FFF2-40B4-BE49-F238E27FC236}">
                <a16:creationId xmlns:a16="http://schemas.microsoft.com/office/drawing/2014/main" id="{F28D5E29-6E95-4991-A97A-3033EDD5E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1C8B1A-5952-4079-8AC8-3C526A46FB9C}"/>
              </a:ext>
            </a:extLst>
          </p:cNvPr>
          <p:cNvSpPr>
            <a:spLocks noGrp="1"/>
          </p:cNvSpPr>
          <p:nvPr>
            <p:ph type="sldNum" sz="quarter" idx="12"/>
          </p:nvPr>
        </p:nvSpPr>
        <p:spPr/>
        <p:txBody>
          <a:bodyPr/>
          <a:lstStyle/>
          <a:p>
            <a:fld id="{9D791278-55A7-4A2F-A58B-38F361DB86A1}" type="slidenum">
              <a:rPr lang="en-US" smtClean="0"/>
              <a:t>‹#›</a:t>
            </a:fld>
            <a:endParaRPr lang="en-US"/>
          </a:p>
        </p:txBody>
      </p:sp>
    </p:spTree>
    <p:extLst>
      <p:ext uri="{BB962C8B-B14F-4D97-AF65-F5344CB8AC3E}">
        <p14:creationId xmlns:p14="http://schemas.microsoft.com/office/powerpoint/2010/main" val="3927735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DC702-4607-4BCF-A8AA-41E807842797}"/>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AB5A81C5-AE39-4104-B187-850F69E1F26D}"/>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9D0A99-AEC1-48C8-ABB9-3947D0610373}"/>
              </a:ext>
            </a:extLst>
          </p:cNvPr>
          <p:cNvSpPr>
            <a:spLocks noGrp="1"/>
          </p:cNvSpPr>
          <p:nvPr>
            <p:ph type="dt" sz="half" idx="10"/>
          </p:nvPr>
        </p:nvSpPr>
        <p:spPr/>
        <p:txBody>
          <a:bodyPr/>
          <a:lstStyle/>
          <a:p>
            <a:fld id="{CCADBDEA-A8F7-40C7-A9A3-0501631DD117}" type="datetimeFigureOut">
              <a:rPr lang="en-US" smtClean="0"/>
              <a:t>1/26/2023</a:t>
            </a:fld>
            <a:endParaRPr lang="en-US"/>
          </a:p>
        </p:txBody>
      </p:sp>
      <p:sp>
        <p:nvSpPr>
          <p:cNvPr id="5" name="Footer Placeholder 4">
            <a:extLst>
              <a:ext uri="{FF2B5EF4-FFF2-40B4-BE49-F238E27FC236}">
                <a16:creationId xmlns:a16="http://schemas.microsoft.com/office/drawing/2014/main" id="{21EF8DAD-96DC-4013-A930-C1198788C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A4515-9389-4FFE-BBC7-298A30614E1F}"/>
              </a:ext>
            </a:extLst>
          </p:cNvPr>
          <p:cNvSpPr>
            <a:spLocks noGrp="1"/>
          </p:cNvSpPr>
          <p:nvPr>
            <p:ph type="sldNum" sz="quarter" idx="12"/>
          </p:nvPr>
        </p:nvSpPr>
        <p:spPr/>
        <p:txBody>
          <a:bodyPr/>
          <a:lstStyle/>
          <a:p>
            <a:fld id="{9D791278-55A7-4A2F-A58B-38F361DB86A1}" type="slidenum">
              <a:rPr lang="en-US" smtClean="0"/>
              <a:t>‹#›</a:t>
            </a:fld>
            <a:endParaRPr lang="en-US"/>
          </a:p>
        </p:txBody>
      </p:sp>
    </p:spTree>
    <p:extLst>
      <p:ext uri="{BB962C8B-B14F-4D97-AF65-F5344CB8AC3E}">
        <p14:creationId xmlns:p14="http://schemas.microsoft.com/office/powerpoint/2010/main" val="2057127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D1CD-8D7C-4F3F-91C5-A4D1DC8CED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10095-016A-4342-976C-615E24569700}"/>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8716E0-B50D-417D-BD53-600ECEA27E21}"/>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86BD85-DA8A-4497-A27B-A6887C602C49}"/>
              </a:ext>
            </a:extLst>
          </p:cNvPr>
          <p:cNvSpPr>
            <a:spLocks noGrp="1"/>
          </p:cNvSpPr>
          <p:nvPr>
            <p:ph type="dt" sz="half" idx="10"/>
          </p:nvPr>
        </p:nvSpPr>
        <p:spPr/>
        <p:txBody>
          <a:bodyPr/>
          <a:lstStyle/>
          <a:p>
            <a:fld id="{CCADBDEA-A8F7-40C7-A9A3-0501631DD117}" type="datetimeFigureOut">
              <a:rPr lang="en-US" smtClean="0"/>
              <a:t>1/26/2023</a:t>
            </a:fld>
            <a:endParaRPr lang="en-US"/>
          </a:p>
        </p:txBody>
      </p:sp>
      <p:sp>
        <p:nvSpPr>
          <p:cNvPr id="6" name="Footer Placeholder 5">
            <a:extLst>
              <a:ext uri="{FF2B5EF4-FFF2-40B4-BE49-F238E27FC236}">
                <a16:creationId xmlns:a16="http://schemas.microsoft.com/office/drawing/2014/main" id="{7AE117A9-A48B-4030-B77E-226B9699F5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34155-B3DC-4E17-9441-8E7EB550041B}"/>
              </a:ext>
            </a:extLst>
          </p:cNvPr>
          <p:cNvSpPr>
            <a:spLocks noGrp="1"/>
          </p:cNvSpPr>
          <p:nvPr>
            <p:ph type="sldNum" sz="quarter" idx="12"/>
          </p:nvPr>
        </p:nvSpPr>
        <p:spPr/>
        <p:txBody>
          <a:bodyPr/>
          <a:lstStyle/>
          <a:p>
            <a:fld id="{9D791278-55A7-4A2F-A58B-38F361DB86A1}" type="slidenum">
              <a:rPr lang="en-US" smtClean="0"/>
              <a:t>‹#›</a:t>
            </a:fld>
            <a:endParaRPr lang="en-US"/>
          </a:p>
        </p:txBody>
      </p:sp>
    </p:spTree>
    <p:extLst>
      <p:ext uri="{BB962C8B-B14F-4D97-AF65-F5344CB8AC3E}">
        <p14:creationId xmlns:p14="http://schemas.microsoft.com/office/powerpoint/2010/main" val="590365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B80D-50DC-4120-9978-F670A1402B6E}"/>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8C92CC-060E-460F-AF6F-05958CF748A0}"/>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65B00183-2623-4EA9-97FC-4E16E236E05E}"/>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28D529-D500-45F8-BC8D-B2347193B29E}"/>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F4C51498-459C-4DB8-A2B0-002150618445}"/>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E4E-4546-4862-A2A8-3079851F874D}"/>
              </a:ext>
            </a:extLst>
          </p:cNvPr>
          <p:cNvSpPr>
            <a:spLocks noGrp="1"/>
          </p:cNvSpPr>
          <p:nvPr>
            <p:ph type="dt" sz="half" idx="10"/>
          </p:nvPr>
        </p:nvSpPr>
        <p:spPr/>
        <p:txBody>
          <a:bodyPr/>
          <a:lstStyle/>
          <a:p>
            <a:fld id="{CCADBDEA-A8F7-40C7-A9A3-0501631DD117}" type="datetimeFigureOut">
              <a:rPr lang="en-US" smtClean="0"/>
              <a:t>1/26/2023</a:t>
            </a:fld>
            <a:endParaRPr lang="en-US"/>
          </a:p>
        </p:txBody>
      </p:sp>
      <p:sp>
        <p:nvSpPr>
          <p:cNvPr id="8" name="Footer Placeholder 7">
            <a:extLst>
              <a:ext uri="{FF2B5EF4-FFF2-40B4-BE49-F238E27FC236}">
                <a16:creationId xmlns:a16="http://schemas.microsoft.com/office/drawing/2014/main" id="{289649C7-026B-40A0-9286-DD450EBA08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EDDCCD-2318-4CB7-997B-053AFAF2BE12}"/>
              </a:ext>
            </a:extLst>
          </p:cNvPr>
          <p:cNvSpPr>
            <a:spLocks noGrp="1"/>
          </p:cNvSpPr>
          <p:nvPr>
            <p:ph type="sldNum" sz="quarter" idx="12"/>
          </p:nvPr>
        </p:nvSpPr>
        <p:spPr/>
        <p:txBody>
          <a:bodyPr/>
          <a:lstStyle/>
          <a:p>
            <a:fld id="{9D791278-55A7-4A2F-A58B-38F361DB86A1}" type="slidenum">
              <a:rPr lang="en-US" smtClean="0"/>
              <a:t>‹#›</a:t>
            </a:fld>
            <a:endParaRPr lang="en-US"/>
          </a:p>
        </p:txBody>
      </p:sp>
    </p:spTree>
    <p:extLst>
      <p:ext uri="{BB962C8B-B14F-4D97-AF65-F5344CB8AC3E}">
        <p14:creationId xmlns:p14="http://schemas.microsoft.com/office/powerpoint/2010/main" val="3844924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D753-ECAF-481A-B61E-5C90F5FF9A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0C9E2D-799C-49DC-9519-5091D662204F}"/>
              </a:ext>
            </a:extLst>
          </p:cNvPr>
          <p:cNvSpPr>
            <a:spLocks noGrp="1"/>
          </p:cNvSpPr>
          <p:nvPr>
            <p:ph type="dt" sz="half" idx="10"/>
          </p:nvPr>
        </p:nvSpPr>
        <p:spPr/>
        <p:txBody>
          <a:bodyPr/>
          <a:lstStyle/>
          <a:p>
            <a:fld id="{CCADBDEA-A8F7-40C7-A9A3-0501631DD117}" type="datetimeFigureOut">
              <a:rPr lang="en-US" smtClean="0"/>
              <a:t>1/26/2023</a:t>
            </a:fld>
            <a:endParaRPr lang="en-US"/>
          </a:p>
        </p:txBody>
      </p:sp>
      <p:sp>
        <p:nvSpPr>
          <p:cNvPr id="4" name="Footer Placeholder 3">
            <a:extLst>
              <a:ext uri="{FF2B5EF4-FFF2-40B4-BE49-F238E27FC236}">
                <a16:creationId xmlns:a16="http://schemas.microsoft.com/office/drawing/2014/main" id="{F6ED0EC1-57B5-4D66-913A-2EA72D91DB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490937-1169-433F-B75A-411EA8987010}"/>
              </a:ext>
            </a:extLst>
          </p:cNvPr>
          <p:cNvSpPr>
            <a:spLocks noGrp="1"/>
          </p:cNvSpPr>
          <p:nvPr>
            <p:ph type="sldNum" sz="quarter" idx="12"/>
          </p:nvPr>
        </p:nvSpPr>
        <p:spPr/>
        <p:txBody>
          <a:bodyPr/>
          <a:lstStyle/>
          <a:p>
            <a:fld id="{9D791278-55A7-4A2F-A58B-38F361DB86A1}" type="slidenum">
              <a:rPr lang="en-US" smtClean="0"/>
              <a:t>‹#›</a:t>
            </a:fld>
            <a:endParaRPr lang="en-US"/>
          </a:p>
        </p:txBody>
      </p:sp>
    </p:spTree>
    <p:extLst>
      <p:ext uri="{BB962C8B-B14F-4D97-AF65-F5344CB8AC3E}">
        <p14:creationId xmlns:p14="http://schemas.microsoft.com/office/powerpoint/2010/main" val="2222430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41E22-3859-4EEE-BB6A-E872417089D8}"/>
              </a:ext>
            </a:extLst>
          </p:cNvPr>
          <p:cNvSpPr>
            <a:spLocks noGrp="1"/>
          </p:cNvSpPr>
          <p:nvPr>
            <p:ph type="dt" sz="half" idx="10"/>
          </p:nvPr>
        </p:nvSpPr>
        <p:spPr/>
        <p:txBody>
          <a:bodyPr/>
          <a:lstStyle/>
          <a:p>
            <a:fld id="{CCADBDEA-A8F7-40C7-A9A3-0501631DD117}" type="datetimeFigureOut">
              <a:rPr lang="en-US" smtClean="0"/>
              <a:t>1/26/2023</a:t>
            </a:fld>
            <a:endParaRPr lang="en-US"/>
          </a:p>
        </p:txBody>
      </p:sp>
      <p:sp>
        <p:nvSpPr>
          <p:cNvPr id="3" name="Footer Placeholder 2">
            <a:extLst>
              <a:ext uri="{FF2B5EF4-FFF2-40B4-BE49-F238E27FC236}">
                <a16:creationId xmlns:a16="http://schemas.microsoft.com/office/drawing/2014/main" id="{615037AB-4A65-4441-B358-A7EFBDAED0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D54B12-2677-4CAD-BC6C-8AC749F1150A}"/>
              </a:ext>
            </a:extLst>
          </p:cNvPr>
          <p:cNvSpPr>
            <a:spLocks noGrp="1"/>
          </p:cNvSpPr>
          <p:nvPr>
            <p:ph type="sldNum" sz="quarter" idx="12"/>
          </p:nvPr>
        </p:nvSpPr>
        <p:spPr/>
        <p:txBody>
          <a:bodyPr/>
          <a:lstStyle/>
          <a:p>
            <a:fld id="{9D791278-55A7-4A2F-A58B-38F361DB86A1}" type="slidenum">
              <a:rPr lang="en-US" smtClean="0"/>
              <a:t>‹#›</a:t>
            </a:fld>
            <a:endParaRPr lang="en-US"/>
          </a:p>
        </p:txBody>
      </p:sp>
    </p:spTree>
    <p:extLst>
      <p:ext uri="{BB962C8B-B14F-4D97-AF65-F5344CB8AC3E}">
        <p14:creationId xmlns:p14="http://schemas.microsoft.com/office/powerpoint/2010/main" val="3626951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F318-286D-40AC-8B7A-AF76BB5175C3}"/>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25D11E4A-2D40-40BF-8179-E8EF483E910D}"/>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F84C8-A39D-4B59-B8FA-8320F7119D57}"/>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982FA0B-0F04-4E57-8620-E96DCF9F57B8}"/>
              </a:ext>
            </a:extLst>
          </p:cNvPr>
          <p:cNvSpPr>
            <a:spLocks noGrp="1"/>
          </p:cNvSpPr>
          <p:nvPr>
            <p:ph type="dt" sz="half" idx="10"/>
          </p:nvPr>
        </p:nvSpPr>
        <p:spPr/>
        <p:txBody>
          <a:bodyPr/>
          <a:lstStyle/>
          <a:p>
            <a:fld id="{CCADBDEA-A8F7-40C7-A9A3-0501631DD117}" type="datetimeFigureOut">
              <a:rPr lang="en-US" smtClean="0"/>
              <a:t>1/26/2023</a:t>
            </a:fld>
            <a:endParaRPr lang="en-US"/>
          </a:p>
        </p:txBody>
      </p:sp>
      <p:sp>
        <p:nvSpPr>
          <p:cNvPr id="6" name="Footer Placeholder 5">
            <a:extLst>
              <a:ext uri="{FF2B5EF4-FFF2-40B4-BE49-F238E27FC236}">
                <a16:creationId xmlns:a16="http://schemas.microsoft.com/office/drawing/2014/main" id="{59D0825E-4D9C-4E6B-B7F7-C290CE8FAE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CA457-D3F1-4061-B3A0-574F34AB5C04}"/>
              </a:ext>
            </a:extLst>
          </p:cNvPr>
          <p:cNvSpPr>
            <a:spLocks noGrp="1"/>
          </p:cNvSpPr>
          <p:nvPr>
            <p:ph type="sldNum" sz="quarter" idx="12"/>
          </p:nvPr>
        </p:nvSpPr>
        <p:spPr/>
        <p:txBody>
          <a:bodyPr/>
          <a:lstStyle/>
          <a:p>
            <a:fld id="{9D791278-55A7-4A2F-A58B-38F361DB86A1}" type="slidenum">
              <a:rPr lang="en-US" smtClean="0"/>
              <a:t>‹#›</a:t>
            </a:fld>
            <a:endParaRPr lang="en-US"/>
          </a:p>
        </p:txBody>
      </p:sp>
    </p:spTree>
    <p:extLst>
      <p:ext uri="{BB962C8B-B14F-4D97-AF65-F5344CB8AC3E}">
        <p14:creationId xmlns:p14="http://schemas.microsoft.com/office/powerpoint/2010/main" val="3854375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1F98-3B72-4B8F-938C-CDE2CEBF1E4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8FA53C4E-018A-4B26-ABA5-CF226B99DC09}"/>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92AF56F1-D462-4348-93F1-35BD717389F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94274344-4EA1-4DB4-A36B-71151E69087E}"/>
              </a:ext>
            </a:extLst>
          </p:cNvPr>
          <p:cNvSpPr>
            <a:spLocks noGrp="1"/>
          </p:cNvSpPr>
          <p:nvPr>
            <p:ph type="dt" sz="half" idx="10"/>
          </p:nvPr>
        </p:nvSpPr>
        <p:spPr/>
        <p:txBody>
          <a:bodyPr/>
          <a:lstStyle/>
          <a:p>
            <a:fld id="{CCADBDEA-A8F7-40C7-A9A3-0501631DD117}" type="datetimeFigureOut">
              <a:rPr lang="en-US" smtClean="0"/>
              <a:t>1/26/2023</a:t>
            </a:fld>
            <a:endParaRPr lang="en-US"/>
          </a:p>
        </p:txBody>
      </p:sp>
      <p:sp>
        <p:nvSpPr>
          <p:cNvPr id="6" name="Footer Placeholder 5">
            <a:extLst>
              <a:ext uri="{FF2B5EF4-FFF2-40B4-BE49-F238E27FC236}">
                <a16:creationId xmlns:a16="http://schemas.microsoft.com/office/drawing/2014/main" id="{E19F13E5-C114-4BBC-9D5F-07299015E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7B7C00-6986-4200-9203-521C5EB5AA98}"/>
              </a:ext>
            </a:extLst>
          </p:cNvPr>
          <p:cNvSpPr>
            <a:spLocks noGrp="1"/>
          </p:cNvSpPr>
          <p:nvPr>
            <p:ph type="sldNum" sz="quarter" idx="12"/>
          </p:nvPr>
        </p:nvSpPr>
        <p:spPr/>
        <p:txBody>
          <a:bodyPr/>
          <a:lstStyle/>
          <a:p>
            <a:fld id="{9D791278-55A7-4A2F-A58B-38F361DB86A1}" type="slidenum">
              <a:rPr lang="en-US" smtClean="0"/>
              <a:t>‹#›</a:t>
            </a:fld>
            <a:endParaRPr lang="en-US"/>
          </a:p>
        </p:txBody>
      </p:sp>
    </p:spTree>
    <p:extLst>
      <p:ext uri="{BB962C8B-B14F-4D97-AF65-F5344CB8AC3E}">
        <p14:creationId xmlns:p14="http://schemas.microsoft.com/office/powerpoint/2010/main" val="246715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68FB-6B76-4DB0-841A-BC8724BE1C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FD0D33-8CC7-4D00-AD4C-571A7CE499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032109-D017-47D0-9EB8-AA61D8CE93BA}"/>
              </a:ext>
            </a:extLst>
          </p:cNvPr>
          <p:cNvSpPr>
            <a:spLocks noGrp="1"/>
          </p:cNvSpPr>
          <p:nvPr>
            <p:ph type="dt" sz="half" idx="10"/>
          </p:nvPr>
        </p:nvSpPr>
        <p:spPr/>
        <p:txBody>
          <a:bodyPr/>
          <a:lstStyle/>
          <a:p>
            <a:fld id="{CCADBDEA-A8F7-40C7-A9A3-0501631DD117}" type="datetimeFigureOut">
              <a:rPr lang="en-US" smtClean="0"/>
              <a:t>1/26/2023</a:t>
            </a:fld>
            <a:endParaRPr lang="en-US"/>
          </a:p>
        </p:txBody>
      </p:sp>
      <p:sp>
        <p:nvSpPr>
          <p:cNvPr id="5" name="Footer Placeholder 4">
            <a:extLst>
              <a:ext uri="{FF2B5EF4-FFF2-40B4-BE49-F238E27FC236}">
                <a16:creationId xmlns:a16="http://schemas.microsoft.com/office/drawing/2014/main" id="{2E0B0AD9-7F50-4C77-A9FA-922C4E799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29461-401F-4C6A-BB9F-0CD7DD568A4F}"/>
              </a:ext>
            </a:extLst>
          </p:cNvPr>
          <p:cNvSpPr>
            <a:spLocks noGrp="1"/>
          </p:cNvSpPr>
          <p:nvPr>
            <p:ph type="sldNum" sz="quarter" idx="12"/>
          </p:nvPr>
        </p:nvSpPr>
        <p:spPr/>
        <p:txBody>
          <a:bodyPr/>
          <a:lstStyle/>
          <a:p>
            <a:fld id="{9D791278-55A7-4A2F-A58B-38F361DB86A1}" type="slidenum">
              <a:rPr lang="en-US" smtClean="0"/>
              <a:t>‹#›</a:t>
            </a:fld>
            <a:endParaRPr lang="en-US"/>
          </a:p>
        </p:txBody>
      </p:sp>
    </p:spTree>
    <p:extLst>
      <p:ext uri="{BB962C8B-B14F-4D97-AF65-F5344CB8AC3E}">
        <p14:creationId xmlns:p14="http://schemas.microsoft.com/office/powerpoint/2010/main" val="4136403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8EF13-5349-4FD8-81FE-65C0AD2C29F0}"/>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D24279CA-1B80-4805-8870-E62F6A8A8E05}"/>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48AE21-2838-4060-8273-09319E6DE39A}"/>
              </a:ext>
            </a:extLst>
          </p:cNvPr>
          <p:cNvSpPr>
            <a:spLocks noGrp="1"/>
          </p:cNvSpPr>
          <p:nvPr>
            <p:ph type="dt" sz="half" idx="10"/>
          </p:nvPr>
        </p:nvSpPr>
        <p:spPr/>
        <p:txBody>
          <a:bodyPr/>
          <a:lstStyle/>
          <a:p>
            <a:fld id="{C20F2AF2-EA92-44F8-853B-5E3554E36C48}" type="datetimeFigureOut">
              <a:rPr lang="en-US" smtClean="0"/>
              <a:t>1/26/2023</a:t>
            </a:fld>
            <a:endParaRPr lang="en-US"/>
          </a:p>
        </p:txBody>
      </p:sp>
      <p:sp>
        <p:nvSpPr>
          <p:cNvPr id="5" name="Footer Placeholder 4">
            <a:extLst>
              <a:ext uri="{FF2B5EF4-FFF2-40B4-BE49-F238E27FC236}">
                <a16:creationId xmlns:a16="http://schemas.microsoft.com/office/drawing/2014/main" id="{D70E0174-F65D-4B1C-A3A5-C26720F20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CC7D4-6F4C-40F8-B3F5-D97634E76C07}"/>
              </a:ext>
            </a:extLst>
          </p:cNvPr>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789866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9D06E-E243-4A47-9F9D-7DE92C6EBE61}"/>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9B8960-ACF2-42BB-82C1-8E1AD85334F9}"/>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BD44A-5F58-4499-9A53-E668E1B2642C}"/>
              </a:ext>
            </a:extLst>
          </p:cNvPr>
          <p:cNvSpPr>
            <a:spLocks noGrp="1"/>
          </p:cNvSpPr>
          <p:nvPr>
            <p:ph type="dt" sz="half" idx="10"/>
          </p:nvPr>
        </p:nvSpPr>
        <p:spPr/>
        <p:txBody>
          <a:bodyPr/>
          <a:lstStyle/>
          <a:p>
            <a:fld id="{CCADBDEA-A8F7-40C7-A9A3-0501631DD117}" type="datetimeFigureOut">
              <a:rPr lang="en-US" smtClean="0"/>
              <a:t>1/26/2023</a:t>
            </a:fld>
            <a:endParaRPr lang="en-US"/>
          </a:p>
        </p:txBody>
      </p:sp>
      <p:sp>
        <p:nvSpPr>
          <p:cNvPr id="5" name="Footer Placeholder 4">
            <a:extLst>
              <a:ext uri="{FF2B5EF4-FFF2-40B4-BE49-F238E27FC236}">
                <a16:creationId xmlns:a16="http://schemas.microsoft.com/office/drawing/2014/main" id="{3FEAA50C-6DCC-4E8B-8DAB-A5A2FEF73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A5C68-3D52-4156-AB08-1D828AE42142}"/>
              </a:ext>
            </a:extLst>
          </p:cNvPr>
          <p:cNvSpPr>
            <a:spLocks noGrp="1"/>
          </p:cNvSpPr>
          <p:nvPr>
            <p:ph type="sldNum" sz="quarter" idx="12"/>
          </p:nvPr>
        </p:nvSpPr>
        <p:spPr/>
        <p:txBody>
          <a:bodyPr/>
          <a:lstStyle/>
          <a:p>
            <a:fld id="{9D791278-55A7-4A2F-A58B-38F361DB86A1}" type="slidenum">
              <a:rPr lang="en-US" smtClean="0"/>
              <a:t>‹#›</a:t>
            </a:fld>
            <a:endParaRPr lang="en-US"/>
          </a:p>
        </p:txBody>
      </p:sp>
    </p:spTree>
    <p:extLst>
      <p:ext uri="{BB962C8B-B14F-4D97-AF65-F5344CB8AC3E}">
        <p14:creationId xmlns:p14="http://schemas.microsoft.com/office/powerpoint/2010/main" val="2720297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600" b="1" i="0">
                <a:solidFill>
                  <a:schemeClr val="bg1"/>
                </a:solidFill>
                <a:latin typeface="Georgia"/>
                <a:cs typeface="Georgia"/>
              </a:defRPr>
            </a:lvl1pPr>
          </a:lstStyle>
          <a:p>
            <a:endParaRPr/>
          </a:p>
        </p:txBody>
      </p:sp>
      <p:sp>
        <p:nvSpPr>
          <p:cNvPr id="3" name="Holder 3"/>
          <p:cNvSpPr>
            <a:spLocks noGrp="1"/>
          </p:cNvSpPr>
          <p:nvPr>
            <p:ph sz="half" idx="2"/>
          </p:nvPr>
        </p:nvSpPr>
        <p:spPr>
          <a:xfrm>
            <a:off x="898875" y="2809239"/>
            <a:ext cx="10344574" cy="775597"/>
          </a:xfrm>
          <a:prstGeom prst="rect">
            <a:avLst/>
          </a:prstGeom>
        </p:spPr>
        <p:txBody>
          <a:bodyPr wrap="square" lIns="0" tIns="0" rIns="0" bIns="0">
            <a:spAutoFit/>
          </a:bodyPr>
          <a:lstStyle>
            <a:lvl1pPr>
              <a:defRPr sz="5600" b="0" i="0">
                <a:solidFill>
                  <a:srgbClr val="C78036"/>
                </a:solidFill>
                <a:latin typeface="Arial"/>
                <a:cs typeface="Arial"/>
              </a:defRPr>
            </a:lvl1pPr>
          </a:lstStyle>
          <a:p>
            <a:endParaRPr/>
          </a:p>
        </p:txBody>
      </p:sp>
      <p:sp>
        <p:nvSpPr>
          <p:cNvPr id="4" name="Holder 4"/>
          <p:cNvSpPr>
            <a:spLocks noGrp="1"/>
          </p:cNvSpPr>
          <p:nvPr>
            <p:ph sz="half" idx="3"/>
          </p:nvPr>
        </p:nvSpPr>
        <p:spPr>
          <a:xfrm>
            <a:off x="12557760" y="3154680"/>
            <a:ext cx="10607040" cy="7755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400" b="0" i="0">
                <a:solidFill>
                  <a:srgbClr val="808080"/>
                </a:solidFill>
                <a:latin typeface="Arial"/>
                <a:cs typeface="Arial"/>
              </a:defRPr>
            </a:lvl1pPr>
          </a:lstStyle>
          <a:p>
            <a:pPr marL="25400">
              <a:lnSpc>
                <a:spcPts val="2850"/>
              </a:lnSpc>
            </a:pPr>
            <a:r>
              <a:rPr lang="en-US" spc="-10"/>
              <a:t>@LakeInstitute </a:t>
            </a:r>
            <a:r>
              <a:rPr lang="en-US"/>
              <a:t>|</a:t>
            </a:r>
            <a:r>
              <a:rPr lang="en-US" spc="-110"/>
              <a:t> </a:t>
            </a:r>
            <a:r>
              <a:rPr lang="en-US" spc="-10"/>
              <a:t>#LakeECRF</a:t>
            </a:r>
            <a:endParaRPr lang="en-US" spc="-10"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7" name="Holder 7"/>
          <p:cNvSpPr>
            <a:spLocks noGrp="1"/>
          </p:cNvSpPr>
          <p:nvPr>
            <p:ph type="sldNum" sz="quarter" idx="7"/>
          </p:nvPr>
        </p:nvSpPr>
        <p:spPr/>
        <p:txBody>
          <a:bodyPr lIns="0" tIns="0" rIns="0" bIns="0"/>
          <a:lstStyle>
            <a:lvl1pPr>
              <a:defRPr sz="2400" b="0" i="0">
                <a:solidFill>
                  <a:srgbClr val="8A8A8A"/>
                </a:solidFill>
                <a:latin typeface="Arial"/>
                <a:cs typeface="Arial"/>
              </a:defRPr>
            </a:lvl1pPr>
          </a:lstStyle>
          <a:p>
            <a:pPr marL="50800">
              <a:lnSpc>
                <a:spcPts val="2850"/>
              </a:lnSpc>
            </a:pPr>
            <a:fld id="{81D60167-4931-47E6-BA6A-407CBD079E47}" type="slidenum">
              <a:rPr lang="en-US" spc="-10" smtClean="0"/>
              <a:pPr marL="50800">
                <a:lnSpc>
                  <a:spcPts val="2850"/>
                </a:lnSpc>
              </a:pPr>
              <a:t>‹#›</a:t>
            </a:fld>
            <a:endParaRPr lang="en-US" spc="-10" dirty="0"/>
          </a:p>
        </p:txBody>
      </p:sp>
    </p:spTree>
    <p:extLst>
      <p:ext uri="{BB962C8B-B14F-4D97-AF65-F5344CB8AC3E}">
        <p14:creationId xmlns:p14="http://schemas.microsoft.com/office/powerpoint/2010/main" val="144984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E462-DF6D-49D7-BD0D-184A6FA49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848216-8518-44C8-9B85-8E08B8944095}"/>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E9B59C-4E8C-41DA-BA7F-EF23E4FDC553}"/>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938B2E-1D31-4C0E-A08D-C8A9262B2CAC}"/>
              </a:ext>
            </a:extLst>
          </p:cNvPr>
          <p:cNvSpPr>
            <a:spLocks noGrp="1"/>
          </p:cNvSpPr>
          <p:nvPr>
            <p:ph type="dt" sz="half" idx="10"/>
          </p:nvPr>
        </p:nvSpPr>
        <p:spPr/>
        <p:txBody>
          <a:bodyPr/>
          <a:lstStyle/>
          <a:p>
            <a:fld id="{C20F2AF2-EA92-44F8-853B-5E3554E36C48}" type="datetimeFigureOut">
              <a:rPr lang="en-US" smtClean="0"/>
              <a:t>1/26/2023</a:t>
            </a:fld>
            <a:endParaRPr lang="en-US"/>
          </a:p>
        </p:txBody>
      </p:sp>
      <p:sp>
        <p:nvSpPr>
          <p:cNvPr id="6" name="Footer Placeholder 5">
            <a:extLst>
              <a:ext uri="{FF2B5EF4-FFF2-40B4-BE49-F238E27FC236}">
                <a16:creationId xmlns:a16="http://schemas.microsoft.com/office/drawing/2014/main" id="{4809B913-7B81-4824-BA15-39E9665C8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3F7FB-DD1E-46A4-B122-F272502AD326}"/>
              </a:ext>
            </a:extLst>
          </p:cNvPr>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270899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3707-C829-4E64-84F8-C490A40F70CA}"/>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E7B70C-B861-47B6-82B1-BEBFE9793D59}"/>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48763DB7-B293-426E-86F3-BEF0D71FA632}"/>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543FF8-CD52-400F-A289-F93E6168099A}"/>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31813476-B598-4EB8-AB24-AC0D126C1421}"/>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B9DFB9-3AE7-466E-9730-4E15D9D4DC80}"/>
              </a:ext>
            </a:extLst>
          </p:cNvPr>
          <p:cNvSpPr>
            <a:spLocks noGrp="1"/>
          </p:cNvSpPr>
          <p:nvPr>
            <p:ph type="dt" sz="half" idx="10"/>
          </p:nvPr>
        </p:nvSpPr>
        <p:spPr/>
        <p:txBody>
          <a:bodyPr/>
          <a:lstStyle/>
          <a:p>
            <a:fld id="{C20F2AF2-EA92-44F8-853B-5E3554E36C48}" type="datetimeFigureOut">
              <a:rPr lang="en-US" smtClean="0"/>
              <a:t>1/26/2023</a:t>
            </a:fld>
            <a:endParaRPr lang="en-US"/>
          </a:p>
        </p:txBody>
      </p:sp>
      <p:sp>
        <p:nvSpPr>
          <p:cNvPr id="8" name="Footer Placeholder 7">
            <a:extLst>
              <a:ext uri="{FF2B5EF4-FFF2-40B4-BE49-F238E27FC236}">
                <a16:creationId xmlns:a16="http://schemas.microsoft.com/office/drawing/2014/main" id="{6602237C-E30E-4FCA-A9D2-A18E591637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6E339A-D40A-4FB4-A47F-FD991C1FAB2C}"/>
              </a:ext>
            </a:extLst>
          </p:cNvPr>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124555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B2D1-9640-4033-8E02-1089B0E96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7ECC6F-5863-4767-B4AD-43E66914B091}"/>
              </a:ext>
            </a:extLst>
          </p:cNvPr>
          <p:cNvSpPr>
            <a:spLocks noGrp="1"/>
          </p:cNvSpPr>
          <p:nvPr>
            <p:ph type="dt" sz="half" idx="10"/>
          </p:nvPr>
        </p:nvSpPr>
        <p:spPr/>
        <p:txBody>
          <a:bodyPr/>
          <a:lstStyle/>
          <a:p>
            <a:fld id="{C20F2AF2-EA92-44F8-853B-5E3554E36C48}" type="datetimeFigureOut">
              <a:rPr lang="en-US" smtClean="0"/>
              <a:t>1/26/2023</a:t>
            </a:fld>
            <a:endParaRPr lang="en-US"/>
          </a:p>
        </p:txBody>
      </p:sp>
      <p:sp>
        <p:nvSpPr>
          <p:cNvPr id="4" name="Footer Placeholder 3">
            <a:extLst>
              <a:ext uri="{FF2B5EF4-FFF2-40B4-BE49-F238E27FC236}">
                <a16:creationId xmlns:a16="http://schemas.microsoft.com/office/drawing/2014/main" id="{43D4F669-0E66-4FFB-BE35-BF9BB0E6EB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4AAC67-387F-4C39-9A34-5BEC3C5E4E97}"/>
              </a:ext>
            </a:extLst>
          </p:cNvPr>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4239341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97440F-3101-45F3-B394-836B1D75443A}"/>
              </a:ext>
            </a:extLst>
          </p:cNvPr>
          <p:cNvSpPr>
            <a:spLocks noGrp="1"/>
          </p:cNvSpPr>
          <p:nvPr>
            <p:ph type="dt" sz="half" idx="10"/>
          </p:nvPr>
        </p:nvSpPr>
        <p:spPr/>
        <p:txBody>
          <a:bodyPr/>
          <a:lstStyle/>
          <a:p>
            <a:fld id="{C20F2AF2-EA92-44F8-853B-5E3554E36C48}" type="datetimeFigureOut">
              <a:rPr lang="en-US" smtClean="0"/>
              <a:t>1/26/2023</a:t>
            </a:fld>
            <a:endParaRPr lang="en-US"/>
          </a:p>
        </p:txBody>
      </p:sp>
      <p:sp>
        <p:nvSpPr>
          <p:cNvPr id="3" name="Footer Placeholder 2">
            <a:extLst>
              <a:ext uri="{FF2B5EF4-FFF2-40B4-BE49-F238E27FC236}">
                <a16:creationId xmlns:a16="http://schemas.microsoft.com/office/drawing/2014/main" id="{AF440A79-2D80-415C-A160-8DC35085F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FE83FF-621F-4608-A3ED-E47C09AEE300}"/>
              </a:ext>
            </a:extLst>
          </p:cNvPr>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429456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2930-18A2-4C00-8E09-B74CBFADE8A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88D8886E-4690-4B85-8AAF-9A0043815975}"/>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51777D-CCC8-4E3A-A667-44B4466BD6CB}"/>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A3E1CF3-BB5D-44D4-A727-397074DAAA11}"/>
              </a:ext>
            </a:extLst>
          </p:cNvPr>
          <p:cNvSpPr>
            <a:spLocks noGrp="1"/>
          </p:cNvSpPr>
          <p:nvPr>
            <p:ph type="dt" sz="half" idx="10"/>
          </p:nvPr>
        </p:nvSpPr>
        <p:spPr/>
        <p:txBody>
          <a:bodyPr/>
          <a:lstStyle/>
          <a:p>
            <a:fld id="{C20F2AF2-EA92-44F8-853B-5E3554E36C48}" type="datetimeFigureOut">
              <a:rPr lang="en-US" smtClean="0"/>
              <a:t>1/26/2023</a:t>
            </a:fld>
            <a:endParaRPr lang="en-US"/>
          </a:p>
        </p:txBody>
      </p:sp>
      <p:sp>
        <p:nvSpPr>
          <p:cNvPr id="6" name="Footer Placeholder 5">
            <a:extLst>
              <a:ext uri="{FF2B5EF4-FFF2-40B4-BE49-F238E27FC236}">
                <a16:creationId xmlns:a16="http://schemas.microsoft.com/office/drawing/2014/main" id="{A2DC2F4C-AED2-4BE3-8DAF-A914AB08D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84D39-AAAA-466F-9E80-4BE1BDC9FF54}"/>
              </a:ext>
            </a:extLst>
          </p:cNvPr>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2304019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5997A-87AC-46BD-864E-344F558BC82E}"/>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8B934F04-2A9F-4B7D-B5DC-AEB49DE17D5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18D4BDFC-DD90-4EEB-BEB0-AC81DC21D0B1}"/>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B9234EA6-08D3-4BBE-B499-9D94AA163104}"/>
              </a:ext>
            </a:extLst>
          </p:cNvPr>
          <p:cNvSpPr>
            <a:spLocks noGrp="1"/>
          </p:cNvSpPr>
          <p:nvPr>
            <p:ph type="dt" sz="half" idx="10"/>
          </p:nvPr>
        </p:nvSpPr>
        <p:spPr/>
        <p:txBody>
          <a:bodyPr/>
          <a:lstStyle/>
          <a:p>
            <a:fld id="{C20F2AF2-EA92-44F8-853B-5E3554E36C48}" type="datetimeFigureOut">
              <a:rPr lang="en-US" smtClean="0"/>
              <a:t>1/26/2023</a:t>
            </a:fld>
            <a:endParaRPr lang="en-US"/>
          </a:p>
        </p:txBody>
      </p:sp>
      <p:sp>
        <p:nvSpPr>
          <p:cNvPr id="6" name="Footer Placeholder 5">
            <a:extLst>
              <a:ext uri="{FF2B5EF4-FFF2-40B4-BE49-F238E27FC236}">
                <a16:creationId xmlns:a16="http://schemas.microsoft.com/office/drawing/2014/main" id="{ED003DFD-5BF8-45B9-AED2-1F90C02AA5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9BF2A-A543-43FC-9044-359B4842DAE5}"/>
              </a:ext>
            </a:extLst>
          </p:cNvPr>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137300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568951-089E-49C9-839A-65802329FD3C}"/>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8077D6-514C-491F-87E5-F7A4F229E4E3}"/>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BBBE5-1989-43F6-A1A6-A6742D007534}"/>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20F2AF2-EA92-44F8-853B-5E3554E36C48}" type="datetimeFigureOut">
              <a:rPr lang="en-US" smtClean="0"/>
              <a:t>1/26/2023</a:t>
            </a:fld>
            <a:endParaRPr lang="en-US"/>
          </a:p>
        </p:txBody>
      </p:sp>
      <p:sp>
        <p:nvSpPr>
          <p:cNvPr id="5" name="Footer Placeholder 4">
            <a:extLst>
              <a:ext uri="{FF2B5EF4-FFF2-40B4-BE49-F238E27FC236}">
                <a16:creationId xmlns:a16="http://schemas.microsoft.com/office/drawing/2014/main" id="{3886CDCB-043E-479C-BA33-92C710850A62}"/>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2C61AC-C0F3-4726-83B5-54C91E35ED5C}"/>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9F907AA-58C4-4296-9D1C-977878BE6A7E}" type="slidenum">
              <a:rPr lang="en-US" smtClean="0"/>
              <a:t>‹#›</a:t>
            </a:fld>
            <a:endParaRPr lang="en-US"/>
          </a:p>
        </p:txBody>
      </p:sp>
      <p:pic>
        <p:nvPicPr>
          <p:cNvPr id="7" name="Picture 6">
            <a:extLst>
              <a:ext uri="{FF2B5EF4-FFF2-40B4-BE49-F238E27FC236}">
                <a16:creationId xmlns:a16="http://schemas.microsoft.com/office/drawing/2014/main" id="{FFEAE284-5256-4892-B77F-8CA492DF84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979442" y="143496"/>
            <a:ext cx="2835216" cy="771809"/>
          </a:xfrm>
          <a:prstGeom prst="rect">
            <a:avLst/>
          </a:prstGeom>
        </p:spPr>
      </p:pic>
    </p:spTree>
    <p:extLst>
      <p:ext uri="{BB962C8B-B14F-4D97-AF65-F5344CB8AC3E}">
        <p14:creationId xmlns:p14="http://schemas.microsoft.com/office/powerpoint/2010/main" val="3205397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61D213-5843-49BA-B432-9CB5AA452874}"/>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25A8EC-5855-48CE-91ED-DDC47DB17D91}"/>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E7190-ECC6-4B68-B866-6436D22F644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CADBDEA-A8F7-40C7-A9A3-0501631DD117}" type="datetimeFigureOut">
              <a:rPr lang="en-US" smtClean="0"/>
              <a:t>1/26/2023</a:t>
            </a:fld>
            <a:endParaRPr lang="en-US"/>
          </a:p>
        </p:txBody>
      </p:sp>
      <p:sp>
        <p:nvSpPr>
          <p:cNvPr id="5" name="Footer Placeholder 4">
            <a:extLst>
              <a:ext uri="{FF2B5EF4-FFF2-40B4-BE49-F238E27FC236}">
                <a16:creationId xmlns:a16="http://schemas.microsoft.com/office/drawing/2014/main" id="{96659BB2-E3CE-4EE0-A31A-9B7FFD2FB0A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72E35D-E046-40EF-8AA2-96933DED6871}"/>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D791278-55A7-4A2F-A58B-38F361DB86A1}" type="slidenum">
              <a:rPr lang="en-US" smtClean="0"/>
              <a:t>‹#›</a:t>
            </a:fld>
            <a:endParaRPr lang="en-US"/>
          </a:p>
        </p:txBody>
      </p:sp>
    </p:spTree>
    <p:extLst>
      <p:ext uri="{BB962C8B-B14F-4D97-AF65-F5344CB8AC3E}">
        <p14:creationId xmlns:p14="http://schemas.microsoft.com/office/powerpoint/2010/main" val="4213475038"/>
      </p:ext>
    </p:extLst>
  </p:cSld>
  <p:clrMap bg1="lt1" tx1="dk1" bg2="lt2" tx2="dk2" accent1="accent1" accent2="accent2" accent3="accent3" accent4="accent4" accent5="accent5" accent6="accent6" hlink="hlink" folHlink="folHlink"/>
  <p:sldLayoutIdLst>
    <p:sldLayoutId id="2147483660"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A325F3FF-98AF-4840-91B1-BAEA85D22EB4}" type="datetimeFigureOut">
              <a:rPr lang="en-US" smtClean="0"/>
              <a:t>1/26/2023</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B918D3C9-B7BA-4F08-82D7-BECB398CF0D6}" type="slidenum">
              <a:rPr lang="en-US" smtClean="0"/>
              <a:t>‹#›</a:t>
            </a:fld>
            <a:endParaRPr lang="en-US"/>
          </a:p>
        </p:txBody>
      </p:sp>
    </p:spTree>
    <p:extLst>
      <p:ext uri="{BB962C8B-B14F-4D97-AF65-F5344CB8AC3E}">
        <p14:creationId xmlns:p14="http://schemas.microsoft.com/office/powerpoint/2010/main" val="238646118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07580" y="1451795"/>
            <a:ext cx="19368840" cy="584775"/>
          </a:xfrm>
          <a:prstGeom prst="rect">
            <a:avLst/>
          </a:prstGeom>
        </p:spPr>
        <p:txBody>
          <a:bodyPr wrap="square" lIns="0" tIns="0" rIns="0" bIns="0">
            <a:spAutoFit/>
          </a:bodyPr>
          <a:lstStyle>
            <a:lvl1pPr>
              <a:defRPr sz="3800" b="1" i="0">
                <a:solidFill>
                  <a:schemeClr val="bg1"/>
                </a:solidFill>
                <a:latin typeface="Georgia"/>
                <a:cs typeface="Georgia"/>
              </a:defRPr>
            </a:lvl1pPr>
          </a:lstStyle>
          <a:p>
            <a:endParaRPr/>
          </a:p>
        </p:txBody>
      </p:sp>
      <p:sp>
        <p:nvSpPr>
          <p:cNvPr id="3" name="Holder 3"/>
          <p:cNvSpPr>
            <a:spLocks noGrp="1"/>
          </p:cNvSpPr>
          <p:nvPr>
            <p:ph type="body" idx="1"/>
          </p:nvPr>
        </p:nvSpPr>
        <p:spPr>
          <a:xfrm>
            <a:off x="1429177" y="3190238"/>
            <a:ext cx="21525650" cy="677108"/>
          </a:xfrm>
          <a:prstGeom prst="rect">
            <a:avLst/>
          </a:prstGeom>
        </p:spPr>
        <p:txBody>
          <a:bodyPr wrap="square" lIns="0" tIns="0" rIns="0" bIns="0">
            <a:spAutoFit/>
          </a:bodyPr>
          <a:lstStyle>
            <a:lvl1pPr>
              <a:defRPr sz="4400" b="0" i="0">
                <a:solidFill>
                  <a:srgbClr val="C78036"/>
                </a:solidFill>
                <a:latin typeface="Arial"/>
                <a:cs typeface="Arial"/>
              </a:defRPr>
            </a:lvl1pPr>
          </a:lstStyle>
          <a:p>
            <a:endParaRPr/>
          </a:p>
        </p:txBody>
      </p:sp>
      <p:sp>
        <p:nvSpPr>
          <p:cNvPr id="4" name="Holder 4"/>
          <p:cNvSpPr>
            <a:spLocks noGrp="1"/>
          </p:cNvSpPr>
          <p:nvPr>
            <p:ph type="ftr" sz="quarter" idx="5"/>
          </p:nvPr>
        </p:nvSpPr>
        <p:spPr>
          <a:xfrm>
            <a:off x="209973" y="12974718"/>
            <a:ext cx="5327226" cy="348942"/>
          </a:xfrm>
          <a:prstGeom prst="rect">
            <a:avLst/>
          </a:prstGeom>
        </p:spPr>
        <p:txBody>
          <a:bodyPr wrap="square" lIns="0" tIns="0" rIns="0" bIns="0">
            <a:spAutoFit/>
          </a:bodyPr>
          <a:lstStyle>
            <a:lvl1pPr>
              <a:defRPr sz="2400" b="0" i="0">
                <a:solidFill>
                  <a:srgbClr val="808080"/>
                </a:solidFill>
                <a:latin typeface="Arial"/>
                <a:cs typeface="Arial"/>
              </a:defRPr>
            </a:lvl1pPr>
          </a:lstStyle>
          <a:p>
            <a:pPr marL="25400">
              <a:lnSpc>
                <a:spcPts val="2850"/>
              </a:lnSpc>
            </a:pPr>
            <a:r>
              <a:rPr lang="en-US" spc="-10"/>
              <a:t>@LakeInstitute </a:t>
            </a:r>
            <a:r>
              <a:rPr lang="en-US"/>
              <a:t>|</a:t>
            </a:r>
            <a:r>
              <a:rPr lang="en-US" spc="-110"/>
              <a:t> </a:t>
            </a:r>
            <a:r>
              <a:rPr lang="en-US" spc="-10"/>
              <a:t>#LakeECRF</a:t>
            </a:r>
            <a:endParaRPr lang="en-US" spc="-10" dirty="0"/>
          </a:p>
        </p:txBody>
      </p:sp>
      <p:sp>
        <p:nvSpPr>
          <p:cNvPr id="5" name="Holder 5"/>
          <p:cNvSpPr>
            <a:spLocks noGrp="1"/>
          </p:cNvSpPr>
          <p:nvPr>
            <p:ph type="dt" sz="half" idx="6"/>
          </p:nvPr>
        </p:nvSpPr>
        <p:spPr>
          <a:xfrm>
            <a:off x="1219200" y="12755881"/>
            <a:ext cx="56083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1/26/2023</a:t>
            </a:fld>
            <a:endParaRPr lang="en-US"/>
          </a:p>
        </p:txBody>
      </p:sp>
      <p:sp>
        <p:nvSpPr>
          <p:cNvPr id="6" name="Holder 6"/>
          <p:cNvSpPr>
            <a:spLocks noGrp="1"/>
          </p:cNvSpPr>
          <p:nvPr>
            <p:ph type="sldNum" sz="quarter" idx="7"/>
          </p:nvPr>
        </p:nvSpPr>
        <p:spPr>
          <a:xfrm>
            <a:off x="22393995" y="12889273"/>
            <a:ext cx="590974" cy="348942"/>
          </a:xfrm>
          <a:prstGeom prst="rect">
            <a:avLst/>
          </a:prstGeom>
        </p:spPr>
        <p:txBody>
          <a:bodyPr wrap="square" lIns="0" tIns="0" rIns="0" bIns="0">
            <a:spAutoFit/>
          </a:bodyPr>
          <a:lstStyle>
            <a:lvl1pPr>
              <a:defRPr sz="2400" b="0" i="0">
                <a:solidFill>
                  <a:srgbClr val="8A8A8A"/>
                </a:solidFill>
                <a:latin typeface="Arial"/>
                <a:cs typeface="Arial"/>
              </a:defRPr>
            </a:lvl1pPr>
          </a:lstStyle>
          <a:p>
            <a:pPr marL="50800">
              <a:lnSpc>
                <a:spcPts val="2850"/>
              </a:lnSpc>
            </a:pPr>
            <a:fld id="{81D60167-4931-47E6-BA6A-407CBD079E47}" type="slidenum">
              <a:rPr lang="en-US" spc="-10" smtClean="0"/>
              <a:pPr marL="50800">
                <a:lnSpc>
                  <a:spcPts val="2850"/>
                </a:lnSpc>
              </a:pPr>
              <a:t>‹#›</a:t>
            </a:fld>
            <a:endParaRPr lang="en-US" spc="-10" dirty="0"/>
          </a:p>
        </p:txBody>
      </p:sp>
    </p:spTree>
    <p:extLst>
      <p:ext uri="{BB962C8B-B14F-4D97-AF65-F5344CB8AC3E}">
        <p14:creationId xmlns:p14="http://schemas.microsoft.com/office/powerpoint/2010/main" val="7542693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defRPr>
          <a:latin typeface="+mj-lt"/>
          <a:ea typeface="+mj-ea"/>
          <a:cs typeface="+mj-cs"/>
        </a:defRPr>
      </a:lvl1pPr>
    </p:titleStyle>
    <p:bodyStyle>
      <a:lvl1pPr marL="0">
        <a:defRPr>
          <a:latin typeface="+mn-lt"/>
          <a:ea typeface="+mn-ea"/>
          <a:cs typeface="+mn-cs"/>
        </a:defRPr>
      </a:lvl1pPr>
      <a:lvl2pPr marL="914400">
        <a:defRPr>
          <a:latin typeface="+mn-lt"/>
          <a:ea typeface="+mn-ea"/>
          <a:cs typeface="+mn-cs"/>
        </a:defRPr>
      </a:lvl2pPr>
      <a:lvl3pPr marL="1828800">
        <a:defRPr>
          <a:latin typeface="+mn-lt"/>
          <a:ea typeface="+mn-ea"/>
          <a:cs typeface="+mn-cs"/>
        </a:defRPr>
      </a:lvl3pPr>
      <a:lvl4pPr marL="2743200">
        <a:defRPr>
          <a:latin typeface="+mn-lt"/>
          <a:ea typeface="+mn-ea"/>
          <a:cs typeface="+mn-cs"/>
        </a:defRPr>
      </a:lvl4pPr>
      <a:lvl5pPr marL="3657600">
        <a:defRPr>
          <a:latin typeface="+mn-lt"/>
          <a:ea typeface="+mn-ea"/>
          <a:cs typeface="+mn-cs"/>
        </a:defRPr>
      </a:lvl5pPr>
      <a:lvl6pPr marL="4572000">
        <a:defRPr>
          <a:latin typeface="+mn-lt"/>
          <a:ea typeface="+mn-ea"/>
          <a:cs typeface="+mn-cs"/>
        </a:defRPr>
      </a:lvl6pPr>
      <a:lvl7pPr marL="5486400">
        <a:defRPr>
          <a:latin typeface="+mn-lt"/>
          <a:ea typeface="+mn-ea"/>
          <a:cs typeface="+mn-cs"/>
        </a:defRPr>
      </a:lvl7pPr>
      <a:lvl8pPr marL="6400800">
        <a:defRPr>
          <a:latin typeface="+mn-lt"/>
          <a:ea typeface="+mn-ea"/>
          <a:cs typeface="+mn-cs"/>
        </a:defRPr>
      </a:lvl8pPr>
      <a:lvl9pPr marL="7315200">
        <a:defRPr>
          <a:latin typeface="+mn-lt"/>
          <a:ea typeface="+mn-ea"/>
          <a:cs typeface="+mn-cs"/>
        </a:defRPr>
      </a:lvl9pPr>
    </p:bodyStyle>
    <p:otherStyle>
      <a:lvl1pPr marL="0">
        <a:defRPr>
          <a:latin typeface="+mn-lt"/>
          <a:ea typeface="+mn-ea"/>
          <a:cs typeface="+mn-cs"/>
        </a:defRPr>
      </a:lvl1pPr>
      <a:lvl2pPr marL="914400">
        <a:defRPr>
          <a:latin typeface="+mn-lt"/>
          <a:ea typeface="+mn-ea"/>
          <a:cs typeface="+mn-cs"/>
        </a:defRPr>
      </a:lvl2pPr>
      <a:lvl3pPr marL="1828800">
        <a:defRPr>
          <a:latin typeface="+mn-lt"/>
          <a:ea typeface="+mn-ea"/>
          <a:cs typeface="+mn-cs"/>
        </a:defRPr>
      </a:lvl3pPr>
      <a:lvl4pPr marL="2743200">
        <a:defRPr>
          <a:latin typeface="+mn-lt"/>
          <a:ea typeface="+mn-ea"/>
          <a:cs typeface="+mn-cs"/>
        </a:defRPr>
      </a:lvl4pPr>
      <a:lvl5pPr marL="3657600">
        <a:defRPr>
          <a:latin typeface="+mn-lt"/>
          <a:ea typeface="+mn-ea"/>
          <a:cs typeface="+mn-cs"/>
        </a:defRPr>
      </a:lvl5pPr>
      <a:lvl6pPr marL="4572000">
        <a:defRPr>
          <a:latin typeface="+mn-lt"/>
          <a:ea typeface="+mn-ea"/>
          <a:cs typeface="+mn-cs"/>
        </a:defRPr>
      </a:lvl6pPr>
      <a:lvl7pPr marL="5486400">
        <a:defRPr>
          <a:latin typeface="+mn-lt"/>
          <a:ea typeface="+mn-ea"/>
          <a:cs typeface="+mn-cs"/>
        </a:defRPr>
      </a:lvl7pPr>
      <a:lvl8pPr marL="6400800">
        <a:defRPr>
          <a:latin typeface="+mn-lt"/>
          <a:ea typeface="+mn-ea"/>
          <a:cs typeface="+mn-cs"/>
        </a:defRPr>
      </a:lvl8pPr>
      <a:lvl9pPr marL="73152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61D213-5843-49BA-B432-9CB5AA452874}"/>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25A8EC-5855-48CE-91ED-DDC47DB17D91}"/>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E7190-ECC6-4B68-B866-6436D22F644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CADBDEA-A8F7-40C7-A9A3-0501631DD117}" type="datetimeFigureOut">
              <a:rPr lang="en-US" smtClean="0"/>
              <a:t>1/26/2023</a:t>
            </a:fld>
            <a:endParaRPr lang="en-US"/>
          </a:p>
        </p:txBody>
      </p:sp>
      <p:sp>
        <p:nvSpPr>
          <p:cNvPr id="5" name="Footer Placeholder 4">
            <a:extLst>
              <a:ext uri="{FF2B5EF4-FFF2-40B4-BE49-F238E27FC236}">
                <a16:creationId xmlns:a16="http://schemas.microsoft.com/office/drawing/2014/main" id="{96659BB2-E3CE-4EE0-A31A-9B7FFD2FB0A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72E35D-E046-40EF-8AA2-96933DED6871}"/>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D791278-55A7-4A2F-A58B-38F361DB86A1}" type="slidenum">
              <a:rPr lang="en-US" smtClean="0"/>
              <a:t>‹#›</a:t>
            </a:fld>
            <a:endParaRPr lang="en-US"/>
          </a:p>
        </p:txBody>
      </p:sp>
    </p:spTree>
    <p:extLst>
      <p:ext uri="{BB962C8B-B14F-4D97-AF65-F5344CB8AC3E}">
        <p14:creationId xmlns:p14="http://schemas.microsoft.com/office/powerpoint/2010/main" val="373601179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jpe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7.jpe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8.jpg"/><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1517703" y="4765119"/>
            <a:ext cx="18094056" cy="3293209"/>
          </a:xfrm>
          <a:prstGeom prst="rect">
            <a:avLst/>
          </a:prstGeom>
          <a:noFill/>
        </p:spPr>
        <p:txBody>
          <a:bodyPr wrap="none" rtlCol="0">
            <a:spAutoFit/>
          </a:bodyPr>
          <a:lstStyle/>
          <a:p>
            <a:r>
              <a:rPr lang="en-US" sz="10400" b="1" spc="600" dirty="0">
                <a:solidFill>
                  <a:schemeClr val="tx1">
                    <a:lumMod val="75000"/>
                    <a:lumOff val="25000"/>
                  </a:schemeClr>
                </a:solidFill>
                <a:latin typeface="Noto Sans Black" panose="020B0502040504020204" pitchFamily="34" charset="0"/>
                <a:ea typeface="Lato Heavy" panose="020F0502020204030203" pitchFamily="34" charset="0"/>
                <a:cs typeface="Lato Heavy" panose="020F0502020204030203" pitchFamily="34" charset="0"/>
              </a:rPr>
              <a:t>Conversations on Giving:</a:t>
            </a:r>
          </a:p>
          <a:p>
            <a:r>
              <a:rPr lang="en-US" sz="10400" b="1" spc="600" dirty="0">
                <a:solidFill>
                  <a:schemeClr val="tx1">
                    <a:lumMod val="75000"/>
                    <a:lumOff val="25000"/>
                  </a:schemeClr>
                </a:solidFill>
                <a:latin typeface="Noto Sans Black" panose="020B0502040504020204" pitchFamily="34" charset="0"/>
                <a:ea typeface="Lato Heavy" panose="020F0502020204030203" pitchFamily="34" charset="0"/>
                <a:cs typeface="Lato Heavy" panose="020F0502020204030203" pitchFamily="34" charset="0"/>
              </a:rPr>
              <a:t>Demystifying Planned Giving</a:t>
            </a:r>
            <a:endParaRPr lang="tr-TR" sz="10400" b="1" spc="600" dirty="0">
              <a:solidFill>
                <a:schemeClr val="tx1">
                  <a:lumMod val="75000"/>
                  <a:lumOff val="25000"/>
                </a:schemeClr>
              </a:solidFill>
              <a:latin typeface="Noto Sans Black" panose="020B0502040504020204" pitchFamily="34" charset="0"/>
              <a:ea typeface="Lato Heavy" panose="020F0502020204030203" pitchFamily="34" charset="0"/>
              <a:cs typeface="Lato Heavy" panose="020F0502020204030203" pitchFamily="34" charset="0"/>
            </a:endParaRPr>
          </a:p>
        </p:txBody>
      </p:sp>
      <p:grpSp>
        <p:nvGrpSpPr>
          <p:cNvPr id="12" name="Group 11"/>
          <p:cNvGrpSpPr/>
          <p:nvPr/>
        </p:nvGrpSpPr>
        <p:grpSpPr>
          <a:xfrm>
            <a:off x="1699984" y="8058328"/>
            <a:ext cx="17918676" cy="426397"/>
            <a:chOff x="5886450" y="9696450"/>
            <a:chExt cx="12801600" cy="266700"/>
          </a:xfrm>
        </p:grpSpPr>
        <p:sp>
          <p:nvSpPr>
            <p:cNvPr id="13" name="Rectangle 12"/>
            <p:cNvSpPr/>
            <p:nvPr/>
          </p:nvSpPr>
          <p:spPr>
            <a:xfrm>
              <a:off x="5886450" y="9696450"/>
              <a:ext cx="3200400" cy="2667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Rectangle 13"/>
            <p:cNvSpPr/>
            <p:nvPr/>
          </p:nvSpPr>
          <p:spPr>
            <a:xfrm>
              <a:off x="9086850" y="9696450"/>
              <a:ext cx="3200400" cy="266700"/>
            </a:xfrm>
            <a:prstGeom prst="rect">
              <a:avLst/>
            </a:prstGeom>
            <a:solidFill>
              <a:srgbClr val="8A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5" name="Rectangle 14"/>
            <p:cNvSpPr/>
            <p:nvPr/>
          </p:nvSpPr>
          <p:spPr>
            <a:xfrm>
              <a:off x="12287250" y="9696450"/>
              <a:ext cx="3200400" cy="266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6" name="Rectangle 15"/>
            <p:cNvSpPr/>
            <p:nvPr/>
          </p:nvSpPr>
          <p:spPr>
            <a:xfrm>
              <a:off x="15487650" y="9696450"/>
              <a:ext cx="3200400" cy="2667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cxnSp>
        <p:nvCxnSpPr>
          <p:cNvPr id="4" name="Straight Connector 3">
            <a:extLst>
              <a:ext uri="{FF2B5EF4-FFF2-40B4-BE49-F238E27FC236}">
                <a16:creationId xmlns:a16="http://schemas.microsoft.com/office/drawing/2014/main" id="{F855EC91-31A8-46E5-9C10-AC41E2570874}"/>
              </a:ext>
            </a:extLst>
          </p:cNvPr>
          <p:cNvCxnSpPr>
            <a:cxnSpLocks/>
          </p:cNvCxnSpPr>
          <p:nvPr/>
        </p:nvCxnSpPr>
        <p:spPr>
          <a:xfrm>
            <a:off x="20405558" y="0"/>
            <a:ext cx="0" cy="13716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0E8D9B-BDEE-425B-8F6E-3DB9E05F3821}"/>
              </a:ext>
            </a:extLst>
          </p:cNvPr>
          <p:cNvSpPr txBox="1"/>
          <p:nvPr/>
        </p:nvSpPr>
        <p:spPr>
          <a:xfrm>
            <a:off x="1517703" y="12146340"/>
            <a:ext cx="18283238" cy="1569660"/>
          </a:xfrm>
          <a:prstGeom prst="rect">
            <a:avLst/>
          </a:prstGeom>
          <a:noFill/>
        </p:spPr>
        <p:txBody>
          <a:bodyPr wrap="square" rtlCol="0">
            <a:spAutoFit/>
          </a:bodyPr>
          <a:lstStyle/>
          <a:p>
            <a:r>
              <a:rPr lang="en-US" sz="1600" dirty="0">
                <a:effectLst/>
                <a:latin typeface="Advent Sans Logo" panose="020B0502040504020204" pitchFamily="34" charset="0"/>
                <a:ea typeface="Advent Sans Logo" panose="020B0502040504020204" pitchFamily="34" charset="0"/>
                <a:cs typeface="Advent Sans Logo" panose="020B0502040504020204" pitchFamily="34" charset="0"/>
              </a:rPr>
              <a:t>Copyright © 2022 by the General Conference of Seventh-day Adventists®.  All rights reserved.</a:t>
            </a:r>
            <a:r>
              <a:rPr lang="en-US" sz="1600" b="1" dirty="0">
                <a:effectLst/>
                <a:latin typeface="Advent Sans Logo" panose="020B0502040504020204" pitchFamily="34" charset="0"/>
                <a:ea typeface="Advent Sans Logo" panose="020B0502040504020204" pitchFamily="34" charset="0"/>
                <a:cs typeface="Advent Sans Logo" panose="020B0502040504020204" pitchFamily="34" charset="0"/>
              </a:rPr>
              <a:t>  </a:t>
            </a:r>
            <a:r>
              <a:rPr lang="en-US" sz="1600" dirty="0">
                <a:effectLst/>
                <a:latin typeface="Advent Sans Logo" panose="020B0502040504020204" pitchFamily="34" charset="0"/>
                <a:ea typeface="Advent Sans Logo" panose="020B0502040504020204" pitchFamily="34" charset="0"/>
                <a:cs typeface="Advent Sans Logo" panose="020B0502040504020204" pitchFamily="34" charset="0"/>
              </a:rPr>
              <a:t>The information is provided for training purposes only</a:t>
            </a:r>
            <a:r>
              <a:rPr lang="en-US" sz="1600" b="1" i="1" dirty="0">
                <a:effectLst/>
                <a:latin typeface="Advent Sans Logo" panose="020B0502040504020204" pitchFamily="34" charset="0"/>
                <a:ea typeface="Advent Sans Logo" panose="020B0502040504020204" pitchFamily="34" charset="0"/>
                <a:cs typeface="Advent Sans Logo" panose="020B0502040504020204" pitchFamily="34" charset="0"/>
              </a:rPr>
              <a:t> </a:t>
            </a:r>
            <a:r>
              <a:rPr lang="en-US" sz="1600" dirty="0">
                <a:effectLst/>
                <a:latin typeface="Advent Sans Logo" panose="020B0502040504020204" pitchFamily="34" charset="0"/>
                <a:ea typeface="Advent Sans Logo" panose="020B0502040504020204" pitchFamily="34" charset="0"/>
                <a:cs typeface="Advent Sans Logo" panose="020B0502040504020204" pitchFamily="34" charset="0"/>
              </a:rPr>
              <a:t>and is not intended nor</a:t>
            </a:r>
            <a:r>
              <a:rPr lang="en-US" sz="1600" b="1" i="1" dirty="0">
                <a:effectLst/>
                <a:latin typeface="Advent Sans Logo" panose="020B0502040504020204" pitchFamily="34" charset="0"/>
                <a:ea typeface="Advent Sans Logo" panose="020B0502040504020204" pitchFamily="34" charset="0"/>
                <a:cs typeface="Advent Sans Logo" panose="020B0502040504020204" pitchFamily="34" charset="0"/>
              </a:rPr>
              <a:t> </a:t>
            </a:r>
            <a:r>
              <a:rPr lang="en-US" sz="1600" dirty="0">
                <a:effectLst/>
                <a:latin typeface="Advent Sans Logo" panose="020B0502040504020204" pitchFamily="34" charset="0"/>
                <a:ea typeface="Advent Sans Logo" panose="020B0502040504020204" pitchFamily="34" charset="0"/>
                <a:cs typeface="Advent Sans Logo" panose="020B0502040504020204" pitchFamily="34" charset="0"/>
              </a:rPr>
              <a:t>should it be used as legal counsel.  This program may not be used or reformulated for any commercial purposes; neither shall it be published by any person or agency other than an official organizational unit of the Seventh-day Adventist® Church,</a:t>
            </a:r>
            <a:r>
              <a:rPr lang="en-US" sz="1600" b="1" i="1" dirty="0">
                <a:effectLst/>
                <a:latin typeface="Advent Sans Logo" panose="020B0502040504020204" pitchFamily="34" charset="0"/>
                <a:ea typeface="Advent Sans Logo" panose="020B0502040504020204" pitchFamily="34" charset="0"/>
                <a:cs typeface="Advent Sans Logo" panose="020B0502040504020204" pitchFamily="34" charset="0"/>
              </a:rPr>
              <a:t> </a:t>
            </a:r>
            <a:r>
              <a:rPr lang="en-US" sz="1600" dirty="0">
                <a:effectLst/>
                <a:latin typeface="Advent Sans Logo" panose="020B0502040504020204" pitchFamily="34" charset="0"/>
                <a:ea typeface="Advent Sans Logo" panose="020B0502040504020204" pitchFamily="34" charset="0"/>
                <a:cs typeface="Advent Sans Logo" panose="020B0502040504020204" pitchFamily="34" charset="0"/>
              </a:rPr>
              <a:t>unless prior written authorization is obtained from the General Conference of Seventh-day Adventists® Office General Counsel.</a:t>
            </a:r>
            <a:r>
              <a:rPr lang="en-US" sz="1600" b="1" i="1" dirty="0">
                <a:effectLst/>
                <a:latin typeface="Advent Sans Logo" panose="020B0502040504020204" pitchFamily="34" charset="0"/>
                <a:ea typeface="Advent Sans Logo" panose="020B0502040504020204" pitchFamily="34" charset="0"/>
                <a:cs typeface="Advent Sans Logo" panose="020B0502040504020204" pitchFamily="34" charset="0"/>
              </a:rPr>
              <a:t>  </a:t>
            </a:r>
            <a:r>
              <a:rPr lang="en-US" sz="1600" dirty="0">
                <a:effectLst/>
                <a:latin typeface="Advent Sans Logo" panose="020B0502040504020204" pitchFamily="34" charset="0"/>
                <a:ea typeface="Advent Sans Logo" panose="020B0502040504020204" pitchFamily="34" charset="0"/>
                <a:cs typeface="Advent Sans Logo" panose="020B0502040504020204" pitchFamily="34" charset="0"/>
              </a:rPr>
              <a:t>Subject to the foregoing terms, unlimited permission to copy or use this program is hereby granted upon inclusion of the copyright notice above. “Seventh-day Adventist” and “Adventist” are registered trademarks of the General Conference of Seventh-day Adventists® and may not be used by non-Seventh-day Adventist entities without prior written authorization from the General Conference.  Use of all or any part of this program constitutes acceptance by the User of these terms.</a:t>
            </a:r>
          </a:p>
        </p:txBody>
      </p:sp>
      <p:pic>
        <p:nvPicPr>
          <p:cNvPr id="1026" name="Picture 2" descr="logo">
            <a:extLst>
              <a:ext uri="{FF2B5EF4-FFF2-40B4-BE49-F238E27FC236}">
                <a16:creationId xmlns:a16="http://schemas.microsoft.com/office/drawing/2014/main" id="{677258A4-BBDB-4A68-ADF5-ECA140985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18" y="203947"/>
            <a:ext cx="3810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776FBC-FE9C-4A3B-9AFE-4530C30075ED}"/>
              </a:ext>
            </a:extLst>
          </p:cNvPr>
          <p:cNvSpPr>
            <a:spLocks noGrp="1"/>
          </p:cNvSpPr>
          <p:nvPr>
            <p:ph type="title"/>
          </p:nvPr>
        </p:nvSpPr>
        <p:spPr>
          <a:xfrm>
            <a:off x="1280160" y="-879825"/>
            <a:ext cx="12368426" cy="4053311"/>
          </a:xfrm>
        </p:spPr>
        <p:txBody>
          <a:bodyPr anchor="b">
            <a:normAutofit/>
          </a:bodyPr>
          <a:lstStyle/>
          <a:p>
            <a:r>
              <a:rPr lang="en-US" sz="10800" dirty="0"/>
              <a:t>Connect With Constituents</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Background pattern&#10;&#10;Description automatically generated">
            <a:extLst>
              <a:ext uri="{FF2B5EF4-FFF2-40B4-BE49-F238E27FC236}">
                <a16:creationId xmlns:a16="http://schemas.microsoft.com/office/drawing/2014/main" id="{5CA230D5-4B24-4F54-BE66-3BCBFB9ACE8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08" r="50389"/>
          <a:stretch/>
        </p:blipFill>
        <p:spPr>
          <a:xfrm>
            <a:off x="14195075" y="0"/>
            <a:ext cx="10182829"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17" name="Diagram 7">
            <a:extLst>
              <a:ext uri="{FF2B5EF4-FFF2-40B4-BE49-F238E27FC236}">
                <a16:creationId xmlns:a16="http://schemas.microsoft.com/office/drawing/2014/main" id="{BA9F6D89-16E1-105F-ED35-64EE7274C4BC}"/>
              </a:ext>
            </a:extLst>
          </p:cNvPr>
          <p:cNvGraphicFramePr/>
          <p:nvPr>
            <p:extLst>
              <p:ext uri="{D42A27DB-BD31-4B8C-83A1-F6EECF244321}">
                <p14:modId xmlns:p14="http://schemas.microsoft.com/office/powerpoint/2010/main" val="2114433490"/>
              </p:ext>
            </p:extLst>
          </p:nvPr>
        </p:nvGraphicFramePr>
        <p:xfrm>
          <a:off x="968188" y="3173496"/>
          <a:ext cx="17696329" cy="105424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8417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70EF85-0D9D-4728-A2D7-91972E439679}"/>
              </a:ext>
            </a:extLst>
          </p:cNvPr>
          <p:cNvSpPr>
            <a:spLocks noGrp="1"/>
          </p:cNvSpPr>
          <p:nvPr>
            <p:ph type="title"/>
          </p:nvPr>
        </p:nvSpPr>
        <p:spPr>
          <a:xfrm>
            <a:off x="511291" y="650738"/>
            <a:ext cx="9506073" cy="3913682"/>
          </a:xfrm>
        </p:spPr>
        <p:txBody>
          <a:bodyPr anchor="b">
            <a:normAutofit/>
          </a:bodyPr>
          <a:lstStyle/>
          <a:p>
            <a:r>
              <a:rPr lang="en-US" sz="5900" dirty="0"/>
              <a:t>Make The Case For Support ― Help Donors Understand Why They Should Give Gifts to Your Organization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in a circle&#10;&#10;Description automatically generated with low confidence">
            <a:extLst>
              <a:ext uri="{FF2B5EF4-FFF2-40B4-BE49-F238E27FC236}">
                <a16:creationId xmlns:a16="http://schemas.microsoft.com/office/drawing/2014/main" id="{FC59A223-5AE6-48DB-AFAB-7036A79D6B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99" r="323" b="1"/>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4" name="Content Placeholder 3">
            <a:extLst>
              <a:ext uri="{FF2B5EF4-FFF2-40B4-BE49-F238E27FC236}">
                <a16:creationId xmlns:a16="http://schemas.microsoft.com/office/drawing/2014/main" id="{34ACCBCB-4547-4613-B81B-762D7A765B92}"/>
              </a:ext>
            </a:extLst>
          </p:cNvPr>
          <p:cNvGraphicFramePr>
            <a:graphicFrameLocks noGrp="1"/>
          </p:cNvGraphicFramePr>
          <p:nvPr>
            <p:ph idx="1"/>
            <p:extLst>
              <p:ext uri="{D42A27DB-BD31-4B8C-83A1-F6EECF244321}">
                <p14:modId xmlns:p14="http://schemas.microsoft.com/office/powerpoint/2010/main" val="1828206547"/>
              </p:ext>
            </p:extLst>
          </p:nvPr>
        </p:nvGraphicFramePr>
        <p:xfrm>
          <a:off x="511291" y="5819541"/>
          <a:ext cx="9873680" cy="7635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504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70EF85-0D9D-4728-A2D7-91972E439679}"/>
              </a:ext>
            </a:extLst>
          </p:cNvPr>
          <p:cNvSpPr>
            <a:spLocks noGrp="1"/>
          </p:cNvSpPr>
          <p:nvPr>
            <p:ph type="title"/>
          </p:nvPr>
        </p:nvSpPr>
        <p:spPr>
          <a:xfrm>
            <a:off x="943100" y="618081"/>
            <a:ext cx="8737204" cy="3913682"/>
          </a:xfrm>
        </p:spPr>
        <p:txBody>
          <a:bodyPr anchor="b">
            <a:normAutofit/>
          </a:bodyPr>
          <a:lstStyle/>
          <a:p>
            <a:pPr algn="ctr"/>
            <a:r>
              <a:rPr lang="en-US" sz="13800" dirty="0"/>
              <a:t>Say Thank You!</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holding signs&#10;&#10;Description automatically generated with medium confidence">
            <a:extLst>
              <a:ext uri="{FF2B5EF4-FFF2-40B4-BE49-F238E27FC236}">
                <a16:creationId xmlns:a16="http://schemas.microsoft.com/office/drawing/2014/main" id="{4B0243E3-1C84-4C35-9652-2E47C29D93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73" r="24207"/>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10" name="Content Placeholder 4">
            <a:extLst>
              <a:ext uri="{FF2B5EF4-FFF2-40B4-BE49-F238E27FC236}">
                <a16:creationId xmlns:a16="http://schemas.microsoft.com/office/drawing/2014/main" id="{D1BE50C5-9777-44EF-A68D-56EEE3BE12CC}"/>
              </a:ext>
            </a:extLst>
          </p:cNvPr>
          <p:cNvGraphicFramePr>
            <a:graphicFrameLocks noGrp="1"/>
          </p:cNvGraphicFramePr>
          <p:nvPr>
            <p:ph idx="1"/>
            <p:extLst>
              <p:ext uri="{D42A27DB-BD31-4B8C-83A1-F6EECF244321}">
                <p14:modId xmlns:p14="http://schemas.microsoft.com/office/powerpoint/2010/main" val="3319176099"/>
              </p:ext>
            </p:extLst>
          </p:nvPr>
        </p:nvGraphicFramePr>
        <p:xfrm>
          <a:off x="-5203898" y="4772543"/>
          <a:ext cx="21031200" cy="87026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4982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473349-4099-4FE1-BE5D-32AE64D45A65}"/>
              </a:ext>
            </a:extLst>
          </p:cNvPr>
          <p:cNvSpPr>
            <a:spLocks noGrp="1"/>
          </p:cNvSpPr>
          <p:nvPr>
            <p:ph type="title"/>
          </p:nvPr>
        </p:nvSpPr>
        <p:spPr>
          <a:xfrm>
            <a:off x="1280160" y="650738"/>
            <a:ext cx="8737204" cy="3913682"/>
          </a:xfrm>
        </p:spPr>
        <p:txBody>
          <a:bodyPr anchor="b">
            <a:normAutofit/>
          </a:bodyPr>
          <a:lstStyle/>
          <a:p>
            <a:r>
              <a:rPr lang="en-US" sz="9200"/>
              <a:t>Report the Impact and Use of Gifts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ams&#10;&#10;Description automatically generated">
            <a:extLst>
              <a:ext uri="{FF2B5EF4-FFF2-40B4-BE49-F238E27FC236}">
                <a16:creationId xmlns:a16="http://schemas.microsoft.com/office/drawing/2014/main" id="{52C0A7B5-172B-412F-89DB-C82D82D7B3A1}"/>
              </a:ext>
            </a:extLst>
          </p:cNvPr>
          <p:cNvPicPr>
            <a:picLocks noChangeAspect="1"/>
          </p:cNvPicPr>
          <p:nvPr/>
        </p:nvPicPr>
        <p:blipFill rotWithShape="1">
          <a:blip r:embed="rId2">
            <a:extLst>
              <a:ext uri="{28A0092B-C50C-407E-A947-70E740481C1C}">
                <a14:useLocalDpi xmlns:a14="http://schemas.microsoft.com/office/drawing/2010/main" val="0"/>
              </a:ext>
            </a:extLst>
          </a:blip>
          <a:srcRect l="-4900" r="4900" b="22982"/>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4" name="Content Placeholder 3">
            <a:extLst>
              <a:ext uri="{FF2B5EF4-FFF2-40B4-BE49-F238E27FC236}">
                <a16:creationId xmlns:a16="http://schemas.microsoft.com/office/drawing/2014/main" id="{FE0628ED-1BE0-46D9-B17D-5008E0AE961C}"/>
              </a:ext>
            </a:extLst>
          </p:cNvPr>
          <p:cNvGraphicFramePr>
            <a:graphicFrameLocks noGrp="1"/>
          </p:cNvGraphicFramePr>
          <p:nvPr>
            <p:ph idx="1"/>
            <p:extLst>
              <p:ext uri="{D42A27DB-BD31-4B8C-83A1-F6EECF244321}">
                <p14:modId xmlns:p14="http://schemas.microsoft.com/office/powerpoint/2010/main" val="3114812479"/>
              </p:ext>
            </p:extLst>
          </p:nvPr>
        </p:nvGraphicFramePr>
        <p:xfrm>
          <a:off x="1280160" y="5745798"/>
          <a:ext cx="8487178" cy="6641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1567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437789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Calibri" panose="020F0502020204030204"/>
            </a:endParaRPr>
          </a:p>
        </p:txBody>
      </p:sp>
      <p:sp>
        <p:nvSpPr>
          <p:cNvPr id="19"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4377898"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Calibri" panose="020F0502020204030204"/>
            </a:endParaRPr>
          </a:p>
        </p:txBody>
      </p:sp>
      <p:grpSp>
        <p:nvGrpSpPr>
          <p:cNvPr id="21" name="Group 20">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9414106" cy="13716000"/>
            <a:chOff x="651279" y="598259"/>
            <a:chExt cx="10889442" cy="5680742"/>
          </a:xfrm>
        </p:grpSpPr>
        <p:sp>
          <p:nvSpPr>
            <p:cNvPr id="22"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Calibri" panose="020F0502020204030204"/>
              </a:endParaRPr>
            </a:p>
          </p:txBody>
        </p:sp>
        <p:sp>
          <p:nvSpPr>
            <p:cNvPr id="23"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Calibri" panose="020F0502020204030204"/>
              </a:endParaRPr>
            </a:p>
          </p:txBody>
        </p:sp>
      </p:grpSp>
      <p:grpSp>
        <p:nvGrpSpPr>
          <p:cNvPr id="25" name="Group 24">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8" y="0"/>
            <a:ext cx="24377904" cy="13716000"/>
            <a:chOff x="0" y="0"/>
            <a:chExt cx="12188952" cy="6858000"/>
          </a:xfrm>
        </p:grpSpPr>
        <p:sp>
          <p:nvSpPr>
            <p:cNvPr id="26" name="Freeform: Shape 25">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3600">
                <a:solidFill>
                  <a:prstClr val="white"/>
                </a:solidFill>
                <a:latin typeface="Calibri" panose="020F0502020204030204"/>
              </a:endParaRPr>
            </a:p>
          </p:txBody>
        </p:sp>
        <p:sp>
          <p:nvSpPr>
            <p:cNvPr id="27" name="Freeform: Shape 26">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3600">
                <a:solidFill>
                  <a:prstClr val="white"/>
                </a:solidFill>
                <a:latin typeface="Calibri" panose="020F0502020204030204"/>
              </a:endParaRPr>
            </a:p>
          </p:txBody>
        </p:sp>
        <p:sp>
          <p:nvSpPr>
            <p:cNvPr id="28" name="Freeform: Shape 27">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3600">
                <a:solidFill>
                  <a:prstClr val="white"/>
                </a:solidFill>
                <a:latin typeface="Calibri" panose="020F0502020204030204"/>
              </a:endParaRPr>
            </a:p>
          </p:txBody>
        </p:sp>
        <p:sp>
          <p:nvSpPr>
            <p:cNvPr id="29" name="Freeform: Shape 28">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3600">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360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360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endParaRPr lang="en-US" sz="3600">
                <a:solidFill>
                  <a:prstClr val="white"/>
                </a:solidFill>
                <a:latin typeface="Calibri" panose="020F0502020204030204"/>
              </a:endParaRPr>
            </a:p>
          </p:txBody>
        </p:sp>
      </p:grpSp>
      <p:sp>
        <p:nvSpPr>
          <p:cNvPr id="2" name="Title 1">
            <a:extLst>
              <a:ext uri="{FF2B5EF4-FFF2-40B4-BE49-F238E27FC236}">
                <a16:creationId xmlns:a16="http://schemas.microsoft.com/office/drawing/2014/main" id="{CDC7980C-0B73-452A-A89F-E52B8867B811}"/>
              </a:ext>
            </a:extLst>
          </p:cNvPr>
          <p:cNvSpPr>
            <a:spLocks noGrp="1"/>
          </p:cNvSpPr>
          <p:nvPr>
            <p:ph type="title"/>
          </p:nvPr>
        </p:nvSpPr>
        <p:spPr>
          <a:xfrm>
            <a:off x="1572770" y="1682497"/>
            <a:ext cx="7030488" cy="10680194"/>
          </a:xfrm>
        </p:spPr>
        <p:txBody>
          <a:bodyPr anchor="ctr">
            <a:normAutofit/>
          </a:bodyPr>
          <a:lstStyle/>
          <a:p>
            <a:r>
              <a:rPr lang="en-US" sz="9600">
                <a:solidFill>
                  <a:schemeClr val="bg1"/>
                </a:solidFill>
              </a:rPr>
              <a:t>Institutional Development Exercise</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660278"/>
              </p:ext>
            </p:extLst>
          </p:nvPr>
        </p:nvGraphicFramePr>
        <p:xfrm>
          <a:off x="9971773" y="462013"/>
          <a:ext cx="13129143" cy="12811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142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161362"/>
            <a:ext cx="24384000" cy="5554636"/>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person, standing, suit&#10;&#10;Description automatically generated">
            <a:extLst>
              <a:ext uri="{FF2B5EF4-FFF2-40B4-BE49-F238E27FC236}">
                <a16:creationId xmlns:a16="http://schemas.microsoft.com/office/drawing/2014/main" id="{061FE1A1-1502-4E4C-88C5-6E3AE97CDB02}"/>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 y="2"/>
            <a:ext cx="24383998" cy="13716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5" name="TextBox 4">
            <a:extLst>
              <a:ext uri="{FF2B5EF4-FFF2-40B4-BE49-F238E27FC236}">
                <a16:creationId xmlns:a16="http://schemas.microsoft.com/office/drawing/2014/main" id="{AF82005C-629A-4AB8-931F-26437ECA7A97}"/>
              </a:ext>
            </a:extLst>
          </p:cNvPr>
          <p:cNvSpPr txBox="1"/>
          <p:nvPr/>
        </p:nvSpPr>
        <p:spPr>
          <a:xfrm>
            <a:off x="1199636" y="10468640"/>
            <a:ext cx="13862638" cy="1504434"/>
          </a:xfrm>
          <a:prstGeom prst="rect">
            <a:avLst/>
          </a:prstGeom>
        </p:spPr>
        <p:txBody>
          <a:bodyPr vert="horz" lIns="91440" tIns="45720" rIns="91440" bIns="45720" rtlCol="0" anchor="b">
            <a:normAutofit/>
          </a:bodyPr>
          <a:lstStyle/>
          <a:p>
            <a:pPr>
              <a:lnSpc>
                <a:spcPct val="90000"/>
              </a:lnSpc>
              <a:spcBef>
                <a:spcPct val="0"/>
              </a:spcBef>
              <a:spcAft>
                <a:spcPts val="1200"/>
              </a:spcAft>
              <a:defRPr/>
            </a:pPr>
            <a:r>
              <a:rPr lang="en-US" sz="7200">
                <a:solidFill>
                  <a:schemeClr val="tx1">
                    <a:lumMod val="85000"/>
                    <a:lumOff val="15000"/>
                  </a:schemeClr>
                </a:solidFill>
                <a:latin typeface="+mj-lt"/>
                <a:ea typeface="+mj-ea"/>
                <a:cs typeface="+mj-cs"/>
              </a:rPr>
              <a:t>Donor Development</a:t>
            </a:r>
          </a:p>
        </p:txBody>
      </p:sp>
    </p:spTree>
    <p:extLst>
      <p:ext uri="{BB962C8B-B14F-4D97-AF65-F5344CB8AC3E}">
        <p14:creationId xmlns:p14="http://schemas.microsoft.com/office/powerpoint/2010/main" val="1932414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2269354" y="607183"/>
            <a:ext cx="11471180" cy="11793486"/>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panose="020F0502020204030204"/>
            </a:endParaRPr>
          </a:p>
        </p:txBody>
      </p:sp>
      <p:pic>
        <p:nvPicPr>
          <p:cNvPr id="3074" name="Picture 2" descr="http://www.cometsystem.cz/userfiles/otaznik_06.jpg">
            <a:extLst>
              <a:ext uri="{FF2B5EF4-FFF2-40B4-BE49-F238E27FC236}">
                <a16:creationId xmlns:a16="http://schemas.microsoft.com/office/drawing/2014/main" id="{C634CC22-588C-4A02-BEBF-534BF390A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264" y="1099560"/>
            <a:ext cx="10253472" cy="112059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CBEF74-7476-4EAC-B01B-B0D69557075C}"/>
              </a:ext>
            </a:extLst>
          </p:cNvPr>
          <p:cNvSpPr>
            <a:spLocks noGrp="1"/>
          </p:cNvSpPr>
          <p:nvPr>
            <p:ph type="title"/>
          </p:nvPr>
        </p:nvSpPr>
        <p:spPr>
          <a:xfrm>
            <a:off x="12785196" y="1280527"/>
            <a:ext cx="10442532" cy="2689950"/>
          </a:xfrm>
        </p:spPr>
        <p:txBody>
          <a:bodyPr>
            <a:normAutofit/>
          </a:bodyPr>
          <a:lstStyle/>
          <a:p>
            <a:pPr algn="ctr"/>
            <a:r>
              <a:rPr lang="en-US" sz="8000" dirty="0"/>
              <a:t>Understand Where Many Donors Start</a:t>
            </a:r>
          </a:p>
        </p:txBody>
      </p:sp>
      <p:sp>
        <p:nvSpPr>
          <p:cNvPr id="3" name="Content Placeholder 2">
            <a:extLst>
              <a:ext uri="{FF2B5EF4-FFF2-40B4-BE49-F238E27FC236}">
                <a16:creationId xmlns:a16="http://schemas.microsoft.com/office/drawing/2014/main" id="{35DA6619-CA75-4EA3-9931-42145925BCC0}"/>
              </a:ext>
            </a:extLst>
          </p:cNvPr>
          <p:cNvSpPr>
            <a:spLocks noGrp="1"/>
          </p:cNvSpPr>
          <p:nvPr>
            <p:ph idx="1"/>
          </p:nvPr>
        </p:nvSpPr>
        <p:spPr>
          <a:xfrm>
            <a:off x="12783806" y="4243526"/>
            <a:ext cx="10470980" cy="7546020"/>
          </a:xfrm>
        </p:spPr>
        <p:txBody>
          <a:bodyPr>
            <a:normAutofit/>
          </a:bodyPr>
          <a:lstStyle/>
          <a:p>
            <a:pPr marL="0" indent="0">
              <a:buNone/>
            </a:pPr>
            <a:r>
              <a:rPr lang="en-US" sz="4800" dirty="0"/>
              <a:t>Many donors do not have a giving strategy in place.₁</a:t>
            </a:r>
          </a:p>
          <a:p>
            <a:pPr marL="0" indent="0">
              <a:buNone/>
            </a:pPr>
            <a:endParaRPr lang="en-US" sz="4800" dirty="0"/>
          </a:p>
          <a:p>
            <a:pPr marL="0" indent="0">
              <a:buNone/>
            </a:pPr>
            <a:r>
              <a:rPr lang="en-US" sz="4800" dirty="0"/>
              <a:t>Values play a huge part in determining the organizations they support.₁</a:t>
            </a:r>
          </a:p>
          <a:p>
            <a:pPr marL="0" indent="0">
              <a:buNone/>
            </a:pPr>
            <a:endParaRPr lang="en-US" sz="4800" dirty="0"/>
          </a:p>
          <a:p>
            <a:pPr marL="0" indent="0">
              <a:buNone/>
            </a:pPr>
            <a:r>
              <a:rPr lang="en-US" sz="4800" dirty="0"/>
              <a:t>Giving heavily influence by their culture.₂ </a:t>
            </a:r>
          </a:p>
          <a:p>
            <a:pPr marL="0" indent="0">
              <a:buNone/>
            </a:pPr>
            <a:endParaRPr lang="en-US" sz="4800" dirty="0"/>
          </a:p>
          <a:p>
            <a:pPr marL="0" indent="0">
              <a:buNone/>
            </a:pPr>
            <a:r>
              <a:rPr lang="en-US" sz="4800" dirty="0"/>
              <a:t>Personal Satisfaction and Personal Connections rank as top two motivators.₃</a:t>
            </a:r>
          </a:p>
        </p:txBody>
      </p:sp>
      <p:sp>
        <p:nvSpPr>
          <p:cNvPr id="5" name="TextBox 4">
            <a:extLst>
              <a:ext uri="{FF2B5EF4-FFF2-40B4-BE49-F238E27FC236}">
                <a16:creationId xmlns:a16="http://schemas.microsoft.com/office/drawing/2014/main" id="{2C155BEF-8591-4F01-A29B-FBD4FC8A0434}"/>
              </a:ext>
            </a:extLst>
          </p:cNvPr>
          <p:cNvSpPr txBox="1"/>
          <p:nvPr/>
        </p:nvSpPr>
        <p:spPr>
          <a:xfrm>
            <a:off x="1" y="12305541"/>
            <a:ext cx="15868255" cy="1200329"/>
          </a:xfrm>
          <a:prstGeom prst="rect">
            <a:avLst/>
          </a:prstGeom>
          <a:noFill/>
        </p:spPr>
        <p:txBody>
          <a:bodyPr wrap="none" rtlCol="0">
            <a:spAutoFit/>
          </a:bodyPr>
          <a:lstStyle/>
          <a:p>
            <a:pPr defTabSz="1828800"/>
            <a:r>
              <a:rPr lang="en-US" sz="2400" dirty="0">
                <a:solidFill>
                  <a:prstClr val="black"/>
                </a:solidFill>
                <a:latin typeface="Calibri" panose="020F0502020204030204"/>
              </a:rPr>
              <a:t>1. 2021 Bank of America Study of Philanthropy: Charitable Giving by Affluent Households</a:t>
            </a:r>
          </a:p>
          <a:p>
            <a:pPr defTabSz="1828800"/>
            <a:r>
              <a:rPr lang="en-US" sz="2400" dirty="0">
                <a:solidFill>
                  <a:prstClr val="black"/>
                </a:solidFill>
                <a:latin typeface="Calibri" panose="020F0502020204030204"/>
              </a:rPr>
              <a:t>2. 2016 DePaul University Cross-National Differences in Charitable Giving in the West and the World</a:t>
            </a:r>
          </a:p>
          <a:p>
            <a:pPr defTabSz="1828800"/>
            <a:r>
              <a:rPr lang="en-US" sz="2400" dirty="0">
                <a:solidFill>
                  <a:prstClr val="black"/>
                </a:solidFill>
                <a:latin typeface="Calibri" panose="020F0502020204030204"/>
              </a:rPr>
              <a:t>3. 2022 BNY Mellon Charitable Giving Study: High Net Worth Investors’ experience with and attitudes toward charitable giving</a:t>
            </a:r>
          </a:p>
        </p:txBody>
      </p:sp>
    </p:spTree>
    <p:extLst>
      <p:ext uri="{BB962C8B-B14F-4D97-AF65-F5344CB8AC3E}">
        <p14:creationId xmlns:p14="http://schemas.microsoft.com/office/powerpoint/2010/main" val="1427677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9" name="Rectangle 2560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95524" y="658368"/>
            <a:ext cx="12502220" cy="3566160"/>
          </a:xfrm>
        </p:spPr>
        <p:txBody>
          <a:bodyPr anchor="b">
            <a:normAutofit/>
          </a:bodyPr>
          <a:lstStyle/>
          <a:p>
            <a:r>
              <a:rPr lang="en-US" sz="10800" b="1"/>
              <a:t>Don’t Assume</a:t>
            </a:r>
          </a:p>
        </p:txBody>
      </p:sp>
      <p:pic>
        <p:nvPicPr>
          <p:cNvPr id="25604"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6377" r="15711"/>
          <a:stretch/>
        </p:blipFill>
        <p:spPr bwMode="auto">
          <a:xfrm>
            <a:off x="2" y="10"/>
            <a:ext cx="9314688" cy="13715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56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95524" y="4749894"/>
            <a:ext cx="8487178" cy="36576"/>
          </a:xfrm>
          <a:custGeom>
            <a:avLst/>
            <a:gdLst>
              <a:gd name="connsiteX0" fmla="*/ 0 w 8487178"/>
              <a:gd name="connsiteY0" fmla="*/ 0 h 36576"/>
              <a:gd name="connsiteX1" fmla="*/ 737732 w 8487178"/>
              <a:gd name="connsiteY1" fmla="*/ 0 h 36576"/>
              <a:gd name="connsiteX2" fmla="*/ 1560335 w 8487178"/>
              <a:gd name="connsiteY2" fmla="*/ 0 h 36576"/>
              <a:gd name="connsiteX3" fmla="*/ 1958580 w 8487178"/>
              <a:gd name="connsiteY3" fmla="*/ 0 h 36576"/>
              <a:gd name="connsiteX4" fmla="*/ 2526568 w 8487178"/>
              <a:gd name="connsiteY4" fmla="*/ 0 h 36576"/>
              <a:gd name="connsiteX5" fmla="*/ 2924812 w 8487178"/>
              <a:gd name="connsiteY5" fmla="*/ 0 h 36576"/>
              <a:gd name="connsiteX6" fmla="*/ 3577672 w 8487178"/>
              <a:gd name="connsiteY6" fmla="*/ 0 h 36576"/>
              <a:gd name="connsiteX7" fmla="*/ 4145660 w 8487178"/>
              <a:gd name="connsiteY7" fmla="*/ 0 h 36576"/>
              <a:gd name="connsiteX8" fmla="*/ 4883392 w 8487178"/>
              <a:gd name="connsiteY8" fmla="*/ 0 h 36576"/>
              <a:gd name="connsiteX9" fmla="*/ 5705995 w 8487178"/>
              <a:gd name="connsiteY9" fmla="*/ 0 h 36576"/>
              <a:gd name="connsiteX10" fmla="*/ 6358855 w 8487178"/>
              <a:gd name="connsiteY10" fmla="*/ 0 h 36576"/>
              <a:gd name="connsiteX11" fmla="*/ 7181458 w 8487178"/>
              <a:gd name="connsiteY11" fmla="*/ 0 h 36576"/>
              <a:gd name="connsiteX12" fmla="*/ 7834318 w 8487178"/>
              <a:gd name="connsiteY12" fmla="*/ 0 h 36576"/>
              <a:gd name="connsiteX13" fmla="*/ 8487178 w 8487178"/>
              <a:gd name="connsiteY13" fmla="*/ 0 h 36576"/>
              <a:gd name="connsiteX14" fmla="*/ 8487178 w 8487178"/>
              <a:gd name="connsiteY14" fmla="*/ 36576 h 36576"/>
              <a:gd name="connsiteX15" fmla="*/ 7834318 w 8487178"/>
              <a:gd name="connsiteY15" fmla="*/ 36576 h 36576"/>
              <a:gd name="connsiteX16" fmla="*/ 7351202 w 8487178"/>
              <a:gd name="connsiteY16" fmla="*/ 36576 h 36576"/>
              <a:gd name="connsiteX17" fmla="*/ 6952957 w 8487178"/>
              <a:gd name="connsiteY17" fmla="*/ 36576 h 36576"/>
              <a:gd name="connsiteX18" fmla="*/ 6384969 w 8487178"/>
              <a:gd name="connsiteY18" fmla="*/ 36576 h 36576"/>
              <a:gd name="connsiteX19" fmla="*/ 5732109 w 8487178"/>
              <a:gd name="connsiteY19" fmla="*/ 36576 h 36576"/>
              <a:gd name="connsiteX20" fmla="*/ 5164121 w 8487178"/>
              <a:gd name="connsiteY20" fmla="*/ 36576 h 36576"/>
              <a:gd name="connsiteX21" fmla="*/ 4681005 w 8487178"/>
              <a:gd name="connsiteY21" fmla="*/ 36576 h 36576"/>
              <a:gd name="connsiteX22" fmla="*/ 3858402 w 8487178"/>
              <a:gd name="connsiteY22" fmla="*/ 36576 h 36576"/>
              <a:gd name="connsiteX23" fmla="*/ 3205542 w 8487178"/>
              <a:gd name="connsiteY23" fmla="*/ 36576 h 36576"/>
              <a:gd name="connsiteX24" fmla="*/ 2467810 w 8487178"/>
              <a:gd name="connsiteY24" fmla="*/ 36576 h 36576"/>
              <a:gd name="connsiteX25" fmla="*/ 2069566 w 8487178"/>
              <a:gd name="connsiteY25" fmla="*/ 36576 h 36576"/>
              <a:gd name="connsiteX26" fmla="*/ 1586449 w 8487178"/>
              <a:gd name="connsiteY26" fmla="*/ 36576 h 36576"/>
              <a:gd name="connsiteX27" fmla="*/ 933590 w 8487178"/>
              <a:gd name="connsiteY27" fmla="*/ 36576 h 36576"/>
              <a:gd name="connsiteX28" fmla="*/ 0 w 8487178"/>
              <a:gd name="connsiteY28" fmla="*/ 36576 h 36576"/>
              <a:gd name="connsiteX29" fmla="*/ 0 w 8487178"/>
              <a:gd name="connsiteY29" fmla="*/ 0 h 36576"/>
              <a:gd name="connsiteX0" fmla="*/ 0 w 8487178"/>
              <a:gd name="connsiteY0" fmla="*/ 0 h 36576"/>
              <a:gd name="connsiteX1" fmla="*/ 483116 w 8487178"/>
              <a:gd name="connsiteY1" fmla="*/ 0 h 36576"/>
              <a:gd name="connsiteX2" fmla="*/ 881361 w 8487178"/>
              <a:gd name="connsiteY2" fmla="*/ 0 h 36576"/>
              <a:gd name="connsiteX3" fmla="*/ 1364477 w 8487178"/>
              <a:gd name="connsiteY3" fmla="*/ 0 h 36576"/>
              <a:gd name="connsiteX4" fmla="*/ 2017337 w 8487178"/>
              <a:gd name="connsiteY4" fmla="*/ 0 h 36576"/>
              <a:gd name="connsiteX5" fmla="*/ 2755069 w 8487178"/>
              <a:gd name="connsiteY5" fmla="*/ 0 h 36576"/>
              <a:gd name="connsiteX6" fmla="*/ 3577672 w 8487178"/>
              <a:gd name="connsiteY6" fmla="*/ 0 h 36576"/>
              <a:gd name="connsiteX7" fmla="*/ 4400275 w 8487178"/>
              <a:gd name="connsiteY7" fmla="*/ 0 h 36576"/>
              <a:gd name="connsiteX8" fmla="*/ 4968263 w 8487178"/>
              <a:gd name="connsiteY8" fmla="*/ 0 h 36576"/>
              <a:gd name="connsiteX9" fmla="*/ 5705995 w 8487178"/>
              <a:gd name="connsiteY9" fmla="*/ 0 h 36576"/>
              <a:gd name="connsiteX10" fmla="*/ 6358855 w 8487178"/>
              <a:gd name="connsiteY10" fmla="*/ 0 h 36576"/>
              <a:gd name="connsiteX11" fmla="*/ 6926843 w 8487178"/>
              <a:gd name="connsiteY11" fmla="*/ 0 h 36576"/>
              <a:gd name="connsiteX12" fmla="*/ 7664575 w 8487178"/>
              <a:gd name="connsiteY12" fmla="*/ 0 h 36576"/>
              <a:gd name="connsiteX13" fmla="*/ 8487178 w 8487178"/>
              <a:gd name="connsiteY13" fmla="*/ 0 h 36576"/>
              <a:gd name="connsiteX14" fmla="*/ 8487178 w 8487178"/>
              <a:gd name="connsiteY14" fmla="*/ 36576 h 36576"/>
              <a:gd name="connsiteX15" fmla="*/ 8004062 w 8487178"/>
              <a:gd name="connsiteY15" fmla="*/ 36576 h 36576"/>
              <a:gd name="connsiteX16" fmla="*/ 7181458 w 8487178"/>
              <a:gd name="connsiteY16" fmla="*/ 36576 h 36576"/>
              <a:gd name="connsiteX17" fmla="*/ 6698342 w 8487178"/>
              <a:gd name="connsiteY17" fmla="*/ 36576 h 36576"/>
              <a:gd name="connsiteX18" fmla="*/ 5960610 w 8487178"/>
              <a:gd name="connsiteY18" fmla="*/ 36576 h 36576"/>
              <a:gd name="connsiteX19" fmla="*/ 5562366 w 8487178"/>
              <a:gd name="connsiteY19" fmla="*/ 36576 h 36576"/>
              <a:gd name="connsiteX20" fmla="*/ 4909506 w 8487178"/>
              <a:gd name="connsiteY20" fmla="*/ 36576 h 36576"/>
              <a:gd name="connsiteX21" fmla="*/ 4426390 w 8487178"/>
              <a:gd name="connsiteY21" fmla="*/ 36576 h 36576"/>
              <a:gd name="connsiteX22" fmla="*/ 3603786 w 8487178"/>
              <a:gd name="connsiteY22" fmla="*/ 36576 h 36576"/>
              <a:gd name="connsiteX23" fmla="*/ 3205542 w 8487178"/>
              <a:gd name="connsiteY23" fmla="*/ 36576 h 36576"/>
              <a:gd name="connsiteX24" fmla="*/ 2552682 w 8487178"/>
              <a:gd name="connsiteY24" fmla="*/ 36576 h 36576"/>
              <a:gd name="connsiteX25" fmla="*/ 2154437 w 8487178"/>
              <a:gd name="connsiteY25" fmla="*/ 36576 h 36576"/>
              <a:gd name="connsiteX26" fmla="*/ 1671321 w 8487178"/>
              <a:gd name="connsiteY26" fmla="*/ 36576 h 36576"/>
              <a:gd name="connsiteX27" fmla="*/ 933590 w 8487178"/>
              <a:gd name="connsiteY27" fmla="*/ 36576 h 36576"/>
              <a:gd name="connsiteX28" fmla="*/ 0 w 8487178"/>
              <a:gd name="connsiteY28" fmla="*/ 36576 h 36576"/>
              <a:gd name="connsiteX29" fmla="*/ 0 w 8487178"/>
              <a:gd name="connsiteY29"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87178" h="36576" fill="none" extrusionOk="0">
                <a:moveTo>
                  <a:pt x="0" y="0"/>
                </a:moveTo>
                <a:cubicBezTo>
                  <a:pt x="116221" y="-6704"/>
                  <a:pt x="408364" y="41393"/>
                  <a:pt x="737732" y="0"/>
                </a:cubicBezTo>
                <a:cubicBezTo>
                  <a:pt x="1057616" y="-41348"/>
                  <a:pt x="1326248" y="22548"/>
                  <a:pt x="1560335" y="0"/>
                </a:cubicBezTo>
                <a:cubicBezTo>
                  <a:pt x="1779624" y="7118"/>
                  <a:pt x="1863120" y="21518"/>
                  <a:pt x="1958580" y="0"/>
                </a:cubicBezTo>
                <a:cubicBezTo>
                  <a:pt x="2051499" y="-19177"/>
                  <a:pt x="2426765" y="-7685"/>
                  <a:pt x="2526568" y="0"/>
                </a:cubicBezTo>
                <a:cubicBezTo>
                  <a:pt x="2644796" y="-5923"/>
                  <a:pt x="2756267" y="38819"/>
                  <a:pt x="2924812" y="0"/>
                </a:cubicBezTo>
                <a:cubicBezTo>
                  <a:pt x="3109745" y="-28396"/>
                  <a:pt x="3375207" y="-12883"/>
                  <a:pt x="3577672" y="0"/>
                </a:cubicBezTo>
                <a:cubicBezTo>
                  <a:pt x="3769338" y="-23237"/>
                  <a:pt x="4026056" y="-13968"/>
                  <a:pt x="4145660" y="0"/>
                </a:cubicBezTo>
                <a:cubicBezTo>
                  <a:pt x="4304176" y="63727"/>
                  <a:pt x="4465181" y="29531"/>
                  <a:pt x="4883392" y="0"/>
                </a:cubicBezTo>
                <a:cubicBezTo>
                  <a:pt x="5243088" y="-3144"/>
                  <a:pt x="5373480" y="-37490"/>
                  <a:pt x="5705995" y="0"/>
                </a:cubicBezTo>
                <a:cubicBezTo>
                  <a:pt x="6056677" y="36747"/>
                  <a:pt x="6159859" y="52147"/>
                  <a:pt x="6358855" y="0"/>
                </a:cubicBezTo>
                <a:cubicBezTo>
                  <a:pt x="6520888" y="-18899"/>
                  <a:pt x="6826761" y="-8113"/>
                  <a:pt x="7181458" y="0"/>
                </a:cubicBezTo>
                <a:cubicBezTo>
                  <a:pt x="7572354" y="8444"/>
                  <a:pt x="7595615" y="-25568"/>
                  <a:pt x="7834318" y="0"/>
                </a:cubicBezTo>
                <a:cubicBezTo>
                  <a:pt x="8052955" y="43179"/>
                  <a:pt x="8263326" y="-33173"/>
                  <a:pt x="8487178" y="0"/>
                </a:cubicBezTo>
                <a:cubicBezTo>
                  <a:pt x="8488672" y="7904"/>
                  <a:pt x="8488545" y="26577"/>
                  <a:pt x="8487178" y="36576"/>
                </a:cubicBezTo>
                <a:cubicBezTo>
                  <a:pt x="8184913" y="74160"/>
                  <a:pt x="8121822" y="65556"/>
                  <a:pt x="7834318" y="36576"/>
                </a:cubicBezTo>
                <a:cubicBezTo>
                  <a:pt x="7549692" y="5620"/>
                  <a:pt x="7517564" y="28106"/>
                  <a:pt x="7351202" y="36576"/>
                </a:cubicBezTo>
                <a:cubicBezTo>
                  <a:pt x="7203037" y="55778"/>
                  <a:pt x="7094786" y="36687"/>
                  <a:pt x="6952957" y="36576"/>
                </a:cubicBezTo>
                <a:cubicBezTo>
                  <a:pt x="6803900" y="43366"/>
                  <a:pt x="6516283" y="65361"/>
                  <a:pt x="6384969" y="36576"/>
                </a:cubicBezTo>
                <a:cubicBezTo>
                  <a:pt x="6242013" y="3977"/>
                  <a:pt x="5995582" y="94557"/>
                  <a:pt x="5732109" y="36576"/>
                </a:cubicBezTo>
                <a:cubicBezTo>
                  <a:pt x="5501736" y="5154"/>
                  <a:pt x="5423809" y="31077"/>
                  <a:pt x="5164121" y="36576"/>
                </a:cubicBezTo>
                <a:cubicBezTo>
                  <a:pt x="4889320" y="57000"/>
                  <a:pt x="4813495" y="41808"/>
                  <a:pt x="4681005" y="36576"/>
                </a:cubicBezTo>
                <a:cubicBezTo>
                  <a:pt x="4543463" y="22389"/>
                  <a:pt x="4061691" y="27272"/>
                  <a:pt x="3858402" y="36576"/>
                </a:cubicBezTo>
                <a:cubicBezTo>
                  <a:pt x="3594637" y="59963"/>
                  <a:pt x="3353691" y="38263"/>
                  <a:pt x="3205542" y="36576"/>
                </a:cubicBezTo>
                <a:cubicBezTo>
                  <a:pt x="3081859" y="64008"/>
                  <a:pt x="2704836" y="78189"/>
                  <a:pt x="2467810" y="36576"/>
                </a:cubicBezTo>
                <a:cubicBezTo>
                  <a:pt x="2230187" y="15876"/>
                  <a:pt x="2152012" y="25459"/>
                  <a:pt x="2069566" y="36576"/>
                </a:cubicBezTo>
                <a:cubicBezTo>
                  <a:pt x="2002085" y="22660"/>
                  <a:pt x="1696099" y="61108"/>
                  <a:pt x="1586449" y="36576"/>
                </a:cubicBezTo>
                <a:cubicBezTo>
                  <a:pt x="1407494" y="15523"/>
                  <a:pt x="1214192" y="54927"/>
                  <a:pt x="933590" y="36576"/>
                </a:cubicBezTo>
                <a:cubicBezTo>
                  <a:pt x="639816" y="73246"/>
                  <a:pt x="251114" y="78238"/>
                  <a:pt x="0" y="36576"/>
                </a:cubicBezTo>
                <a:cubicBezTo>
                  <a:pt x="-451" y="20298"/>
                  <a:pt x="1478" y="18086"/>
                  <a:pt x="0" y="0"/>
                </a:cubicBezTo>
                <a:close/>
              </a:path>
              <a:path w="8487178" h="36576" stroke="0" extrusionOk="0">
                <a:moveTo>
                  <a:pt x="0" y="0"/>
                </a:moveTo>
                <a:cubicBezTo>
                  <a:pt x="160534" y="49407"/>
                  <a:pt x="316743" y="-20370"/>
                  <a:pt x="483116" y="0"/>
                </a:cubicBezTo>
                <a:cubicBezTo>
                  <a:pt x="649474" y="20471"/>
                  <a:pt x="704397" y="7040"/>
                  <a:pt x="881361" y="0"/>
                </a:cubicBezTo>
                <a:cubicBezTo>
                  <a:pt x="1062081" y="-2373"/>
                  <a:pt x="1226057" y="7744"/>
                  <a:pt x="1364477" y="0"/>
                </a:cubicBezTo>
                <a:cubicBezTo>
                  <a:pt x="1494883" y="38289"/>
                  <a:pt x="1721946" y="-52301"/>
                  <a:pt x="2017337" y="0"/>
                </a:cubicBezTo>
                <a:cubicBezTo>
                  <a:pt x="2292545" y="37189"/>
                  <a:pt x="2530156" y="-21280"/>
                  <a:pt x="2755069" y="0"/>
                </a:cubicBezTo>
                <a:cubicBezTo>
                  <a:pt x="3019205" y="-77"/>
                  <a:pt x="3295306" y="-18783"/>
                  <a:pt x="3577672" y="0"/>
                </a:cubicBezTo>
                <a:cubicBezTo>
                  <a:pt x="3856063" y="-13583"/>
                  <a:pt x="4078846" y="27771"/>
                  <a:pt x="4400275" y="0"/>
                </a:cubicBezTo>
                <a:cubicBezTo>
                  <a:pt x="4702989" y="12424"/>
                  <a:pt x="4862543" y="-7477"/>
                  <a:pt x="4968263" y="0"/>
                </a:cubicBezTo>
                <a:cubicBezTo>
                  <a:pt x="5084586" y="30590"/>
                  <a:pt x="5464215" y="41779"/>
                  <a:pt x="5705995" y="0"/>
                </a:cubicBezTo>
                <a:cubicBezTo>
                  <a:pt x="5975075" y="-40078"/>
                  <a:pt x="6238142" y="-3232"/>
                  <a:pt x="6358855" y="0"/>
                </a:cubicBezTo>
                <a:cubicBezTo>
                  <a:pt x="6532376" y="-4958"/>
                  <a:pt x="6642284" y="5597"/>
                  <a:pt x="6926843" y="0"/>
                </a:cubicBezTo>
                <a:cubicBezTo>
                  <a:pt x="7164346" y="19633"/>
                  <a:pt x="7444770" y="19318"/>
                  <a:pt x="7664575" y="0"/>
                </a:cubicBezTo>
                <a:cubicBezTo>
                  <a:pt x="7940297" y="6962"/>
                  <a:pt x="8237594" y="-12258"/>
                  <a:pt x="8487178" y="0"/>
                </a:cubicBezTo>
                <a:cubicBezTo>
                  <a:pt x="8485372" y="11475"/>
                  <a:pt x="8485086" y="22933"/>
                  <a:pt x="8487178" y="36576"/>
                </a:cubicBezTo>
                <a:cubicBezTo>
                  <a:pt x="8394677" y="10350"/>
                  <a:pt x="8221026" y="54368"/>
                  <a:pt x="8004062" y="36576"/>
                </a:cubicBezTo>
                <a:cubicBezTo>
                  <a:pt x="7759555" y="25399"/>
                  <a:pt x="7422963" y="40745"/>
                  <a:pt x="7181458" y="36576"/>
                </a:cubicBezTo>
                <a:cubicBezTo>
                  <a:pt x="6914423" y="3294"/>
                  <a:pt x="6792795" y="23080"/>
                  <a:pt x="6698342" y="36576"/>
                </a:cubicBezTo>
                <a:cubicBezTo>
                  <a:pt x="6584090" y="49180"/>
                  <a:pt x="6264253" y="-4827"/>
                  <a:pt x="5960610" y="36576"/>
                </a:cubicBezTo>
                <a:cubicBezTo>
                  <a:pt x="5659702" y="61689"/>
                  <a:pt x="5662120" y="34932"/>
                  <a:pt x="5562366" y="36576"/>
                </a:cubicBezTo>
                <a:cubicBezTo>
                  <a:pt x="5474598" y="14475"/>
                  <a:pt x="5065231" y="57859"/>
                  <a:pt x="4909506" y="36576"/>
                </a:cubicBezTo>
                <a:cubicBezTo>
                  <a:pt x="4750628" y="46377"/>
                  <a:pt x="4555322" y="50036"/>
                  <a:pt x="4426390" y="36576"/>
                </a:cubicBezTo>
                <a:cubicBezTo>
                  <a:pt x="4364162" y="15524"/>
                  <a:pt x="3957329" y="107564"/>
                  <a:pt x="3603786" y="36576"/>
                </a:cubicBezTo>
                <a:cubicBezTo>
                  <a:pt x="3295611" y="7910"/>
                  <a:pt x="3379662" y="51592"/>
                  <a:pt x="3205542" y="36576"/>
                </a:cubicBezTo>
                <a:cubicBezTo>
                  <a:pt x="3039771" y="54895"/>
                  <a:pt x="2689950" y="-7861"/>
                  <a:pt x="2552682" y="36576"/>
                </a:cubicBezTo>
                <a:cubicBezTo>
                  <a:pt x="2402836" y="65831"/>
                  <a:pt x="2304392" y="6854"/>
                  <a:pt x="2154437" y="36576"/>
                </a:cubicBezTo>
                <a:cubicBezTo>
                  <a:pt x="1981627" y="32651"/>
                  <a:pt x="1889188" y="59657"/>
                  <a:pt x="1671321" y="36576"/>
                </a:cubicBezTo>
                <a:cubicBezTo>
                  <a:pt x="1433153" y="8129"/>
                  <a:pt x="1131145" y="45933"/>
                  <a:pt x="933590" y="36576"/>
                </a:cubicBezTo>
                <a:cubicBezTo>
                  <a:pt x="793541" y="17826"/>
                  <a:pt x="240123" y="-32107"/>
                  <a:pt x="0" y="36576"/>
                </a:cubicBezTo>
                <a:cubicBezTo>
                  <a:pt x="1615" y="20953"/>
                  <a:pt x="-1950" y="10637"/>
                  <a:pt x="0" y="0"/>
                </a:cubicBezTo>
                <a:close/>
              </a:path>
              <a:path w="8487178" h="36576" fill="none" stroke="0" extrusionOk="0">
                <a:moveTo>
                  <a:pt x="0" y="0"/>
                </a:moveTo>
                <a:cubicBezTo>
                  <a:pt x="129661" y="-9749"/>
                  <a:pt x="400470" y="18047"/>
                  <a:pt x="737732" y="0"/>
                </a:cubicBezTo>
                <a:cubicBezTo>
                  <a:pt x="1023464" y="-36808"/>
                  <a:pt x="1310128" y="14461"/>
                  <a:pt x="1560335" y="0"/>
                </a:cubicBezTo>
                <a:cubicBezTo>
                  <a:pt x="1776439" y="4551"/>
                  <a:pt x="1865206" y="10945"/>
                  <a:pt x="1958580" y="0"/>
                </a:cubicBezTo>
                <a:cubicBezTo>
                  <a:pt x="2050148" y="-5"/>
                  <a:pt x="2429910" y="14952"/>
                  <a:pt x="2526568" y="0"/>
                </a:cubicBezTo>
                <a:cubicBezTo>
                  <a:pt x="2661586" y="4540"/>
                  <a:pt x="2769327" y="4294"/>
                  <a:pt x="2924812" y="0"/>
                </a:cubicBezTo>
                <a:cubicBezTo>
                  <a:pt x="3067088" y="-49737"/>
                  <a:pt x="3378839" y="35475"/>
                  <a:pt x="3577672" y="0"/>
                </a:cubicBezTo>
                <a:cubicBezTo>
                  <a:pt x="3771483" y="4067"/>
                  <a:pt x="3997288" y="-23450"/>
                  <a:pt x="4145660" y="0"/>
                </a:cubicBezTo>
                <a:cubicBezTo>
                  <a:pt x="4277293" y="13446"/>
                  <a:pt x="4522522" y="9267"/>
                  <a:pt x="4883392" y="0"/>
                </a:cubicBezTo>
                <a:cubicBezTo>
                  <a:pt x="5249973" y="-22680"/>
                  <a:pt x="5342870" y="-29824"/>
                  <a:pt x="5705995" y="0"/>
                </a:cubicBezTo>
                <a:cubicBezTo>
                  <a:pt x="6056474" y="16164"/>
                  <a:pt x="6176764" y="28295"/>
                  <a:pt x="6358855" y="0"/>
                </a:cubicBezTo>
                <a:cubicBezTo>
                  <a:pt x="6600599" y="-1943"/>
                  <a:pt x="6746514" y="-12920"/>
                  <a:pt x="7181458" y="0"/>
                </a:cubicBezTo>
                <a:cubicBezTo>
                  <a:pt x="7577193" y="326"/>
                  <a:pt x="7586900" y="-24008"/>
                  <a:pt x="7834318" y="0"/>
                </a:cubicBezTo>
                <a:cubicBezTo>
                  <a:pt x="8073189" y="29599"/>
                  <a:pt x="8254406" y="-2763"/>
                  <a:pt x="8487178" y="0"/>
                </a:cubicBezTo>
                <a:cubicBezTo>
                  <a:pt x="8488109" y="7284"/>
                  <a:pt x="8487817" y="26540"/>
                  <a:pt x="8487178" y="36576"/>
                </a:cubicBezTo>
                <a:cubicBezTo>
                  <a:pt x="8188549" y="57034"/>
                  <a:pt x="8124825" y="47721"/>
                  <a:pt x="7834318" y="36576"/>
                </a:cubicBezTo>
                <a:cubicBezTo>
                  <a:pt x="7546195" y="7091"/>
                  <a:pt x="7503324" y="30719"/>
                  <a:pt x="7351202" y="36576"/>
                </a:cubicBezTo>
                <a:cubicBezTo>
                  <a:pt x="7188387" y="56239"/>
                  <a:pt x="7091108" y="13684"/>
                  <a:pt x="6952957" y="36576"/>
                </a:cubicBezTo>
                <a:cubicBezTo>
                  <a:pt x="6791950" y="53539"/>
                  <a:pt x="6518480" y="30796"/>
                  <a:pt x="6384969" y="36576"/>
                </a:cubicBezTo>
                <a:cubicBezTo>
                  <a:pt x="6247331" y="-8883"/>
                  <a:pt x="5949845" y="51231"/>
                  <a:pt x="5732109" y="36576"/>
                </a:cubicBezTo>
                <a:cubicBezTo>
                  <a:pt x="5499017" y="-6714"/>
                  <a:pt x="5419186" y="25152"/>
                  <a:pt x="5164121" y="36576"/>
                </a:cubicBezTo>
                <a:cubicBezTo>
                  <a:pt x="4905783" y="39387"/>
                  <a:pt x="4817361" y="30692"/>
                  <a:pt x="4681005" y="36576"/>
                </a:cubicBezTo>
                <a:cubicBezTo>
                  <a:pt x="4577000" y="-8293"/>
                  <a:pt x="4120884" y="45663"/>
                  <a:pt x="3858402" y="36576"/>
                </a:cubicBezTo>
                <a:cubicBezTo>
                  <a:pt x="3613266" y="17047"/>
                  <a:pt x="3341297" y="48286"/>
                  <a:pt x="3205542" y="36576"/>
                </a:cubicBezTo>
                <a:cubicBezTo>
                  <a:pt x="3020832" y="49890"/>
                  <a:pt x="2720661" y="89200"/>
                  <a:pt x="2467810" y="36576"/>
                </a:cubicBezTo>
                <a:cubicBezTo>
                  <a:pt x="2213698" y="3365"/>
                  <a:pt x="2156253" y="28424"/>
                  <a:pt x="2069566" y="36576"/>
                </a:cubicBezTo>
                <a:cubicBezTo>
                  <a:pt x="1979173" y="64711"/>
                  <a:pt x="1712734" y="47821"/>
                  <a:pt x="1586449" y="36576"/>
                </a:cubicBezTo>
                <a:cubicBezTo>
                  <a:pt x="1482339" y="33792"/>
                  <a:pt x="1241086" y="58390"/>
                  <a:pt x="933590" y="36576"/>
                </a:cubicBezTo>
                <a:cubicBezTo>
                  <a:pt x="622779" y="67857"/>
                  <a:pt x="220358" y="78237"/>
                  <a:pt x="0" y="36576"/>
                </a:cubicBezTo>
                <a:cubicBezTo>
                  <a:pt x="-251" y="20887"/>
                  <a:pt x="1716" y="1690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8487178"/>
                      <a:gd name="connsiteY0" fmla="*/ 0 h 36576"/>
                      <a:gd name="connsiteX1" fmla="*/ 737732 w 8487178"/>
                      <a:gd name="connsiteY1" fmla="*/ 0 h 36576"/>
                      <a:gd name="connsiteX2" fmla="*/ 1560335 w 8487178"/>
                      <a:gd name="connsiteY2" fmla="*/ 0 h 36576"/>
                      <a:gd name="connsiteX3" fmla="*/ 1958580 w 8487178"/>
                      <a:gd name="connsiteY3" fmla="*/ 0 h 36576"/>
                      <a:gd name="connsiteX4" fmla="*/ 2526568 w 8487178"/>
                      <a:gd name="connsiteY4" fmla="*/ 0 h 36576"/>
                      <a:gd name="connsiteX5" fmla="*/ 2924812 w 8487178"/>
                      <a:gd name="connsiteY5" fmla="*/ 0 h 36576"/>
                      <a:gd name="connsiteX6" fmla="*/ 3577672 w 8487178"/>
                      <a:gd name="connsiteY6" fmla="*/ 0 h 36576"/>
                      <a:gd name="connsiteX7" fmla="*/ 4145660 w 8487178"/>
                      <a:gd name="connsiteY7" fmla="*/ 0 h 36576"/>
                      <a:gd name="connsiteX8" fmla="*/ 4883392 w 8487178"/>
                      <a:gd name="connsiteY8" fmla="*/ 0 h 36576"/>
                      <a:gd name="connsiteX9" fmla="*/ 5705995 w 8487178"/>
                      <a:gd name="connsiteY9" fmla="*/ 0 h 36576"/>
                      <a:gd name="connsiteX10" fmla="*/ 6358855 w 8487178"/>
                      <a:gd name="connsiteY10" fmla="*/ 0 h 36576"/>
                      <a:gd name="connsiteX11" fmla="*/ 7181458 w 8487178"/>
                      <a:gd name="connsiteY11" fmla="*/ 0 h 36576"/>
                      <a:gd name="connsiteX12" fmla="*/ 7834318 w 8487178"/>
                      <a:gd name="connsiteY12" fmla="*/ 0 h 36576"/>
                      <a:gd name="connsiteX13" fmla="*/ 8487178 w 8487178"/>
                      <a:gd name="connsiteY13" fmla="*/ 0 h 36576"/>
                      <a:gd name="connsiteX14" fmla="*/ 8487178 w 8487178"/>
                      <a:gd name="connsiteY14" fmla="*/ 36576 h 36576"/>
                      <a:gd name="connsiteX15" fmla="*/ 7834318 w 8487178"/>
                      <a:gd name="connsiteY15" fmla="*/ 36576 h 36576"/>
                      <a:gd name="connsiteX16" fmla="*/ 7351202 w 8487178"/>
                      <a:gd name="connsiteY16" fmla="*/ 36576 h 36576"/>
                      <a:gd name="connsiteX17" fmla="*/ 6952957 w 8487178"/>
                      <a:gd name="connsiteY17" fmla="*/ 36576 h 36576"/>
                      <a:gd name="connsiteX18" fmla="*/ 6384969 w 8487178"/>
                      <a:gd name="connsiteY18" fmla="*/ 36576 h 36576"/>
                      <a:gd name="connsiteX19" fmla="*/ 5732109 w 8487178"/>
                      <a:gd name="connsiteY19" fmla="*/ 36576 h 36576"/>
                      <a:gd name="connsiteX20" fmla="*/ 5164121 w 8487178"/>
                      <a:gd name="connsiteY20" fmla="*/ 36576 h 36576"/>
                      <a:gd name="connsiteX21" fmla="*/ 4681005 w 8487178"/>
                      <a:gd name="connsiteY21" fmla="*/ 36576 h 36576"/>
                      <a:gd name="connsiteX22" fmla="*/ 3858402 w 8487178"/>
                      <a:gd name="connsiteY22" fmla="*/ 36576 h 36576"/>
                      <a:gd name="connsiteX23" fmla="*/ 3205542 w 8487178"/>
                      <a:gd name="connsiteY23" fmla="*/ 36576 h 36576"/>
                      <a:gd name="connsiteX24" fmla="*/ 2467810 w 8487178"/>
                      <a:gd name="connsiteY24" fmla="*/ 36576 h 36576"/>
                      <a:gd name="connsiteX25" fmla="*/ 2069566 w 8487178"/>
                      <a:gd name="connsiteY25" fmla="*/ 36576 h 36576"/>
                      <a:gd name="connsiteX26" fmla="*/ 1586449 w 8487178"/>
                      <a:gd name="connsiteY26" fmla="*/ 36576 h 36576"/>
                      <a:gd name="connsiteX27" fmla="*/ 933590 w 8487178"/>
                      <a:gd name="connsiteY27" fmla="*/ 36576 h 36576"/>
                      <a:gd name="connsiteX28" fmla="*/ 0 w 8487178"/>
                      <a:gd name="connsiteY28" fmla="*/ 36576 h 36576"/>
                      <a:gd name="connsiteX29" fmla="*/ 0 w 8487178"/>
                      <a:gd name="connsiteY29"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87178" h="36576" fill="none" extrusionOk="0">
                        <a:moveTo>
                          <a:pt x="0" y="0"/>
                        </a:moveTo>
                        <a:cubicBezTo>
                          <a:pt x="158648" y="-23080"/>
                          <a:pt x="414015" y="33691"/>
                          <a:pt x="737732" y="0"/>
                        </a:cubicBezTo>
                        <a:cubicBezTo>
                          <a:pt x="1061449" y="-33691"/>
                          <a:pt x="1348785" y="-6923"/>
                          <a:pt x="1560335" y="0"/>
                        </a:cubicBezTo>
                        <a:cubicBezTo>
                          <a:pt x="1771885" y="6923"/>
                          <a:pt x="1874673" y="6083"/>
                          <a:pt x="1958580" y="0"/>
                        </a:cubicBezTo>
                        <a:cubicBezTo>
                          <a:pt x="2042488" y="-6083"/>
                          <a:pt x="2411773" y="5497"/>
                          <a:pt x="2526568" y="0"/>
                        </a:cubicBezTo>
                        <a:cubicBezTo>
                          <a:pt x="2641363" y="-5497"/>
                          <a:pt x="2769955" y="14545"/>
                          <a:pt x="2924812" y="0"/>
                        </a:cubicBezTo>
                        <a:cubicBezTo>
                          <a:pt x="3079669" y="-14545"/>
                          <a:pt x="3398796" y="-305"/>
                          <a:pt x="3577672" y="0"/>
                        </a:cubicBezTo>
                        <a:cubicBezTo>
                          <a:pt x="3756548" y="305"/>
                          <a:pt x="4010524" y="-19439"/>
                          <a:pt x="4145660" y="0"/>
                        </a:cubicBezTo>
                        <a:cubicBezTo>
                          <a:pt x="4280796" y="19439"/>
                          <a:pt x="4519168" y="18856"/>
                          <a:pt x="4883392" y="0"/>
                        </a:cubicBezTo>
                        <a:cubicBezTo>
                          <a:pt x="5247616" y="-18856"/>
                          <a:pt x="5354959" y="-20344"/>
                          <a:pt x="5705995" y="0"/>
                        </a:cubicBezTo>
                        <a:cubicBezTo>
                          <a:pt x="6057031" y="20344"/>
                          <a:pt x="6165300" y="31467"/>
                          <a:pt x="6358855" y="0"/>
                        </a:cubicBezTo>
                        <a:cubicBezTo>
                          <a:pt x="6552410" y="-31467"/>
                          <a:pt x="6791945" y="-470"/>
                          <a:pt x="7181458" y="0"/>
                        </a:cubicBezTo>
                        <a:cubicBezTo>
                          <a:pt x="7570971" y="470"/>
                          <a:pt x="7589420" y="-27923"/>
                          <a:pt x="7834318" y="0"/>
                        </a:cubicBezTo>
                        <a:cubicBezTo>
                          <a:pt x="8079216" y="27923"/>
                          <a:pt x="8244660" y="-28188"/>
                          <a:pt x="8487178" y="0"/>
                        </a:cubicBezTo>
                        <a:cubicBezTo>
                          <a:pt x="8487756" y="9299"/>
                          <a:pt x="8487778" y="26774"/>
                          <a:pt x="8487178" y="36576"/>
                        </a:cubicBezTo>
                        <a:cubicBezTo>
                          <a:pt x="8193354" y="68129"/>
                          <a:pt x="8121938" y="60994"/>
                          <a:pt x="7834318" y="36576"/>
                        </a:cubicBezTo>
                        <a:cubicBezTo>
                          <a:pt x="7546698" y="12158"/>
                          <a:pt x="7507615" y="29628"/>
                          <a:pt x="7351202" y="36576"/>
                        </a:cubicBezTo>
                        <a:cubicBezTo>
                          <a:pt x="7194789" y="43524"/>
                          <a:pt x="7096566" y="31598"/>
                          <a:pt x="6952957" y="36576"/>
                        </a:cubicBezTo>
                        <a:cubicBezTo>
                          <a:pt x="6809349" y="41554"/>
                          <a:pt x="6510534" y="54733"/>
                          <a:pt x="6384969" y="36576"/>
                        </a:cubicBezTo>
                        <a:cubicBezTo>
                          <a:pt x="6259404" y="18419"/>
                          <a:pt x="5956387" y="64521"/>
                          <a:pt x="5732109" y="36576"/>
                        </a:cubicBezTo>
                        <a:cubicBezTo>
                          <a:pt x="5507831" y="8631"/>
                          <a:pt x="5425540" y="32239"/>
                          <a:pt x="5164121" y="36576"/>
                        </a:cubicBezTo>
                        <a:cubicBezTo>
                          <a:pt x="4902702" y="40913"/>
                          <a:pt x="4815733" y="45661"/>
                          <a:pt x="4681005" y="36576"/>
                        </a:cubicBezTo>
                        <a:cubicBezTo>
                          <a:pt x="4546277" y="27491"/>
                          <a:pt x="4111650" y="24454"/>
                          <a:pt x="3858402" y="36576"/>
                        </a:cubicBezTo>
                        <a:cubicBezTo>
                          <a:pt x="3605154" y="48698"/>
                          <a:pt x="3355682" y="45487"/>
                          <a:pt x="3205542" y="36576"/>
                        </a:cubicBezTo>
                        <a:cubicBezTo>
                          <a:pt x="3055402" y="27665"/>
                          <a:pt x="2716580" y="64954"/>
                          <a:pt x="2467810" y="36576"/>
                        </a:cubicBezTo>
                        <a:cubicBezTo>
                          <a:pt x="2219040" y="8198"/>
                          <a:pt x="2149690" y="30867"/>
                          <a:pt x="2069566" y="36576"/>
                        </a:cubicBezTo>
                        <a:cubicBezTo>
                          <a:pt x="1989442" y="42285"/>
                          <a:pt x="1703335" y="42806"/>
                          <a:pt x="1586449" y="36576"/>
                        </a:cubicBezTo>
                        <a:cubicBezTo>
                          <a:pt x="1469563" y="30346"/>
                          <a:pt x="1212036" y="34821"/>
                          <a:pt x="933590" y="36576"/>
                        </a:cubicBezTo>
                        <a:cubicBezTo>
                          <a:pt x="655144" y="38331"/>
                          <a:pt x="215255" y="74183"/>
                          <a:pt x="0" y="36576"/>
                        </a:cubicBezTo>
                        <a:cubicBezTo>
                          <a:pt x="-516" y="20544"/>
                          <a:pt x="1802" y="17140"/>
                          <a:pt x="0" y="0"/>
                        </a:cubicBezTo>
                        <a:close/>
                      </a:path>
                      <a:path w="8487178" h="36576" stroke="0" extrusionOk="0">
                        <a:moveTo>
                          <a:pt x="0" y="0"/>
                        </a:moveTo>
                        <a:cubicBezTo>
                          <a:pt x="141875" y="16416"/>
                          <a:pt x="317987" y="-14018"/>
                          <a:pt x="483116" y="0"/>
                        </a:cubicBezTo>
                        <a:cubicBezTo>
                          <a:pt x="648245" y="14018"/>
                          <a:pt x="704570" y="5647"/>
                          <a:pt x="881361" y="0"/>
                        </a:cubicBezTo>
                        <a:cubicBezTo>
                          <a:pt x="1058153" y="-5647"/>
                          <a:pt x="1211393" y="2543"/>
                          <a:pt x="1364477" y="0"/>
                        </a:cubicBezTo>
                        <a:cubicBezTo>
                          <a:pt x="1517561" y="-2543"/>
                          <a:pt x="1713772" y="-6752"/>
                          <a:pt x="2017337" y="0"/>
                        </a:cubicBezTo>
                        <a:cubicBezTo>
                          <a:pt x="2320902" y="6752"/>
                          <a:pt x="2535852" y="27273"/>
                          <a:pt x="2755069" y="0"/>
                        </a:cubicBezTo>
                        <a:cubicBezTo>
                          <a:pt x="2974286" y="-27273"/>
                          <a:pt x="3322220" y="-6972"/>
                          <a:pt x="3577672" y="0"/>
                        </a:cubicBezTo>
                        <a:cubicBezTo>
                          <a:pt x="3833124" y="6972"/>
                          <a:pt x="4082700" y="-30587"/>
                          <a:pt x="4400275" y="0"/>
                        </a:cubicBezTo>
                        <a:cubicBezTo>
                          <a:pt x="4717850" y="30587"/>
                          <a:pt x="4848568" y="-17249"/>
                          <a:pt x="4968263" y="0"/>
                        </a:cubicBezTo>
                        <a:cubicBezTo>
                          <a:pt x="5087958" y="17249"/>
                          <a:pt x="5447087" y="18553"/>
                          <a:pt x="5705995" y="0"/>
                        </a:cubicBezTo>
                        <a:cubicBezTo>
                          <a:pt x="5964903" y="-18553"/>
                          <a:pt x="6211105" y="-17498"/>
                          <a:pt x="6358855" y="0"/>
                        </a:cubicBezTo>
                        <a:cubicBezTo>
                          <a:pt x="6506605" y="17498"/>
                          <a:pt x="6655586" y="-15953"/>
                          <a:pt x="6926843" y="0"/>
                        </a:cubicBezTo>
                        <a:cubicBezTo>
                          <a:pt x="7198100" y="15953"/>
                          <a:pt x="7439942" y="-28058"/>
                          <a:pt x="7664575" y="0"/>
                        </a:cubicBezTo>
                        <a:cubicBezTo>
                          <a:pt x="7889208" y="28058"/>
                          <a:pt x="8244819" y="-11603"/>
                          <a:pt x="8487178" y="0"/>
                        </a:cubicBezTo>
                        <a:cubicBezTo>
                          <a:pt x="8486954" y="11559"/>
                          <a:pt x="8486570" y="21146"/>
                          <a:pt x="8487178" y="36576"/>
                        </a:cubicBezTo>
                        <a:cubicBezTo>
                          <a:pt x="8363638" y="18444"/>
                          <a:pt x="8225194" y="49967"/>
                          <a:pt x="8004062" y="36576"/>
                        </a:cubicBezTo>
                        <a:cubicBezTo>
                          <a:pt x="7782930" y="23185"/>
                          <a:pt x="7442338" y="64256"/>
                          <a:pt x="7181458" y="36576"/>
                        </a:cubicBezTo>
                        <a:cubicBezTo>
                          <a:pt x="6920578" y="8896"/>
                          <a:pt x="6812793" y="31551"/>
                          <a:pt x="6698342" y="36576"/>
                        </a:cubicBezTo>
                        <a:cubicBezTo>
                          <a:pt x="6583891" y="41601"/>
                          <a:pt x="6260356" y="9334"/>
                          <a:pt x="5960610" y="36576"/>
                        </a:cubicBezTo>
                        <a:cubicBezTo>
                          <a:pt x="5660864" y="63818"/>
                          <a:pt x="5663756" y="35872"/>
                          <a:pt x="5562366" y="36576"/>
                        </a:cubicBezTo>
                        <a:cubicBezTo>
                          <a:pt x="5460976" y="37280"/>
                          <a:pt x="5069820" y="22312"/>
                          <a:pt x="4909506" y="36576"/>
                        </a:cubicBezTo>
                        <a:cubicBezTo>
                          <a:pt x="4749192" y="50840"/>
                          <a:pt x="4551078" y="46187"/>
                          <a:pt x="4426390" y="36576"/>
                        </a:cubicBezTo>
                        <a:cubicBezTo>
                          <a:pt x="4301702" y="26965"/>
                          <a:pt x="3916782" y="59932"/>
                          <a:pt x="3603786" y="36576"/>
                        </a:cubicBezTo>
                        <a:cubicBezTo>
                          <a:pt x="3290790" y="13220"/>
                          <a:pt x="3382822" y="52886"/>
                          <a:pt x="3205542" y="36576"/>
                        </a:cubicBezTo>
                        <a:cubicBezTo>
                          <a:pt x="3028262" y="20266"/>
                          <a:pt x="2723637" y="9596"/>
                          <a:pt x="2552682" y="36576"/>
                        </a:cubicBezTo>
                        <a:cubicBezTo>
                          <a:pt x="2381727" y="63556"/>
                          <a:pt x="2306903" y="19145"/>
                          <a:pt x="2154437" y="36576"/>
                        </a:cubicBezTo>
                        <a:cubicBezTo>
                          <a:pt x="2001972" y="54007"/>
                          <a:pt x="1880716" y="55934"/>
                          <a:pt x="1671321" y="36576"/>
                        </a:cubicBezTo>
                        <a:cubicBezTo>
                          <a:pt x="1461926" y="17218"/>
                          <a:pt x="1116754" y="69031"/>
                          <a:pt x="933590" y="36576"/>
                        </a:cubicBezTo>
                        <a:cubicBezTo>
                          <a:pt x="750426" y="4121"/>
                          <a:pt x="234904" y="7568"/>
                          <a:pt x="0" y="36576"/>
                        </a:cubicBezTo>
                        <a:cubicBezTo>
                          <a:pt x="-299" y="20797"/>
                          <a:pt x="-1602" y="1003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595524" y="5413248"/>
            <a:ext cx="12502220" cy="6967728"/>
          </a:xfrm>
        </p:spPr>
        <p:txBody>
          <a:bodyPr>
            <a:normAutofit/>
          </a:bodyPr>
          <a:lstStyle/>
          <a:p>
            <a:r>
              <a:rPr lang="en-US" sz="4400" dirty="0"/>
              <a:t>Uncover what the donor believes and feels</a:t>
            </a:r>
          </a:p>
          <a:p>
            <a:r>
              <a:rPr lang="en-US" sz="4400" dirty="0"/>
              <a:t>They may have completely different beliefs than you and may not even be Seventh-day Adventist</a:t>
            </a:r>
          </a:p>
          <a:p>
            <a:r>
              <a:rPr lang="en-US" sz="4400" dirty="0"/>
              <a:t>They may not want to give money to “Support the Lord’s Work”.</a:t>
            </a:r>
          </a:p>
          <a:p>
            <a:pPr lvl="1"/>
            <a:r>
              <a:rPr lang="en-US" sz="4000" dirty="0"/>
              <a:t>But they may be interested in helping the homeless, or promoting good health, or financial responsibility, or some other initiative your organization engages in.</a:t>
            </a:r>
          </a:p>
          <a:p>
            <a:endParaRPr lang="en-US" sz="4400" dirty="0"/>
          </a:p>
        </p:txBody>
      </p:sp>
    </p:spTree>
    <p:extLst>
      <p:ext uri="{BB962C8B-B14F-4D97-AF65-F5344CB8AC3E}">
        <p14:creationId xmlns:p14="http://schemas.microsoft.com/office/powerpoint/2010/main" val="417747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8EA216-87D1-4C7B-8AF9-2958D5EA87C5}"/>
              </a:ext>
            </a:extLst>
          </p:cNvPr>
          <p:cNvSpPr>
            <a:spLocks noGrp="1"/>
          </p:cNvSpPr>
          <p:nvPr>
            <p:ph type="title"/>
          </p:nvPr>
        </p:nvSpPr>
        <p:spPr>
          <a:xfrm>
            <a:off x="1280160" y="650738"/>
            <a:ext cx="8737204" cy="3913682"/>
          </a:xfrm>
        </p:spPr>
        <p:txBody>
          <a:bodyPr anchor="b">
            <a:normAutofit fontScale="90000"/>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9600" dirty="0"/>
              <a:t>Connecting Values to Mission</a:t>
            </a:r>
            <a:endParaRPr lang="en-US" sz="9200" dirty="0"/>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922033-D09C-49B4-A170-41151775963A}"/>
              </a:ext>
            </a:extLst>
          </p:cNvPr>
          <p:cNvSpPr>
            <a:spLocks noGrp="1"/>
          </p:cNvSpPr>
          <p:nvPr>
            <p:ph idx="1"/>
          </p:nvPr>
        </p:nvSpPr>
        <p:spPr>
          <a:xfrm>
            <a:off x="1280160" y="5745798"/>
            <a:ext cx="8487178" cy="6641336"/>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indent="0">
              <a:spcBef>
                <a:spcPts val="2400"/>
              </a:spcBef>
              <a:spcAft>
                <a:spcPts val="1200"/>
              </a:spcAft>
              <a:buNone/>
            </a:pPr>
            <a:r>
              <a:rPr lang="en-US" sz="4100" dirty="0"/>
              <a:t>What organizations are they currently giving to? </a:t>
            </a:r>
          </a:p>
          <a:p>
            <a:pPr indent="0">
              <a:spcBef>
                <a:spcPts val="2400"/>
              </a:spcBef>
              <a:spcAft>
                <a:spcPts val="1200"/>
              </a:spcAft>
              <a:buNone/>
            </a:pPr>
            <a:r>
              <a:rPr lang="en-US" sz="4100" dirty="0"/>
              <a:t>Why do they support these organizations?</a:t>
            </a:r>
          </a:p>
          <a:p>
            <a:pPr indent="0">
              <a:spcBef>
                <a:spcPts val="2400"/>
              </a:spcBef>
              <a:spcAft>
                <a:spcPts val="1200"/>
              </a:spcAft>
              <a:buNone/>
            </a:pPr>
            <a:r>
              <a:rPr lang="en-US" sz="4100" dirty="0"/>
              <a:t>What is it about your organization that they have supported it? And for so many years?</a:t>
            </a:r>
          </a:p>
          <a:p>
            <a:pPr indent="0">
              <a:spcBef>
                <a:spcPts val="2400"/>
              </a:spcBef>
              <a:spcAft>
                <a:spcPts val="1200"/>
              </a:spcAft>
              <a:buNone/>
            </a:pPr>
            <a:r>
              <a:rPr lang="en-US" sz="4100" dirty="0"/>
              <a:t>What do they hope to accomplish by giving to your organization?</a:t>
            </a:r>
          </a:p>
        </p:txBody>
      </p:sp>
      <p:pic>
        <p:nvPicPr>
          <p:cNvPr id="3074" name="Picture 2" descr="Related image">
            <a:extLst>
              <a:ext uri="{FF2B5EF4-FFF2-40B4-BE49-F238E27FC236}">
                <a16:creationId xmlns:a16="http://schemas.microsoft.com/office/drawing/2014/main" id="{3FC37E8B-6443-41A0-B618-3162AAEF78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7" r="25761"/>
          <a:stretch/>
        </p:blipFill>
        <p:spPr bwMode="auto">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415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437789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dirty="0"/>
          </a:p>
        </p:txBody>
      </p:sp>
      <p:sp>
        <p:nvSpPr>
          <p:cNvPr id="15"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4377898"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dirty="0"/>
          </a:p>
        </p:txBody>
      </p:sp>
      <p:grpSp>
        <p:nvGrpSpPr>
          <p:cNvPr id="17" name="Group 16">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9414106" cy="13716000"/>
            <a:chOff x="651279" y="598259"/>
            <a:chExt cx="10889442" cy="5680742"/>
          </a:xfrm>
        </p:grpSpPr>
        <p:sp>
          <p:nvSpPr>
            <p:cNvPr id="18"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dirty="0"/>
            </a:p>
          </p:txBody>
        </p:sp>
        <p:sp>
          <p:nvSpPr>
            <p:cNvPr id="19"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dirty="0"/>
            </a:p>
          </p:txBody>
        </p:sp>
      </p:grpSp>
      <p:grpSp>
        <p:nvGrpSpPr>
          <p:cNvPr id="21" name="Group 2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8" y="0"/>
            <a:ext cx="24377904" cy="13716000"/>
            <a:chOff x="0" y="0"/>
            <a:chExt cx="12188952" cy="6858000"/>
          </a:xfrm>
        </p:grpSpPr>
        <p:sp>
          <p:nvSpPr>
            <p:cNvPr id="22" name="Freeform: Shape 2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23" name="Freeform: Shape 2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24" name="Freeform: Shape 2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25" name="Freeform: Shape 2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26" name="Freeform: Shape 2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27" name="Freeform: Shape 2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sp>
          <p:nvSpPr>
            <p:cNvPr id="28" name="Freeform: Shape 2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grpSp>
      <p:sp>
        <p:nvSpPr>
          <p:cNvPr id="2" name="Title 1">
            <a:extLst>
              <a:ext uri="{FF2B5EF4-FFF2-40B4-BE49-F238E27FC236}">
                <a16:creationId xmlns:a16="http://schemas.microsoft.com/office/drawing/2014/main" id="{5D0C1AAF-7FAF-4C2C-8A23-3FBAF2116DAF}"/>
              </a:ext>
            </a:extLst>
          </p:cNvPr>
          <p:cNvSpPr>
            <a:spLocks noGrp="1"/>
          </p:cNvSpPr>
          <p:nvPr>
            <p:ph type="title"/>
          </p:nvPr>
        </p:nvSpPr>
        <p:spPr>
          <a:xfrm>
            <a:off x="1572770" y="1682497"/>
            <a:ext cx="7030488" cy="10680194"/>
          </a:xfrm>
        </p:spPr>
        <p:txBody>
          <a:bodyPr anchor="ct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9600" dirty="0">
                <a:solidFill>
                  <a:schemeClr val="bg1"/>
                </a:solidFill>
              </a:rPr>
              <a:t>Donor Development Exercise</a:t>
            </a:r>
          </a:p>
        </p:txBody>
      </p:sp>
      <p:graphicFrame>
        <p:nvGraphicFramePr>
          <p:cNvPr id="8" name="Content Placeholder 2"/>
          <p:cNvGraphicFramePr>
            <a:graphicFrameLocks noGrp="1"/>
          </p:cNvGraphicFramePr>
          <p:nvPr>
            <p:ph idx="1"/>
            <p:extLst>
              <p:ext uri="{D42A27DB-BD31-4B8C-83A1-F6EECF244321}">
                <p14:modId xmlns:p14="http://schemas.microsoft.com/office/powerpoint/2010/main" val="1478344087"/>
              </p:ext>
            </p:extLst>
          </p:nvPr>
        </p:nvGraphicFramePr>
        <p:xfrm>
          <a:off x="9971773" y="462013"/>
          <a:ext cx="12735826" cy="12811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3898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FB9DB24E-A1BD-46F5-B5F8-0AB509515308}"/>
              </a:ext>
            </a:extLst>
          </p:cNvPr>
          <p:cNvGraphicFramePr>
            <a:graphicFrameLocks/>
          </p:cNvGraphicFramePr>
          <p:nvPr>
            <p:extLst>
              <p:ext uri="{D42A27DB-BD31-4B8C-83A1-F6EECF244321}">
                <p14:modId xmlns:p14="http://schemas.microsoft.com/office/powerpoint/2010/main" val="2217674143"/>
              </p:ext>
            </p:extLst>
          </p:nvPr>
        </p:nvGraphicFramePr>
        <p:xfrm>
          <a:off x="-1" y="2441979"/>
          <a:ext cx="21031199" cy="107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0">
            <a:extLst>
              <a:ext uri="{FF2B5EF4-FFF2-40B4-BE49-F238E27FC236}">
                <a16:creationId xmlns:a16="http://schemas.microsoft.com/office/drawing/2014/main" id="{47C4A932-E416-478C-8941-6CA8A27EFF08}"/>
              </a:ext>
            </a:extLst>
          </p:cNvPr>
          <p:cNvSpPr>
            <a:spLocks noGrp="1"/>
          </p:cNvSpPr>
          <p:nvPr>
            <p:ph type="title"/>
          </p:nvPr>
        </p:nvSpPr>
        <p:spPr>
          <a:xfrm>
            <a:off x="896470" y="192371"/>
            <a:ext cx="21031200" cy="2651126"/>
          </a:xfrm>
        </p:spPr>
        <p:txBody>
          <a:bodyPr/>
          <a:lstStyle/>
          <a:p>
            <a:r>
              <a:rPr lang="en-US" dirty="0"/>
              <a:t>Today’s Agenda</a:t>
            </a:r>
          </a:p>
        </p:txBody>
      </p:sp>
    </p:spTree>
    <p:extLst>
      <p:ext uri="{BB962C8B-B14F-4D97-AF65-F5344CB8AC3E}">
        <p14:creationId xmlns:p14="http://schemas.microsoft.com/office/powerpoint/2010/main" val="585919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7361FB-6F23-4FDE-82E6-3263F1A49B3B}"/>
              </a:ext>
            </a:extLst>
          </p:cNvPr>
          <p:cNvSpPr>
            <a:spLocks noGrp="1"/>
          </p:cNvSpPr>
          <p:nvPr>
            <p:ph type="title"/>
          </p:nvPr>
        </p:nvSpPr>
        <p:spPr>
          <a:xfrm>
            <a:off x="1676400" y="730250"/>
            <a:ext cx="21031200" cy="2651126"/>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7600" b="1">
                <a:effectLst/>
                <a:latin typeface="Arial" panose="020B0604020202020204" pitchFamily="34" charset="0"/>
                <a:ea typeface="Arial" panose="020B0604020202020204" pitchFamily="34" charset="0"/>
                <a:cs typeface="Times New Roman" panose="02020603050405020304" pitchFamily="18" charset="0"/>
              </a:rPr>
              <a:t>Conversation Step 1: </a:t>
            </a:r>
            <a:br>
              <a:rPr lang="en-US" sz="7600" b="1">
                <a:effectLst/>
                <a:latin typeface="Arial" panose="020B0604020202020204" pitchFamily="34" charset="0"/>
                <a:ea typeface="Arial" panose="020B0604020202020204" pitchFamily="34" charset="0"/>
                <a:cs typeface="Times New Roman" panose="02020603050405020304" pitchFamily="18" charset="0"/>
              </a:rPr>
            </a:br>
            <a:r>
              <a:rPr lang="en-US" sz="7600" b="1">
                <a:effectLst/>
                <a:latin typeface="Arial" panose="020B0604020202020204" pitchFamily="34" charset="0"/>
                <a:ea typeface="Arial" panose="020B0604020202020204" pitchFamily="34" charset="0"/>
                <a:cs typeface="Times New Roman" panose="02020603050405020304" pitchFamily="18" charset="0"/>
              </a:rPr>
              <a:t>Build Trust &amp; Explore Philanthropic Interests</a:t>
            </a:r>
            <a:endParaRPr lang="en-US" sz="7600"/>
          </a:p>
        </p:txBody>
      </p:sp>
      <p:sp>
        <p:nvSpPr>
          <p:cNvPr id="3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6400" y="3730626"/>
            <a:ext cx="20848320" cy="36576"/>
          </a:xfrm>
          <a:custGeom>
            <a:avLst/>
            <a:gdLst>
              <a:gd name="connsiteX0" fmla="*/ 0 w 20848320"/>
              <a:gd name="connsiteY0" fmla="*/ 0 h 36576"/>
              <a:gd name="connsiteX1" fmla="*/ 694944 w 20848320"/>
              <a:gd name="connsiteY1" fmla="*/ 0 h 36576"/>
              <a:gd name="connsiteX2" fmla="*/ 764438 w 20848320"/>
              <a:gd name="connsiteY2" fmla="*/ 0 h 36576"/>
              <a:gd name="connsiteX3" fmla="*/ 1250899 w 20848320"/>
              <a:gd name="connsiteY3" fmla="*/ 0 h 36576"/>
              <a:gd name="connsiteX4" fmla="*/ 2154326 w 20848320"/>
              <a:gd name="connsiteY4" fmla="*/ 0 h 36576"/>
              <a:gd name="connsiteX5" fmla="*/ 3266237 w 20848320"/>
              <a:gd name="connsiteY5" fmla="*/ 0 h 36576"/>
              <a:gd name="connsiteX6" fmla="*/ 3335731 w 20848320"/>
              <a:gd name="connsiteY6" fmla="*/ 0 h 36576"/>
              <a:gd name="connsiteX7" fmla="*/ 3405226 w 20848320"/>
              <a:gd name="connsiteY7" fmla="*/ 0 h 36576"/>
              <a:gd name="connsiteX8" fmla="*/ 4517136 w 20848320"/>
              <a:gd name="connsiteY8" fmla="*/ 0 h 36576"/>
              <a:gd name="connsiteX9" fmla="*/ 4586630 w 20848320"/>
              <a:gd name="connsiteY9" fmla="*/ 0 h 36576"/>
              <a:gd name="connsiteX10" fmla="*/ 5281574 w 20848320"/>
              <a:gd name="connsiteY10" fmla="*/ 0 h 36576"/>
              <a:gd name="connsiteX11" fmla="*/ 5559552 w 20848320"/>
              <a:gd name="connsiteY11" fmla="*/ 0 h 36576"/>
              <a:gd name="connsiteX12" fmla="*/ 5837530 w 20848320"/>
              <a:gd name="connsiteY12" fmla="*/ 0 h 36576"/>
              <a:gd name="connsiteX13" fmla="*/ 6115507 w 20848320"/>
              <a:gd name="connsiteY13" fmla="*/ 0 h 36576"/>
              <a:gd name="connsiteX14" fmla="*/ 6393485 w 20848320"/>
              <a:gd name="connsiteY14" fmla="*/ 0 h 36576"/>
              <a:gd name="connsiteX15" fmla="*/ 6879946 w 20848320"/>
              <a:gd name="connsiteY15" fmla="*/ 0 h 36576"/>
              <a:gd name="connsiteX16" fmla="*/ 7157923 w 20848320"/>
              <a:gd name="connsiteY16" fmla="*/ 0 h 36576"/>
              <a:gd name="connsiteX17" fmla="*/ 7644384 w 20848320"/>
              <a:gd name="connsiteY17" fmla="*/ 0 h 36576"/>
              <a:gd name="connsiteX18" fmla="*/ 8547811 w 20848320"/>
              <a:gd name="connsiteY18" fmla="*/ 0 h 36576"/>
              <a:gd name="connsiteX19" fmla="*/ 8825789 w 20848320"/>
              <a:gd name="connsiteY19" fmla="*/ 0 h 36576"/>
              <a:gd name="connsiteX20" fmla="*/ 8895283 w 20848320"/>
              <a:gd name="connsiteY20" fmla="*/ 0 h 36576"/>
              <a:gd name="connsiteX21" fmla="*/ 10007194 w 20848320"/>
              <a:gd name="connsiteY21" fmla="*/ 0 h 36576"/>
              <a:gd name="connsiteX22" fmla="*/ 10076688 w 20848320"/>
              <a:gd name="connsiteY22" fmla="*/ 0 h 36576"/>
              <a:gd name="connsiteX23" fmla="*/ 10771632 w 20848320"/>
              <a:gd name="connsiteY23" fmla="*/ 0 h 36576"/>
              <a:gd name="connsiteX24" fmla="*/ 10841126 w 20848320"/>
              <a:gd name="connsiteY24" fmla="*/ 0 h 36576"/>
              <a:gd name="connsiteX25" fmla="*/ 11744554 w 20848320"/>
              <a:gd name="connsiteY25" fmla="*/ 0 h 36576"/>
              <a:gd name="connsiteX26" fmla="*/ 12439498 w 20848320"/>
              <a:gd name="connsiteY26" fmla="*/ 0 h 36576"/>
              <a:gd name="connsiteX27" fmla="*/ 13342925 w 20848320"/>
              <a:gd name="connsiteY27" fmla="*/ 0 h 36576"/>
              <a:gd name="connsiteX28" fmla="*/ 14037869 w 20848320"/>
              <a:gd name="connsiteY28" fmla="*/ 0 h 36576"/>
              <a:gd name="connsiteX29" fmla="*/ 14941296 w 20848320"/>
              <a:gd name="connsiteY29" fmla="*/ 0 h 36576"/>
              <a:gd name="connsiteX30" fmla="*/ 15844723 w 20848320"/>
              <a:gd name="connsiteY30" fmla="*/ 0 h 36576"/>
              <a:gd name="connsiteX31" fmla="*/ 16378440 w 20848320"/>
              <a:gd name="connsiteY31" fmla="*/ 0 h 36576"/>
              <a:gd name="connsiteX32" fmla="*/ 16956634 w 20848320"/>
              <a:gd name="connsiteY32" fmla="*/ 0 h 36576"/>
              <a:gd name="connsiteX33" fmla="*/ 17026128 w 20848320"/>
              <a:gd name="connsiteY33" fmla="*/ 0 h 36576"/>
              <a:gd name="connsiteX34" fmla="*/ 17095622 w 20848320"/>
              <a:gd name="connsiteY34" fmla="*/ 0 h 36576"/>
              <a:gd name="connsiteX35" fmla="*/ 18207533 w 20848320"/>
              <a:gd name="connsiteY35" fmla="*/ 0 h 36576"/>
              <a:gd name="connsiteX36" fmla="*/ 18693994 w 20848320"/>
              <a:gd name="connsiteY36" fmla="*/ 0 h 36576"/>
              <a:gd name="connsiteX37" fmla="*/ 19805904 w 20848320"/>
              <a:gd name="connsiteY37" fmla="*/ 0 h 36576"/>
              <a:gd name="connsiteX38" fmla="*/ 20848320 w 20848320"/>
              <a:gd name="connsiteY38" fmla="*/ 0 h 36576"/>
              <a:gd name="connsiteX39" fmla="*/ 20848320 w 20848320"/>
              <a:gd name="connsiteY39" fmla="*/ 36576 h 36576"/>
              <a:gd name="connsiteX40" fmla="*/ 20153376 w 20848320"/>
              <a:gd name="connsiteY40" fmla="*/ 36576 h 36576"/>
              <a:gd name="connsiteX41" fmla="*/ 19041466 w 20848320"/>
              <a:gd name="connsiteY41" fmla="*/ 36576 h 36576"/>
              <a:gd name="connsiteX42" fmla="*/ 18346522 w 20848320"/>
              <a:gd name="connsiteY42" fmla="*/ 36576 h 36576"/>
              <a:gd name="connsiteX43" fmla="*/ 18277027 w 20848320"/>
              <a:gd name="connsiteY43" fmla="*/ 36576 h 36576"/>
              <a:gd name="connsiteX44" fmla="*/ 17999050 w 20848320"/>
              <a:gd name="connsiteY44" fmla="*/ 36576 h 36576"/>
              <a:gd name="connsiteX45" fmla="*/ 17512589 w 20848320"/>
              <a:gd name="connsiteY45" fmla="*/ 36576 h 36576"/>
              <a:gd name="connsiteX46" fmla="*/ 16609162 w 20848320"/>
              <a:gd name="connsiteY46" fmla="*/ 36576 h 36576"/>
              <a:gd name="connsiteX47" fmla="*/ 15705734 w 20848320"/>
              <a:gd name="connsiteY47" fmla="*/ 36576 h 36576"/>
              <a:gd name="connsiteX48" fmla="*/ 15010790 w 20848320"/>
              <a:gd name="connsiteY48" fmla="*/ 36576 h 36576"/>
              <a:gd name="connsiteX49" fmla="*/ 14524330 w 20848320"/>
              <a:gd name="connsiteY49" fmla="*/ 36576 h 36576"/>
              <a:gd name="connsiteX50" fmla="*/ 13412419 w 20848320"/>
              <a:gd name="connsiteY50" fmla="*/ 36576 h 36576"/>
              <a:gd name="connsiteX51" fmla="*/ 12717475 w 20848320"/>
              <a:gd name="connsiteY51" fmla="*/ 36576 h 36576"/>
              <a:gd name="connsiteX52" fmla="*/ 12439498 w 20848320"/>
              <a:gd name="connsiteY52" fmla="*/ 36576 h 36576"/>
              <a:gd name="connsiteX53" fmla="*/ 12161520 w 20848320"/>
              <a:gd name="connsiteY53" fmla="*/ 36576 h 36576"/>
              <a:gd name="connsiteX54" fmla="*/ 12092026 w 20848320"/>
              <a:gd name="connsiteY54" fmla="*/ 36576 h 36576"/>
              <a:gd name="connsiteX55" fmla="*/ 11397082 w 20848320"/>
              <a:gd name="connsiteY55" fmla="*/ 36576 h 36576"/>
              <a:gd name="connsiteX56" fmla="*/ 11119104 w 20848320"/>
              <a:gd name="connsiteY56" fmla="*/ 36576 h 36576"/>
              <a:gd name="connsiteX57" fmla="*/ 10007194 w 20848320"/>
              <a:gd name="connsiteY57" fmla="*/ 36576 h 36576"/>
              <a:gd name="connsiteX58" fmla="*/ 9103766 w 20848320"/>
              <a:gd name="connsiteY58" fmla="*/ 36576 h 36576"/>
              <a:gd name="connsiteX59" fmla="*/ 8617306 w 20848320"/>
              <a:gd name="connsiteY59" fmla="*/ 36576 h 36576"/>
              <a:gd name="connsiteX60" fmla="*/ 7505395 w 20848320"/>
              <a:gd name="connsiteY60" fmla="*/ 36576 h 36576"/>
              <a:gd name="connsiteX61" fmla="*/ 6810451 w 20848320"/>
              <a:gd name="connsiteY61" fmla="*/ 36576 h 36576"/>
              <a:gd name="connsiteX62" fmla="*/ 6532474 w 20848320"/>
              <a:gd name="connsiteY62" fmla="*/ 36576 h 36576"/>
              <a:gd name="connsiteX63" fmla="*/ 5420563 w 20848320"/>
              <a:gd name="connsiteY63" fmla="*/ 36576 h 36576"/>
              <a:gd name="connsiteX64" fmla="*/ 5142586 w 20848320"/>
              <a:gd name="connsiteY64" fmla="*/ 36576 h 36576"/>
              <a:gd name="connsiteX65" fmla="*/ 4864608 w 20848320"/>
              <a:gd name="connsiteY65" fmla="*/ 36576 h 36576"/>
              <a:gd name="connsiteX66" fmla="*/ 4169664 w 20848320"/>
              <a:gd name="connsiteY66" fmla="*/ 36576 h 36576"/>
              <a:gd name="connsiteX67" fmla="*/ 3266237 w 20848320"/>
              <a:gd name="connsiteY67" fmla="*/ 36576 h 36576"/>
              <a:gd name="connsiteX68" fmla="*/ 2154326 w 20848320"/>
              <a:gd name="connsiteY68" fmla="*/ 36576 h 36576"/>
              <a:gd name="connsiteX69" fmla="*/ 1876349 w 20848320"/>
              <a:gd name="connsiteY69" fmla="*/ 36576 h 36576"/>
              <a:gd name="connsiteX70" fmla="*/ 1806854 w 20848320"/>
              <a:gd name="connsiteY70" fmla="*/ 36576 h 36576"/>
              <a:gd name="connsiteX71" fmla="*/ 694944 w 20848320"/>
              <a:gd name="connsiteY71" fmla="*/ 36576 h 36576"/>
              <a:gd name="connsiteX72" fmla="*/ 0 w 20848320"/>
              <a:gd name="connsiteY72" fmla="*/ 36576 h 36576"/>
              <a:gd name="connsiteX73" fmla="*/ 0 w 20848320"/>
              <a:gd name="connsiteY73" fmla="*/ 0 h 36576"/>
              <a:gd name="connsiteX0" fmla="*/ 0 w 20848320"/>
              <a:gd name="connsiteY0" fmla="*/ 0 h 36576"/>
              <a:gd name="connsiteX1" fmla="*/ 486461 w 20848320"/>
              <a:gd name="connsiteY1" fmla="*/ 0 h 36576"/>
              <a:gd name="connsiteX2" fmla="*/ 555955 w 20848320"/>
              <a:gd name="connsiteY2" fmla="*/ 0 h 36576"/>
              <a:gd name="connsiteX3" fmla="*/ 1667866 w 20848320"/>
              <a:gd name="connsiteY3" fmla="*/ 0 h 36576"/>
              <a:gd name="connsiteX4" fmla="*/ 2154326 w 20848320"/>
              <a:gd name="connsiteY4" fmla="*/ 0 h 36576"/>
              <a:gd name="connsiteX5" fmla="*/ 2640787 w 20848320"/>
              <a:gd name="connsiteY5" fmla="*/ 0 h 36576"/>
              <a:gd name="connsiteX6" fmla="*/ 3752698 w 20848320"/>
              <a:gd name="connsiteY6" fmla="*/ 0 h 36576"/>
              <a:gd name="connsiteX7" fmla="*/ 4030675 w 20848320"/>
              <a:gd name="connsiteY7" fmla="*/ 0 h 36576"/>
              <a:gd name="connsiteX8" fmla="*/ 5142586 w 20848320"/>
              <a:gd name="connsiteY8" fmla="*/ 0 h 36576"/>
              <a:gd name="connsiteX9" fmla="*/ 6254496 w 20848320"/>
              <a:gd name="connsiteY9" fmla="*/ 0 h 36576"/>
              <a:gd name="connsiteX10" fmla="*/ 6949440 w 20848320"/>
              <a:gd name="connsiteY10" fmla="*/ 0 h 36576"/>
              <a:gd name="connsiteX11" fmla="*/ 8061350 w 20848320"/>
              <a:gd name="connsiteY11" fmla="*/ 0 h 36576"/>
              <a:gd name="connsiteX12" fmla="*/ 8547811 w 20848320"/>
              <a:gd name="connsiteY12" fmla="*/ 0 h 36576"/>
              <a:gd name="connsiteX13" fmla="*/ 9034272 w 20848320"/>
              <a:gd name="connsiteY13" fmla="*/ 0 h 36576"/>
              <a:gd name="connsiteX14" fmla="*/ 9937699 w 20848320"/>
              <a:gd name="connsiteY14" fmla="*/ 0 h 36576"/>
              <a:gd name="connsiteX15" fmla="*/ 10424160 w 20848320"/>
              <a:gd name="connsiteY15" fmla="*/ 0 h 36576"/>
              <a:gd name="connsiteX16" fmla="*/ 11536070 w 20848320"/>
              <a:gd name="connsiteY16" fmla="*/ 0 h 36576"/>
              <a:gd name="connsiteX17" fmla="*/ 12647981 w 20848320"/>
              <a:gd name="connsiteY17" fmla="*/ 0 h 36576"/>
              <a:gd name="connsiteX18" fmla="*/ 13342925 w 20848320"/>
              <a:gd name="connsiteY18" fmla="*/ 0 h 36576"/>
              <a:gd name="connsiteX19" fmla="*/ 13829386 w 20848320"/>
              <a:gd name="connsiteY19" fmla="*/ 0 h 36576"/>
              <a:gd name="connsiteX20" fmla="*/ 13898880 w 20848320"/>
              <a:gd name="connsiteY20" fmla="*/ 0 h 36576"/>
              <a:gd name="connsiteX21" fmla="*/ 14176858 w 20848320"/>
              <a:gd name="connsiteY21" fmla="*/ 0 h 36576"/>
              <a:gd name="connsiteX22" fmla="*/ 14454835 w 20848320"/>
              <a:gd name="connsiteY22" fmla="*/ 0 h 36576"/>
              <a:gd name="connsiteX23" fmla="*/ 14941296 w 20848320"/>
              <a:gd name="connsiteY23" fmla="*/ 0 h 36576"/>
              <a:gd name="connsiteX24" fmla="*/ 16053206 w 20848320"/>
              <a:gd name="connsiteY24" fmla="*/ 0 h 36576"/>
              <a:gd name="connsiteX25" fmla="*/ 16748150 w 20848320"/>
              <a:gd name="connsiteY25" fmla="*/ 0 h 36576"/>
              <a:gd name="connsiteX26" fmla="*/ 17234611 w 20848320"/>
              <a:gd name="connsiteY26" fmla="*/ 0 h 36576"/>
              <a:gd name="connsiteX27" fmla="*/ 17304106 w 20848320"/>
              <a:gd name="connsiteY27" fmla="*/ 0 h 36576"/>
              <a:gd name="connsiteX28" fmla="*/ 17373600 w 20848320"/>
              <a:gd name="connsiteY28" fmla="*/ 0 h 36576"/>
              <a:gd name="connsiteX29" fmla="*/ 18277027 w 20848320"/>
              <a:gd name="connsiteY29" fmla="*/ 0 h 36576"/>
              <a:gd name="connsiteX30" fmla="*/ 18555005 w 20848320"/>
              <a:gd name="connsiteY30" fmla="*/ 0 h 36576"/>
              <a:gd name="connsiteX31" fmla="*/ 19666915 w 20848320"/>
              <a:gd name="connsiteY31" fmla="*/ 0 h 36576"/>
              <a:gd name="connsiteX32" fmla="*/ 20153376 w 20848320"/>
              <a:gd name="connsiteY32" fmla="*/ 0 h 36576"/>
              <a:gd name="connsiteX33" fmla="*/ 20222870 w 20848320"/>
              <a:gd name="connsiteY33" fmla="*/ 0 h 36576"/>
              <a:gd name="connsiteX34" fmla="*/ 20848320 w 20848320"/>
              <a:gd name="connsiteY34" fmla="*/ 0 h 36576"/>
              <a:gd name="connsiteX35" fmla="*/ 20848320 w 20848320"/>
              <a:gd name="connsiteY35" fmla="*/ 36576 h 36576"/>
              <a:gd name="connsiteX36" fmla="*/ 20153376 w 20848320"/>
              <a:gd name="connsiteY36" fmla="*/ 36576 h 36576"/>
              <a:gd name="connsiteX37" fmla="*/ 19249949 w 20848320"/>
              <a:gd name="connsiteY37" fmla="*/ 36576 h 36576"/>
              <a:gd name="connsiteX38" fmla="*/ 18971971 w 20848320"/>
              <a:gd name="connsiteY38" fmla="*/ 36576 h 36576"/>
              <a:gd name="connsiteX39" fmla="*/ 18902477 w 20848320"/>
              <a:gd name="connsiteY39" fmla="*/ 36576 h 36576"/>
              <a:gd name="connsiteX40" fmla="*/ 18624499 w 20848320"/>
              <a:gd name="connsiteY40" fmla="*/ 36576 h 36576"/>
              <a:gd name="connsiteX41" fmla="*/ 18138038 w 20848320"/>
              <a:gd name="connsiteY41" fmla="*/ 36576 h 36576"/>
              <a:gd name="connsiteX42" fmla="*/ 17443094 w 20848320"/>
              <a:gd name="connsiteY42" fmla="*/ 36576 h 36576"/>
              <a:gd name="connsiteX43" fmla="*/ 17165117 w 20848320"/>
              <a:gd name="connsiteY43" fmla="*/ 36576 h 36576"/>
              <a:gd name="connsiteX44" fmla="*/ 16053206 w 20848320"/>
              <a:gd name="connsiteY44" fmla="*/ 36576 h 36576"/>
              <a:gd name="connsiteX45" fmla="*/ 15358262 w 20848320"/>
              <a:gd name="connsiteY45" fmla="*/ 36576 h 36576"/>
              <a:gd name="connsiteX46" fmla="*/ 14246352 w 20848320"/>
              <a:gd name="connsiteY46" fmla="*/ 36576 h 36576"/>
              <a:gd name="connsiteX47" fmla="*/ 13342925 w 20848320"/>
              <a:gd name="connsiteY47" fmla="*/ 36576 h 36576"/>
              <a:gd name="connsiteX48" fmla="*/ 12856464 w 20848320"/>
              <a:gd name="connsiteY48" fmla="*/ 36576 h 36576"/>
              <a:gd name="connsiteX49" fmla="*/ 11953037 w 20848320"/>
              <a:gd name="connsiteY49" fmla="*/ 36576 h 36576"/>
              <a:gd name="connsiteX50" fmla="*/ 11675059 w 20848320"/>
              <a:gd name="connsiteY50" fmla="*/ 36576 h 36576"/>
              <a:gd name="connsiteX51" fmla="*/ 10980115 w 20848320"/>
              <a:gd name="connsiteY51" fmla="*/ 36576 h 36576"/>
              <a:gd name="connsiteX52" fmla="*/ 10910621 w 20848320"/>
              <a:gd name="connsiteY52" fmla="*/ 36576 h 36576"/>
              <a:gd name="connsiteX53" fmla="*/ 9798710 w 20848320"/>
              <a:gd name="connsiteY53" fmla="*/ 36576 h 36576"/>
              <a:gd name="connsiteX54" fmla="*/ 9103766 w 20848320"/>
              <a:gd name="connsiteY54" fmla="*/ 36576 h 36576"/>
              <a:gd name="connsiteX55" fmla="*/ 7991856 w 20848320"/>
              <a:gd name="connsiteY55" fmla="*/ 36576 h 36576"/>
              <a:gd name="connsiteX56" fmla="*/ 7505395 w 20848320"/>
              <a:gd name="connsiteY56" fmla="*/ 36576 h 36576"/>
              <a:gd name="connsiteX57" fmla="*/ 7227418 w 20848320"/>
              <a:gd name="connsiteY57" fmla="*/ 36576 h 36576"/>
              <a:gd name="connsiteX58" fmla="*/ 6532474 w 20848320"/>
              <a:gd name="connsiteY58" fmla="*/ 36576 h 36576"/>
              <a:gd name="connsiteX59" fmla="*/ 5629046 w 20848320"/>
              <a:gd name="connsiteY59" fmla="*/ 36576 h 36576"/>
              <a:gd name="connsiteX60" fmla="*/ 4517136 w 20848320"/>
              <a:gd name="connsiteY60" fmla="*/ 36576 h 36576"/>
              <a:gd name="connsiteX61" fmla="*/ 3613709 w 20848320"/>
              <a:gd name="connsiteY61" fmla="*/ 36576 h 36576"/>
              <a:gd name="connsiteX62" fmla="*/ 2501798 w 20848320"/>
              <a:gd name="connsiteY62" fmla="*/ 36576 h 36576"/>
              <a:gd name="connsiteX63" fmla="*/ 1598371 w 20848320"/>
              <a:gd name="connsiteY63" fmla="*/ 36576 h 36576"/>
              <a:gd name="connsiteX64" fmla="*/ 1320394 w 20848320"/>
              <a:gd name="connsiteY64" fmla="*/ 36576 h 36576"/>
              <a:gd name="connsiteX65" fmla="*/ 0 w 20848320"/>
              <a:gd name="connsiteY65" fmla="*/ 36576 h 36576"/>
              <a:gd name="connsiteX66" fmla="*/ 0 w 20848320"/>
              <a:gd name="connsiteY66"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848320" h="36576" fill="none" extrusionOk="0">
                <a:moveTo>
                  <a:pt x="0" y="0"/>
                </a:moveTo>
                <a:cubicBezTo>
                  <a:pt x="289996" y="26958"/>
                  <a:pt x="347085" y="30460"/>
                  <a:pt x="694944" y="0"/>
                </a:cubicBezTo>
                <a:cubicBezTo>
                  <a:pt x="1032807" y="-12733"/>
                  <a:pt x="732129" y="-1675"/>
                  <a:pt x="764438" y="0"/>
                </a:cubicBezTo>
                <a:cubicBezTo>
                  <a:pt x="794593" y="6669"/>
                  <a:pt x="1148971" y="-3376"/>
                  <a:pt x="1250899" y="0"/>
                </a:cubicBezTo>
                <a:cubicBezTo>
                  <a:pt x="1362556" y="82640"/>
                  <a:pt x="1743276" y="33786"/>
                  <a:pt x="2154326" y="0"/>
                </a:cubicBezTo>
                <a:cubicBezTo>
                  <a:pt x="2559543" y="-55352"/>
                  <a:pt x="2791161" y="18196"/>
                  <a:pt x="3266237" y="0"/>
                </a:cubicBezTo>
                <a:cubicBezTo>
                  <a:pt x="3706654" y="-60167"/>
                  <a:pt x="3305209" y="-1054"/>
                  <a:pt x="3335731" y="0"/>
                </a:cubicBezTo>
                <a:cubicBezTo>
                  <a:pt x="3364223" y="473"/>
                  <a:pt x="3374287" y="2001"/>
                  <a:pt x="3405226" y="0"/>
                </a:cubicBezTo>
                <a:cubicBezTo>
                  <a:pt x="3455816" y="-17156"/>
                  <a:pt x="4191646" y="75771"/>
                  <a:pt x="4517136" y="0"/>
                </a:cubicBezTo>
                <a:cubicBezTo>
                  <a:pt x="4897163" y="-29247"/>
                  <a:pt x="4559182" y="1907"/>
                  <a:pt x="4586630" y="0"/>
                </a:cubicBezTo>
                <a:cubicBezTo>
                  <a:pt x="4642148" y="-23243"/>
                  <a:pt x="5092601" y="-25465"/>
                  <a:pt x="5281574" y="0"/>
                </a:cubicBezTo>
                <a:cubicBezTo>
                  <a:pt x="5487972" y="9892"/>
                  <a:pt x="5452661" y="-11477"/>
                  <a:pt x="5559552" y="0"/>
                </a:cubicBezTo>
                <a:cubicBezTo>
                  <a:pt x="5686178" y="7165"/>
                  <a:pt x="5777153" y="11452"/>
                  <a:pt x="5837530" y="0"/>
                </a:cubicBezTo>
                <a:cubicBezTo>
                  <a:pt x="5901025" y="-10106"/>
                  <a:pt x="6020897" y="16598"/>
                  <a:pt x="6115507" y="0"/>
                </a:cubicBezTo>
                <a:cubicBezTo>
                  <a:pt x="6206365" y="14128"/>
                  <a:pt x="6277367" y="3206"/>
                  <a:pt x="6393485" y="0"/>
                </a:cubicBezTo>
                <a:cubicBezTo>
                  <a:pt x="6502415" y="12135"/>
                  <a:pt x="6754499" y="35896"/>
                  <a:pt x="6879946" y="0"/>
                </a:cubicBezTo>
                <a:cubicBezTo>
                  <a:pt x="6997128" y="-14540"/>
                  <a:pt x="7083688" y="-18941"/>
                  <a:pt x="7157923" y="0"/>
                </a:cubicBezTo>
                <a:cubicBezTo>
                  <a:pt x="7223446" y="-4887"/>
                  <a:pt x="7526165" y="26985"/>
                  <a:pt x="7644384" y="0"/>
                </a:cubicBezTo>
                <a:cubicBezTo>
                  <a:pt x="7844385" y="39422"/>
                  <a:pt x="8145378" y="-132438"/>
                  <a:pt x="8547811" y="0"/>
                </a:cubicBezTo>
                <a:cubicBezTo>
                  <a:pt x="8949947" y="31937"/>
                  <a:pt x="8746155" y="19360"/>
                  <a:pt x="8825789" y="0"/>
                </a:cubicBezTo>
                <a:cubicBezTo>
                  <a:pt x="8916671" y="-7002"/>
                  <a:pt x="8874578" y="157"/>
                  <a:pt x="8895283" y="0"/>
                </a:cubicBezTo>
                <a:cubicBezTo>
                  <a:pt x="8941252" y="-8379"/>
                  <a:pt x="9509928" y="3488"/>
                  <a:pt x="10007194" y="0"/>
                </a:cubicBezTo>
                <a:cubicBezTo>
                  <a:pt x="10449678" y="55056"/>
                  <a:pt x="10049636" y="6392"/>
                  <a:pt x="10076688" y="0"/>
                </a:cubicBezTo>
                <a:cubicBezTo>
                  <a:pt x="10107966" y="8904"/>
                  <a:pt x="10541309" y="-9123"/>
                  <a:pt x="10771632" y="0"/>
                </a:cubicBezTo>
                <a:cubicBezTo>
                  <a:pt x="10993051" y="3270"/>
                  <a:pt x="10812719" y="-1668"/>
                  <a:pt x="10841126" y="0"/>
                </a:cubicBezTo>
                <a:cubicBezTo>
                  <a:pt x="10844471" y="-62158"/>
                  <a:pt x="11218418" y="-47450"/>
                  <a:pt x="11744554" y="0"/>
                </a:cubicBezTo>
                <a:cubicBezTo>
                  <a:pt x="12189831" y="-27792"/>
                  <a:pt x="12147806" y="-4697"/>
                  <a:pt x="12439498" y="0"/>
                </a:cubicBezTo>
                <a:cubicBezTo>
                  <a:pt x="12725619" y="21745"/>
                  <a:pt x="13179044" y="7425"/>
                  <a:pt x="13342925" y="0"/>
                </a:cubicBezTo>
                <a:cubicBezTo>
                  <a:pt x="13522391" y="56058"/>
                  <a:pt x="13742455" y="-18850"/>
                  <a:pt x="14037869" y="0"/>
                </a:cubicBezTo>
                <a:cubicBezTo>
                  <a:pt x="14275708" y="4573"/>
                  <a:pt x="14513827" y="11068"/>
                  <a:pt x="14941296" y="0"/>
                </a:cubicBezTo>
                <a:cubicBezTo>
                  <a:pt x="15360862" y="-48928"/>
                  <a:pt x="15473697" y="3115"/>
                  <a:pt x="15844723" y="0"/>
                </a:cubicBezTo>
                <a:cubicBezTo>
                  <a:pt x="16097664" y="-9942"/>
                  <a:pt x="16130817" y="-20114"/>
                  <a:pt x="16378440" y="0"/>
                </a:cubicBezTo>
                <a:cubicBezTo>
                  <a:pt x="16626063" y="20114"/>
                  <a:pt x="16667849" y="-10494"/>
                  <a:pt x="16956634" y="0"/>
                </a:cubicBezTo>
                <a:cubicBezTo>
                  <a:pt x="16985061" y="1597"/>
                  <a:pt x="17002083" y="-85"/>
                  <a:pt x="17026128" y="0"/>
                </a:cubicBezTo>
                <a:cubicBezTo>
                  <a:pt x="17048800" y="-2261"/>
                  <a:pt x="17081881" y="-2289"/>
                  <a:pt x="17095622" y="0"/>
                </a:cubicBezTo>
                <a:cubicBezTo>
                  <a:pt x="17185542" y="-8406"/>
                  <a:pt x="17836949" y="15520"/>
                  <a:pt x="18207533" y="0"/>
                </a:cubicBezTo>
                <a:cubicBezTo>
                  <a:pt x="18557800" y="56925"/>
                  <a:pt x="18524708" y="-21559"/>
                  <a:pt x="18693994" y="0"/>
                </a:cubicBezTo>
                <a:cubicBezTo>
                  <a:pt x="18911167" y="-41985"/>
                  <a:pt x="19190730" y="-62008"/>
                  <a:pt x="19805904" y="0"/>
                </a:cubicBezTo>
                <a:cubicBezTo>
                  <a:pt x="20402518" y="2020"/>
                  <a:pt x="20587624" y="23432"/>
                  <a:pt x="20848320" y="0"/>
                </a:cubicBezTo>
                <a:cubicBezTo>
                  <a:pt x="20847512" y="7106"/>
                  <a:pt x="20848537" y="28893"/>
                  <a:pt x="20848320" y="36576"/>
                </a:cubicBezTo>
                <a:cubicBezTo>
                  <a:pt x="20515616" y="40898"/>
                  <a:pt x="20388271" y="52173"/>
                  <a:pt x="20153376" y="36576"/>
                </a:cubicBezTo>
                <a:cubicBezTo>
                  <a:pt x="19915315" y="10781"/>
                  <a:pt x="19366230" y="3284"/>
                  <a:pt x="19041466" y="36576"/>
                </a:cubicBezTo>
                <a:cubicBezTo>
                  <a:pt x="18766409" y="100451"/>
                  <a:pt x="18637922" y="87518"/>
                  <a:pt x="18346522" y="36576"/>
                </a:cubicBezTo>
                <a:cubicBezTo>
                  <a:pt x="18058417" y="11215"/>
                  <a:pt x="18304747" y="43552"/>
                  <a:pt x="18277027" y="36576"/>
                </a:cubicBezTo>
                <a:cubicBezTo>
                  <a:pt x="18229766" y="33030"/>
                  <a:pt x="18072560" y="41591"/>
                  <a:pt x="17999050" y="36576"/>
                </a:cubicBezTo>
                <a:cubicBezTo>
                  <a:pt x="17952558" y="40620"/>
                  <a:pt x="17659640" y="20637"/>
                  <a:pt x="17512589" y="36576"/>
                </a:cubicBezTo>
                <a:cubicBezTo>
                  <a:pt x="17351292" y="32694"/>
                  <a:pt x="17013989" y="80249"/>
                  <a:pt x="16609162" y="36576"/>
                </a:cubicBezTo>
                <a:cubicBezTo>
                  <a:pt x="16300274" y="23886"/>
                  <a:pt x="15984933" y="41641"/>
                  <a:pt x="15705734" y="36576"/>
                </a:cubicBezTo>
                <a:cubicBezTo>
                  <a:pt x="15400214" y="59135"/>
                  <a:pt x="15308552" y="34092"/>
                  <a:pt x="15010790" y="36576"/>
                </a:cubicBezTo>
                <a:cubicBezTo>
                  <a:pt x="14693751" y="26233"/>
                  <a:pt x="14760629" y="26056"/>
                  <a:pt x="14524330" y="36576"/>
                </a:cubicBezTo>
                <a:cubicBezTo>
                  <a:pt x="14356233" y="78053"/>
                  <a:pt x="13862375" y="61871"/>
                  <a:pt x="13412419" y="36576"/>
                </a:cubicBezTo>
                <a:cubicBezTo>
                  <a:pt x="12932817" y="73507"/>
                  <a:pt x="12908034" y="71880"/>
                  <a:pt x="12717475" y="36576"/>
                </a:cubicBezTo>
                <a:cubicBezTo>
                  <a:pt x="12527506" y="1856"/>
                  <a:pt x="12548244" y="26936"/>
                  <a:pt x="12439498" y="36576"/>
                </a:cubicBezTo>
                <a:cubicBezTo>
                  <a:pt x="12332099" y="35606"/>
                  <a:pt x="12229590" y="36083"/>
                  <a:pt x="12161520" y="36576"/>
                </a:cubicBezTo>
                <a:cubicBezTo>
                  <a:pt x="12098880" y="35038"/>
                  <a:pt x="12121330" y="37963"/>
                  <a:pt x="12092026" y="36576"/>
                </a:cubicBezTo>
                <a:cubicBezTo>
                  <a:pt x="12079134" y="62638"/>
                  <a:pt x="11624349" y="17689"/>
                  <a:pt x="11397082" y="36576"/>
                </a:cubicBezTo>
                <a:cubicBezTo>
                  <a:pt x="11140199" y="36358"/>
                  <a:pt x="11180867" y="28258"/>
                  <a:pt x="11119104" y="36576"/>
                </a:cubicBezTo>
                <a:cubicBezTo>
                  <a:pt x="11101024" y="55745"/>
                  <a:pt x="10331401" y="-3168"/>
                  <a:pt x="10007194" y="36576"/>
                </a:cubicBezTo>
                <a:cubicBezTo>
                  <a:pt x="9662278" y="86492"/>
                  <a:pt x="9520431" y="10794"/>
                  <a:pt x="9103766" y="36576"/>
                </a:cubicBezTo>
                <a:cubicBezTo>
                  <a:pt x="8698957" y="20197"/>
                  <a:pt x="8740554" y="10994"/>
                  <a:pt x="8617306" y="36576"/>
                </a:cubicBezTo>
                <a:cubicBezTo>
                  <a:pt x="8497088" y="2374"/>
                  <a:pt x="7829000" y="26025"/>
                  <a:pt x="7505395" y="36576"/>
                </a:cubicBezTo>
                <a:cubicBezTo>
                  <a:pt x="7189193" y="57233"/>
                  <a:pt x="7159221" y="7111"/>
                  <a:pt x="6810451" y="36576"/>
                </a:cubicBezTo>
                <a:cubicBezTo>
                  <a:pt x="6445660" y="70012"/>
                  <a:pt x="6678554" y="48667"/>
                  <a:pt x="6532474" y="36576"/>
                </a:cubicBezTo>
                <a:cubicBezTo>
                  <a:pt x="6424174" y="-24735"/>
                  <a:pt x="5886990" y="71202"/>
                  <a:pt x="5420563" y="36576"/>
                </a:cubicBezTo>
                <a:cubicBezTo>
                  <a:pt x="4945951" y="56475"/>
                  <a:pt x="5245724" y="47774"/>
                  <a:pt x="5142586" y="36576"/>
                </a:cubicBezTo>
                <a:cubicBezTo>
                  <a:pt x="5035912" y="45020"/>
                  <a:pt x="4961735" y="14183"/>
                  <a:pt x="4864608" y="36576"/>
                </a:cubicBezTo>
                <a:cubicBezTo>
                  <a:pt x="4747845" y="9177"/>
                  <a:pt x="4510801" y="49991"/>
                  <a:pt x="4169664" y="36576"/>
                </a:cubicBezTo>
                <a:cubicBezTo>
                  <a:pt x="3814509" y="21782"/>
                  <a:pt x="3671108" y="39164"/>
                  <a:pt x="3266237" y="36576"/>
                </a:cubicBezTo>
                <a:cubicBezTo>
                  <a:pt x="2767070" y="-1350"/>
                  <a:pt x="2475457" y="97111"/>
                  <a:pt x="2154326" y="36576"/>
                </a:cubicBezTo>
                <a:cubicBezTo>
                  <a:pt x="1782064" y="40117"/>
                  <a:pt x="2015367" y="36780"/>
                  <a:pt x="1876349" y="36576"/>
                </a:cubicBezTo>
                <a:cubicBezTo>
                  <a:pt x="1743177" y="29843"/>
                  <a:pt x="1832241" y="31338"/>
                  <a:pt x="1806854" y="36576"/>
                </a:cubicBezTo>
                <a:cubicBezTo>
                  <a:pt x="1724058" y="2266"/>
                  <a:pt x="1305394" y="-26555"/>
                  <a:pt x="694944" y="36576"/>
                </a:cubicBezTo>
                <a:cubicBezTo>
                  <a:pt x="143880" y="6956"/>
                  <a:pt x="161177" y="25131"/>
                  <a:pt x="0" y="36576"/>
                </a:cubicBezTo>
                <a:cubicBezTo>
                  <a:pt x="-609" y="27726"/>
                  <a:pt x="2503" y="15936"/>
                  <a:pt x="0" y="0"/>
                </a:cubicBezTo>
                <a:close/>
              </a:path>
              <a:path w="20848320" h="36576" stroke="0" extrusionOk="0">
                <a:moveTo>
                  <a:pt x="0" y="0"/>
                </a:moveTo>
                <a:cubicBezTo>
                  <a:pt x="207325" y="1939"/>
                  <a:pt x="272530" y="20255"/>
                  <a:pt x="486461" y="0"/>
                </a:cubicBezTo>
                <a:cubicBezTo>
                  <a:pt x="707782" y="-17923"/>
                  <a:pt x="535616" y="-1417"/>
                  <a:pt x="555955" y="0"/>
                </a:cubicBezTo>
                <a:cubicBezTo>
                  <a:pt x="576055" y="25018"/>
                  <a:pt x="1356680" y="-553"/>
                  <a:pt x="1667866" y="0"/>
                </a:cubicBezTo>
                <a:cubicBezTo>
                  <a:pt x="1954535" y="-11689"/>
                  <a:pt x="2001179" y="4198"/>
                  <a:pt x="2154326" y="0"/>
                </a:cubicBezTo>
                <a:cubicBezTo>
                  <a:pt x="2318386" y="552"/>
                  <a:pt x="2505463" y="10813"/>
                  <a:pt x="2640787" y="0"/>
                </a:cubicBezTo>
                <a:cubicBezTo>
                  <a:pt x="2847766" y="-20163"/>
                  <a:pt x="3350389" y="-120166"/>
                  <a:pt x="3752698" y="0"/>
                </a:cubicBezTo>
                <a:cubicBezTo>
                  <a:pt x="4179081" y="40458"/>
                  <a:pt x="3907462" y="17000"/>
                  <a:pt x="4030675" y="0"/>
                </a:cubicBezTo>
                <a:cubicBezTo>
                  <a:pt x="4215355" y="16386"/>
                  <a:pt x="4917227" y="-54285"/>
                  <a:pt x="5142586" y="0"/>
                </a:cubicBezTo>
                <a:cubicBezTo>
                  <a:pt x="5316551" y="-984"/>
                  <a:pt x="5931339" y="44403"/>
                  <a:pt x="6254496" y="0"/>
                </a:cubicBezTo>
                <a:cubicBezTo>
                  <a:pt x="6533531" y="3588"/>
                  <a:pt x="6651182" y="25103"/>
                  <a:pt x="6949440" y="0"/>
                </a:cubicBezTo>
                <a:cubicBezTo>
                  <a:pt x="7213511" y="24069"/>
                  <a:pt x="7667950" y="18521"/>
                  <a:pt x="8061350" y="0"/>
                </a:cubicBezTo>
                <a:cubicBezTo>
                  <a:pt x="8432364" y="-24954"/>
                  <a:pt x="8401463" y="-10420"/>
                  <a:pt x="8547811" y="0"/>
                </a:cubicBezTo>
                <a:cubicBezTo>
                  <a:pt x="8682244" y="-13214"/>
                  <a:pt x="8875266" y="7866"/>
                  <a:pt x="9034272" y="0"/>
                </a:cubicBezTo>
                <a:cubicBezTo>
                  <a:pt x="9186915" y="3257"/>
                  <a:pt x="9434698" y="12650"/>
                  <a:pt x="9937699" y="0"/>
                </a:cubicBezTo>
                <a:cubicBezTo>
                  <a:pt x="10372973" y="-20227"/>
                  <a:pt x="10273155" y="11374"/>
                  <a:pt x="10424160" y="0"/>
                </a:cubicBezTo>
                <a:cubicBezTo>
                  <a:pt x="10592017" y="30500"/>
                  <a:pt x="11239506" y="-59628"/>
                  <a:pt x="11536070" y="0"/>
                </a:cubicBezTo>
                <a:cubicBezTo>
                  <a:pt x="11883846" y="61410"/>
                  <a:pt x="12382105" y="-23550"/>
                  <a:pt x="12647981" y="0"/>
                </a:cubicBezTo>
                <a:cubicBezTo>
                  <a:pt x="12878082" y="59851"/>
                  <a:pt x="13105790" y="2280"/>
                  <a:pt x="13342925" y="0"/>
                </a:cubicBezTo>
                <a:cubicBezTo>
                  <a:pt x="13568161" y="-18840"/>
                  <a:pt x="13696131" y="54267"/>
                  <a:pt x="13829386" y="0"/>
                </a:cubicBezTo>
                <a:cubicBezTo>
                  <a:pt x="13966019" y="-21348"/>
                  <a:pt x="13878254" y="2572"/>
                  <a:pt x="13898880" y="0"/>
                </a:cubicBezTo>
                <a:cubicBezTo>
                  <a:pt x="13913469" y="-18823"/>
                  <a:pt x="14103283" y="3521"/>
                  <a:pt x="14176858" y="0"/>
                </a:cubicBezTo>
                <a:cubicBezTo>
                  <a:pt x="14249459" y="-7533"/>
                  <a:pt x="14394643" y="4646"/>
                  <a:pt x="14454835" y="0"/>
                </a:cubicBezTo>
                <a:cubicBezTo>
                  <a:pt x="14546731" y="-28371"/>
                  <a:pt x="14699370" y="-19981"/>
                  <a:pt x="14941296" y="0"/>
                </a:cubicBezTo>
                <a:cubicBezTo>
                  <a:pt x="15127956" y="-24976"/>
                  <a:pt x="15624413" y="-46010"/>
                  <a:pt x="16053206" y="0"/>
                </a:cubicBezTo>
                <a:cubicBezTo>
                  <a:pt x="16449577" y="20497"/>
                  <a:pt x="16539595" y="26502"/>
                  <a:pt x="16748150" y="0"/>
                </a:cubicBezTo>
                <a:cubicBezTo>
                  <a:pt x="16934708" y="-56175"/>
                  <a:pt x="17092456" y="-18614"/>
                  <a:pt x="17234611" y="0"/>
                </a:cubicBezTo>
                <a:cubicBezTo>
                  <a:pt x="17358319" y="12605"/>
                  <a:pt x="17277395" y="-2941"/>
                  <a:pt x="17304106" y="0"/>
                </a:cubicBezTo>
                <a:cubicBezTo>
                  <a:pt x="17336250" y="3526"/>
                  <a:pt x="17358162" y="4821"/>
                  <a:pt x="17373600" y="0"/>
                </a:cubicBezTo>
                <a:cubicBezTo>
                  <a:pt x="17360055" y="12310"/>
                  <a:pt x="18050272" y="561"/>
                  <a:pt x="18277027" y="0"/>
                </a:cubicBezTo>
                <a:cubicBezTo>
                  <a:pt x="18495397" y="-16950"/>
                  <a:pt x="18443307" y="21416"/>
                  <a:pt x="18555005" y="0"/>
                </a:cubicBezTo>
                <a:cubicBezTo>
                  <a:pt x="18629885" y="-40980"/>
                  <a:pt x="19393242" y="-69172"/>
                  <a:pt x="19666915" y="0"/>
                </a:cubicBezTo>
                <a:cubicBezTo>
                  <a:pt x="19938309" y="21140"/>
                  <a:pt x="19998318" y="-4211"/>
                  <a:pt x="20153376" y="0"/>
                </a:cubicBezTo>
                <a:cubicBezTo>
                  <a:pt x="20305784" y="16177"/>
                  <a:pt x="20195366" y="989"/>
                  <a:pt x="20222870" y="0"/>
                </a:cubicBezTo>
                <a:cubicBezTo>
                  <a:pt x="20302704" y="-5001"/>
                  <a:pt x="20642129" y="64242"/>
                  <a:pt x="20848320" y="0"/>
                </a:cubicBezTo>
                <a:cubicBezTo>
                  <a:pt x="20849959" y="10455"/>
                  <a:pt x="20847236" y="26420"/>
                  <a:pt x="20848320" y="36576"/>
                </a:cubicBezTo>
                <a:cubicBezTo>
                  <a:pt x="20678189" y="-18555"/>
                  <a:pt x="20459225" y="49539"/>
                  <a:pt x="20153376" y="36576"/>
                </a:cubicBezTo>
                <a:cubicBezTo>
                  <a:pt x="19883239" y="7600"/>
                  <a:pt x="19627064" y="59507"/>
                  <a:pt x="19249949" y="36576"/>
                </a:cubicBezTo>
                <a:cubicBezTo>
                  <a:pt x="18911069" y="53382"/>
                  <a:pt x="19022014" y="40789"/>
                  <a:pt x="18971971" y="36576"/>
                </a:cubicBezTo>
                <a:cubicBezTo>
                  <a:pt x="18910301" y="31505"/>
                  <a:pt x="18923674" y="36189"/>
                  <a:pt x="18902477" y="36576"/>
                </a:cubicBezTo>
                <a:cubicBezTo>
                  <a:pt x="18873623" y="34316"/>
                  <a:pt x="18687874" y="39192"/>
                  <a:pt x="18624499" y="36576"/>
                </a:cubicBezTo>
                <a:cubicBezTo>
                  <a:pt x="18576769" y="21487"/>
                  <a:pt x="18314374" y="54576"/>
                  <a:pt x="18138038" y="36576"/>
                </a:cubicBezTo>
                <a:cubicBezTo>
                  <a:pt x="17980752" y="3688"/>
                  <a:pt x="17713908" y="26146"/>
                  <a:pt x="17443094" y="36576"/>
                </a:cubicBezTo>
                <a:cubicBezTo>
                  <a:pt x="17210122" y="76785"/>
                  <a:pt x="17237730" y="20937"/>
                  <a:pt x="17165117" y="36576"/>
                </a:cubicBezTo>
                <a:cubicBezTo>
                  <a:pt x="17099508" y="64802"/>
                  <a:pt x="16314852" y="45286"/>
                  <a:pt x="16053206" y="36576"/>
                </a:cubicBezTo>
                <a:cubicBezTo>
                  <a:pt x="15813463" y="75641"/>
                  <a:pt x="15597076" y="-5242"/>
                  <a:pt x="15358262" y="36576"/>
                </a:cubicBezTo>
                <a:cubicBezTo>
                  <a:pt x="15064077" y="71651"/>
                  <a:pt x="14765106" y="103122"/>
                  <a:pt x="14246352" y="36576"/>
                </a:cubicBezTo>
                <a:cubicBezTo>
                  <a:pt x="13725107" y="14251"/>
                  <a:pt x="13698385" y="35370"/>
                  <a:pt x="13342925" y="36576"/>
                </a:cubicBezTo>
                <a:cubicBezTo>
                  <a:pt x="12986543" y="41609"/>
                  <a:pt x="12959811" y="52393"/>
                  <a:pt x="12856464" y="36576"/>
                </a:cubicBezTo>
                <a:cubicBezTo>
                  <a:pt x="12752875" y="31030"/>
                  <a:pt x="12148348" y="44413"/>
                  <a:pt x="11953037" y="36576"/>
                </a:cubicBezTo>
                <a:cubicBezTo>
                  <a:pt x="11755100" y="35163"/>
                  <a:pt x="11777957" y="45445"/>
                  <a:pt x="11675059" y="36576"/>
                </a:cubicBezTo>
                <a:cubicBezTo>
                  <a:pt x="11584139" y="7476"/>
                  <a:pt x="11152376" y="52865"/>
                  <a:pt x="10980115" y="36576"/>
                </a:cubicBezTo>
                <a:cubicBezTo>
                  <a:pt x="10789001" y="60856"/>
                  <a:pt x="10946171" y="37460"/>
                  <a:pt x="10910621" y="36576"/>
                </a:cubicBezTo>
                <a:cubicBezTo>
                  <a:pt x="10836409" y="74293"/>
                  <a:pt x="10157013" y="1823"/>
                  <a:pt x="9798710" y="36576"/>
                </a:cubicBezTo>
                <a:cubicBezTo>
                  <a:pt x="9496302" y="39664"/>
                  <a:pt x="9353104" y="43343"/>
                  <a:pt x="9103766" y="36576"/>
                </a:cubicBezTo>
                <a:cubicBezTo>
                  <a:pt x="8920834" y="-27077"/>
                  <a:pt x="8334034" y="-9356"/>
                  <a:pt x="7991856" y="36576"/>
                </a:cubicBezTo>
                <a:cubicBezTo>
                  <a:pt x="7611315" y="79328"/>
                  <a:pt x="7691348" y="57806"/>
                  <a:pt x="7505395" y="36576"/>
                </a:cubicBezTo>
                <a:cubicBezTo>
                  <a:pt x="7312880" y="30590"/>
                  <a:pt x="7294569" y="41074"/>
                  <a:pt x="7227418" y="36576"/>
                </a:cubicBezTo>
                <a:cubicBezTo>
                  <a:pt x="7176358" y="12243"/>
                  <a:pt x="6781077" y="3462"/>
                  <a:pt x="6532474" y="36576"/>
                </a:cubicBezTo>
                <a:cubicBezTo>
                  <a:pt x="6289712" y="82392"/>
                  <a:pt x="5838864" y="29865"/>
                  <a:pt x="5629046" y="36576"/>
                </a:cubicBezTo>
                <a:cubicBezTo>
                  <a:pt x="5518055" y="38014"/>
                  <a:pt x="4777716" y="115221"/>
                  <a:pt x="4517136" y="36576"/>
                </a:cubicBezTo>
                <a:cubicBezTo>
                  <a:pt x="4261158" y="13341"/>
                  <a:pt x="3834620" y="-21323"/>
                  <a:pt x="3613709" y="36576"/>
                </a:cubicBezTo>
                <a:cubicBezTo>
                  <a:pt x="3374877" y="143648"/>
                  <a:pt x="2908322" y="20729"/>
                  <a:pt x="2501798" y="36576"/>
                </a:cubicBezTo>
                <a:cubicBezTo>
                  <a:pt x="2061349" y="-22794"/>
                  <a:pt x="1885313" y="-7356"/>
                  <a:pt x="1598371" y="36576"/>
                </a:cubicBezTo>
                <a:cubicBezTo>
                  <a:pt x="1349835" y="62744"/>
                  <a:pt x="1397250" y="26212"/>
                  <a:pt x="1320394" y="36576"/>
                </a:cubicBezTo>
                <a:cubicBezTo>
                  <a:pt x="1138570" y="39342"/>
                  <a:pt x="478601" y="120880"/>
                  <a:pt x="0" y="36576"/>
                </a:cubicBezTo>
                <a:cubicBezTo>
                  <a:pt x="262" y="25476"/>
                  <a:pt x="-325" y="10573"/>
                  <a:pt x="0" y="0"/>
                </a:cubicBezTo>
                <a:close/>
              </a:path>
              <a:path w="20848320" h="36576" fill="none" stroke="0" extrusionOk="0">
                <a:moveTo>
                  <a:pt x="0" y="0"/>
                </a:moveTo>
                <a:cubicBezTo>
                  <a:pt x="280726" y="18388"/>
                  <a:pt x="352028" y="23112"/>
                  <a:pt x="694944" y="0"/>
                </a:cubicBezTo>
                <a:cubicBezTo>
                  <a:pt x="1031447" y="-20181"/>
                  <a:pt x="727976" y="-1532"/>
                  <a:pt x="764438" y="0"/>
                </a:cubicBezTo>
                <a:cubicBezTo>
                  <a:pt x="782027" y="18187"/>
                  <a:pt x="1134942" y="25963"/>
                  <a:pt x="1250899" y="0"/>
                </a:cubicBezTo>
                <a:cubicBezTo>
                  <a:pt x="1313177" y="-37551"/>
                  <a:pt x="1827872" y="75660"/>
                  <a:pt x="2154326" y="0"/>
                </a:cubicBezTo>
                <a:cubicBezTo>
                  <a:pt x="2615109" y="-32920"/>
                  <a:pt x="2837023" y="29953"/>
                  <a:pt x="3266237" y="0"/>
                </a:cubicBezTo>
                <a:cubicBezTo>
                  <a:pt x="3703353" y="-55381"/>
                  <a:pt x="3306250" y="1040"/>
                  <a:pt x="3335731" y="0"/>
                </a:cubicBezTo>
                <a:cubicBezTo>
                  <a:pt x="3362033" y="38"/>
                  <a:pt x="3372174" y="4089"/>
                  <a:pt x="3405226" y="0"/>
                </a:cubicBezTo>
                <a:cubicBezTo>
                  <a:pt x="3492712" y="29026"/>
                  <a:pt x="4198242" y="40405"/>
                  <a:pt x="4517136" y="0"/>
                </a:cubicBezTo>
                <a:cubicBezTo>
                  <a:pt x="4895682" y="-25805"/>
                  <a:pt x="4561958" y="763"/>
                  <a:pt x="4586630" y="0"/>
                </a:cubicBezTo>
                <a:cubicBezTo>
                  <a:pt x="4625257" y="17322"/>
                  <a:pt x="5081214" y="29514"/>
                  <a:pt x="5281574" y="0"/>
                </a:cubicBezTo>
                <a:cubicBezTo>
                  <a:pt x="5486564" y="11161"/>
                  <a:pt x="5447825" y="-241"/>
                  <a:pt x="5559552" y="0"/>
                </a:cubicBezTo>
                <a:cubicBezTo>
                  <a:pt x="5681731" y="51"/>
                  <a:pt x="5779620" y="6678"/>
                  <a:pt x="5837530" y="0"/>
                </a:cubicBezTo>
                <a:cubicBezTo>
                  <a:pt x="5893182" y="-10758"/>
                  <a:pt x="5997551" y="-10044"/>
                  <a:pt x="6115507" y="0"/>
                </a:cubicBezTo>
                <a:cubicBezTo>
                  <a:pt x="6205791" y="-2602"/>
                  <a:pt x="6287479" y="-19908"/>
                  <a:pt x="6393485" y="0"/>
                </a:cubicBezTo>
                <a:cubicBezTo>
                  <a:pt x="6494340" y="-13966"/>
                  <a:pt x="6757793" y="15795"/>
                  <a:pt x="6879946" y="0"/>
                </a:cubicBezTo>
                <a:cubicBezTo>
                  <a:pt x="6989901" y="-264"/>
                  <a:pt x="7103651" y="-5923"/>
                  <a:pt x="7157923" y="0"/>
                </a:cubicBezTo>
                <a:cubicBezTo>
                  <a:pt x="7222105" y="27559"/>
                  <a:pt x="7546386" y="-4448"/>
                  <a:pt x="7644384" y="0"/>
                </a:cubicBezTo>
                <a:cubicBezTo>
                  <a:pt x="7735297" y="37559"/>
                  <a:pt x="8103242" y="-42400"/>
                  <a:pt x="8547811" y="0"/>
                </a:cubicBezTo>
                <a:cubicBezTo>
                  <a:pt x="8953563" y="50733"/>
                  <a:pt x="8725747" y="9866"/>
                  <a:pt x="8825789" y="0"/>
                </a:cubicBezTo>
                <a:cubicBezTo>
                  <a:pt x="8917921" y="-7383"/>
                  <a:pt x="8871463" y="-1303"/>
                  <a:pt x="8895283" y="0"/>
                </a:cubicBezTo>
                <a:cubicBezTo>
                  <a:pt x="8994273" y="69348"/>
                  <a:pt x="9542509" y="24770"/>
                  <a:pt x="10007194" y="0"/>
                </a:cubicBezTo>
                <a:cubicBezTo>
                  <a:pt x="10445265" y="54054"/>
                  <a:pt x="10044300" y="-3858"/>
                  <a:pt x="10076688" y="0"/>
                </a:cubicBezTo>
                <a:cubicBezTo>
                  <a:pt x="10118328" y="3119"/>
                  <a:pt x="10545485" y="-39626"/>
                  <a:pt x="10771632" y="0"/>
                </a:cubicBezTo>
                <a:cubicBezTo>
                  <a:pt x="10999808" y="7582"/>
                  <a:pt x="10807768" y="2672"/>
                  <a:pt x="10841126" y="0"/>
                </a:cubicBezTo>
                <a:cubicBezTo>
                  <a:pt x="10864293" y="11549"/>
                  <a:pt x="11289112" y="6420"/>
                  <a:pt x="11744554" y="0"/>
                </a:cubicBezTo>
                <a:cubicBezTo>
                  <a:pt x="12202640" y="-31028"/>
                  <a:pt x="12154732" y="-14213"/>
                  <a:pt x="12439498" y="0"/>
                </a:cubicBezTo>
                <a:cubicBezTo>
                  <a:pt x="12693540" y="-8214"/>
                  <a:pt x="13189561" y="-50830"/>
                  <a:pt x="13342925" y="0"/>
                </a:cubicBezTo>
                <a:cubicBezTo>
                  <a:pt x="13500455" y="35063"/>
                  <a:pt x="13773917" y="-3873"/>
                  <a:pt x="14037869" y="0"/>
                </a:cubicBezTo>
                <a:cubicBezTo>
                  <a:pt x="14323267" y="25035"/>
                  <a:pt x="14508600" y="38513"/>
                  <a:pt x="14941296" y="0"/>
                </a:cubicBezTo>
                <a:cubicBezTo>
                  <a:pt x="15373639" y="-24937"/>
                  <a:pt x="15472523" y="-26083"/>
                  <a:pt x="15844723" y="0"/>
                </a:cubicBezTo>
                <a:cubicBezTo>
                  <a:pt x="15963056" y="3826"/>
                  <a:pt x="16119909" y="2907"/>
                  <a:pt x="16367321" y="0"/>
                </a:cubicBezTo>
                <a:cubicBezTo>
                  <a:pt x="16614733" y="-2907"/>
                  <a:pt x="16747362" y="-6058"/>
                  <a:pt x="16956634" y="0"/>
                </a:cubicBezTo>
                <a:cubicBezTo>
                  <a:pt x="16973260" y="2345"/>
                  <a:pt x="16997423" y="-2691"/>
                  <a:pt x="17026128" y="0"/>
                </a:cubicBezTo>
                <a:cubicBezTo>
                  <a:pt x="17048160" y="3549"/>
                  <a:pt x="17080060" y="-1501"/>
                  <a:pt x="17095622" y="0"/>
                </a:cubicBezTo>
                <a:cubicBezTo>
                  <a:pt x="17161111" y="26042"/>
                  <a:pt x="17868691" y="-38291"/>
                  <a:pt x="18207533" y="0"/>
                </a:cubicBezTo>
                <a:cubicBezTo>
                  <a:pt x="18566004" y="65653"/>
                  <a:pt x="18544618" y="-4533"/>
                  <a:pt x="18693994" y="0"/>
                </a:cubicBezTo>
                <a:cubicBezTo>
                  <a:pt x="18827875" y="16831"/>
                  <a:pt x="19232081" y="80188"/>
                  <a:pt x="19805904" y="0"/>
                </a:cubicBezTo>
                <a:cubicBezTo>
                  <a:pt x="20380380" y="-32624"/>
                  <a:pt x="20569550" y="48026"/>
                  <a:pt x="20848320" y="0"/>
                </a:cubicBezTo>
                <a:cubicBezTo>
                  <a:pt x="20847401" y="8020"/>
                  <a:pt x="20848752" y="28736"/>
                  <a:pt x="20848320" y="36576"/>
                </a:cubicBezTo>
                <a:cubicBezTo>
                  <a:pt x="20544885" y="64074"/>
                  <a:pt x="20409827" y="64568"/>
                  <a:pt x="20153376" y="36576"/>
                </a:cubicBezTo>
                <a:cubicBezTo>
                  <a:pt x="19898403" y="-8695"/>
                  <a:pt x="19384413" y="-22253"/>
                  <a:pt x="19041466" y="36576"/>
                </a:cubicBezTo>
                <a:cubicBezTo>
                  <a:pt x="18765606" y="78964"/>
                  <a:pt x="18622730" y="38617"/>
                  <a:pt x="18346522" y="36576"/>
                </a:cubicBezTo>
                <a:cubicBezTo>
                  <a:pt x="18057935" y="9394"/>
                  <a:pt x="18312793" y="41914"/>
                  <a:pt x="18277027" y="36576"/>
                </a:cubicBezTo>
                <a:cubicBezTo>
                  <a:pt x="18242243" y="35998"/>
                  <a:pt x="18057821" y="32331"/>
                  <a:pt x="17999050" y="36576"/>
                </a:cubicBezTo>
                <a:cubicBezTo>
                  <a:pt x="17924871" y="73577"/>
                  <a:pt x="17663334" y="59316"/>
                  <a:pt x="17512589" y="36576"/>
                </a:cubicBezTo>
                <a:cubicBezTo>
                  <a:pt x="17384081" y="37011"/>
                  <a:pt x="16975660" y="48485"/>
                  <a:pt x="16609162" y="36576"/>
                </a:cubicBezTo>
                <a:cubicBezTo>
                  <a:pt x="16283128" y="-68715"/>
                  <a:pt x="16008716" y="-25608"/>
                  <a:pt x="15705734" y="36576"/>
                </a:cubicBezTo>
                <a:cubicBezTo>
                  <a:pt x="15391304" y="78165"/>
                  <a:pt x="15333511" y="35670"/>
                  <a:pt x="15010790" y="36576"/>
                </a:cubicBezTo>
                <a:cubicBezTo>
                  <a:pt x="14700296" y="27607"/>
                  <a:pt x="14767823" y="21496"/>
                  <a:pt x="14524330" y="36576"/>
                </a:cubicBezTo>
                <a:cubicBezTo>
                  <a:pt x="14261890" y="132027"/>
                  <a:pt x="13925940" y="-20763"/>
                  <a:pt x="13412419" y="36576"/>
                </a:cubicBezTo>
                <a:cubicBezTo>
                  <a:pt x="12933306" y="70910"/>
                  <a:pt x="12911147" y="72637"/>
                  <a:pt x="12717475" y="36576"/>
                </a:cubicBezTo>
                <a:cubicBezTo>
                  <a:pt x="12527421" y="4153"/>
                  <a:pt x="12560413" y="37196"/>
                  <a:pt x="12439498" y="36576"/>
                </a:cubicBezTo>
                <a:cubicBezTo>
                  <a:pt x="12322030" y="36999"/>
                  <a:pt x="12223225" y="43217"/>
                  <a:pt x="12161520" y="36576"/>
                </a:cubicBezTo>
                <a:cubicBezTo>
                  <a:pt x="12091874" y="29835"/>
                  <a:pt x="12123025" y="34649"/>
                  <a:pt x="12092026" y="36576"/>
                </a:cubicBezTo>
                <a:cubicBezTo>
                  <a:pt x="12056298" y="39862"/>
                  <a:pt x="11633782" y="1087"/>
                  <a:pt x="11397082" y="36576"/>
                </a:cubicBezTo>
                <a:cubicBezTo>
                  <a:pt x="11127133" y="29721"/>
                  <a:pt x="11174164" y="35175"/>
                  <a:pt x="11119104" y="36576"/>
                </a:cubicBezTo>
                <a:cubicBezTo>
                  <a:pt x="10987556" y="62820"/>
                  <a:pt x="10297451" y="25810"/>
                  <a:pt x="10007194" y="36576"/>
                </a:cubicBezTo>
                <a:cubicBezTo>
                  <a:pt x="9681697" y="80968"/>
                  <a:pt x="9519298" y="48338"/>
                  <a:pt x="9103766" y="36576"/>
                </a:cubicBezTo>
                <a:cubicBezTo>
                  <a:pt x="8694730" y="29731"/>
                  <a:pt x="8732006" y="14729"/>
                  <a:pt x="8617306" y="36576"/>
                </a:cubicBezTo>
                <a:cubicBezTo>
                  <a:pt x="8502545" y="-3779"/>
                  <a:pt x="7835407" y="-10812"/>
                  <a:pt x="7505395" y="36576"/>
                </a:cubicBezTo>
                <a:cubicBezTo>
                  <a:pt x="7175686" y="56454"/>
                  <a:pt x="7139095" y="-4223"/>
                  <a:pt x="6810451" y="36576"/>
                </a:cubicBezTo>
                <a:cubicBezTo>
                  <a:pt x="6480777" y="69868"/>
                  <a:pt x="6649814" y="36273"/>
                  <a:pt x="6532474" y="36576"/>
                </a:cubicBezTo>
                <a:cubicBezTo>
                  <a:pt x="6443553" y="-26179"/>
                  <a:pt x="5781580" y="71794"/>
                  <a:pt x="5420563" y="36576"/>
                </a:cubicBezTo>
                <a:cubicBezTo>
                  <a:pt x="4949668" y="48869"/>
                  <a:pt x="5230650" y="40888"/>
                  <a:pt x="5142586" y="36576"/>
                </a:cubicBezTo>
                <a:cubicBezTo>
                  <a:pt x="5023573" y="24510"/>
                  <a:pt x="4932474" y="29262"/>
                  <a:pt x="4864608" y="36576"/>
                </a:cubicBezTo>
                <a:cubicBezTo>
                  <a:pt x="4761144" y="109917"/>
                  <a:pt x="4506927" y="106812"/>
                  <a:pt x="4169664" y="36576"/>
                </a:cubicBezTo>
                <a:cubicBezTo>
                  <a:pt x="3812075" y="2012"/>
                  <a:pt x="3711329" y="52887"/>
                  <a:pt x="3266237" y="36576"/>
                </a:cubicBezTo>
                <a:cubicBezTo>
                  <a:pt x="2830861" y="33896"/>
                  <a:pt x="2532721" y="37525"/>
                  <a:pt x="2154326" y="36576"/>
                </a:cubicBezTo>
                <a:cubicBezTo>
                  <a:pt x="1782839" y="53199"/>
                  <a:pt x="2000710" y="31941"/>
                  <a:pt x="1876349" y="36576"/>
                </a:cubicBezTo>
                <a:cubicBezTo>
                  <a:pt x="1752085" y="33790"/>
                  <a:pt x="1834664" y="35391"/>
                  <a:pt x="1806854" y="36576"/>
                </a:cubicBezTo>
                <a:cubicBezTo>
                  <a:pt x="1747285" y="17397"/>
                  <a:pt x="1263916" y="-52466"/>
                  <a:pt x="694944" y="36576"/>
                </a:cubicBezTo>
                <a:cubicBezTo>
                  <a:pt x="142918" y="9316"/>
                  <a:pt x="165063" y="30756"/>
                  <a:pt x="0" y="36576"/>
                </a:cubicBezTo>
                <a:cubicBezTo>
                  <a:pt x="-424" y="28835"/>
                  <a:pt x="118" y="1800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20848320"/>
                      <a:gd name="connsiteY0" fmla="*/ 0 h 36576"/>
                      <a:gd name="connsiteX1" fmla="*/ 694944 w 20848320"/>
                      <a:gd name="connsiteY1" fmla="*/ 0 h 36576"/>
                      <a:gd name="connsiteX2" fmla="*/ 764438 w 20848320"/>
                      <a:gd name="connsiteY2" fmla="*/ 0 h 36576"/>
                      <a:gd name="connsiteX3" fmla="*/ 1250899 w 20848320"/>
                      <a:gd name="connsiteY3" fmla="*/ 0 h 36576"/>
                      <a:gd name="connsiteX4" fmla="*/ 2154326 w 20848320"/>
                      <a:gd name="connsiteY4" fmla="*/ 0 h 36576"/>
                      <a:gd name="connsiteX5" fmla="*/ 3266237 w 20848320"/>
                      <a:gd name="connsiteY5" fmla="*/ 0 h 36576"/>
                      <a:gd name="connsiteX6" fmla="*/ 3335731 w 20848320"/>
                      <a:gd name="connsiteY6" fmla="*/ 0 h 36576"/>
                      <a:gd name="connsiteX7" fmla="*/ 3405226 w 20848320"/>
                      <a:gd name="connsiteY7" fmla="*/ 0 h 36576"/>
                      <a:gd name="connsiteX8" fmla="*/ 4517136 w 20848320"/>
                      <a:gd name="connsiteY8" fmla="*/ 0 h 36576"/>
                      <a:gd name="connsiteX9" fmla="*/ 4586630 w 20848320"/>
                      <a:gd name="connsiteY9" fmla="*/ 0 h 36576"/>
                      <a:gd name="connsiteX10" fmla="*/ 5281574 w 20848320"/>
                      <a:gd name="connsiteY10" fmla="*/ 0 h 36576"/>
                      <a:gd name="connsiteX11" fmla="*/ 5559552 w 20848320"/>
                      <a:gd name="connsiteY11" fmla="*/ 0 h 36576"/>
                      <a:gd name="connsiteX12" fmla="*/ 5837530 w 20848320"/>
                      <a:gd name="connsiteY12" fmla="*/ 0 h 36576"/>
                      <a:gd name="connsiteX13" fmla="*/ 6115507 w 20848320"/>
                      <a:gd name="connsiteY13" fmla="*/ 0 h 36576"/>
                      <a:gd name="connsiteX14" fmla="*/ 6393485 w 20848320"/>
                      <a:gd name="connsiteY14" fmla="*/ 0 h 36576"/>
                      <a:gd name="connsiteX15" fmla="*/ 6879946 w 20848320"/>
                      <a:gd name="connsiteY15" fmla="*/ 0 h 36576"/>
                      <a:gd name="connsiteX16" fmla="*/ 7157923 w 20848320"/>
                      <a:gd name="connsiteY16" fmla="*/ 0 h 36576"/>
                      <a:gd name="connsiteX17" fmla="*/ 7644384 w 20848320"/>
                      <a:gd name="connsiteY17" fmla="*/ 0 h 36576"/>
                      <a:gd name="connsiteX18" fmla="*/ 8547811 w 20848320"/>
                      <a:gd name="connsiteY18" fmla="*/ 0 h 36576"/>
                      <a:gd name="connsiteX19" fmla="*/ 8825789 w 20848320"/>
                      <a:gd name="connsiteY19" fmla="*/ 0 h 36576"/>
                      <a:gd name="connsiteX20" fmla="*/ 8895283 w 20848320"/>
                      <a:gd name="connsiteY20" fmla="*/ 0 h 36576"/>
                      <a:gd name="connsiteX21" fmla="*/ 10007194 w 20848320"/>
                      <a:gd name="connsiteY21" fmla="*/ 0 h 36576"/>
                      <a:gd name="connsiteX22" fmla="*/ 10076688 w 20848320"/>
                      <a:gd name="connsiteY22" fmla="*/ 0 h 36576"/>
                      <a:gd name="connsiteX23" fmla="*/ 10771632 w 20848320"/>
                      <a:gd name="connsiteY23" fmla="*/ 0 h 36576"/>
                      <a:gd name="connsiteX24" fmla="*/ 10841126 w 20848320"/>
                      <a:gd name="connsiteY24" fmla="*/ 0 h 36576"/>
                      <a:gd name="connsiteX25" fmla="*/ 11744554 w 20848320"/>
                      <a:gd name="connsiteY25" fmla="*/ 0 h 36576"/>
                      <a:gd name="connsiteX26" fmla="*/ 12439498 w 20848320"/>
                      <a:gd name="connsiteY26" fmla="*/ 0 h 36576"/>
                      <a:gd name="connsiteX27" fmla="*/ 13342925 w 20848320"/>
                      <a:gd name="connsiteY27" fmla="*/ 0 h 36576"/>
                      <a:gd name="connsiteX28" fmla="*/ 14037869 w 20848320"/>
                      <a:gd name="connsiteY28" fmla="*/ 0 h 36576"/>
                      <a:gd name="connsiteX29" fmla="*/ 14941296 w 20848320"/>
                      <a:gd name="connsiteY29" fmla="*/ 0 h 36576"/>
                      <a:gd name="connsiteX30" fmla="*/ 15844723 w 20848320"/>
                      <a:gd name="connsiteY30" fmla="*/ 0 h 36576"/>
                      <a:gd name="connsiteX31" fmla="*/ 16956634 w 20848320"/>
                      <a:gd name="connsiteY31" fmla="*/ 0 h 36576"/>
                      <a:gd name="connsiteX32" fmla="*/ 17026128 w 20848320"/>
                      <a:gd name="connsiteY32" fmla="*/ 0 h 36576"/>
                      <a:gd name="connsiteX33" fmla="*/ 17095622 w 20848320"/>
                      <a:gd name="connsiteY33" fmla="*/ 0 h 36576"/>
                      <a:gd name="connsiteX34" fmla="*/ 18207533 w 20848320"/>
                      <a:gd name="connsiteY34" fmla="*/ 0 h 36576"/>
                      <a:gd name="connsiteX35" fmla="*/ 18693994 w 20848320"/>
                      <a:gd name="connsiteY35" fmla="*/ 0 h 36576"/>
                      <a:gd name="connsiteX36" fmla="*/ 19805904 w 20848320"/>
                      <a:gd name="connsiteY36" fmla="*/ 0 h 36576"/>
                      <a:gd name="connsiteX37" fmla="*/ 20848320 w 20848320"/>
                      <a:gd name="connsiteY37" fmla="*/ 0 h 36576"/>
                      <a:gd name="connsiteX38" fmla="*/ 20848320 w 20848320"/>
                      <a:gd name="connsiteY38" fmla="*/ 36576 h 36576"/>
                      <a:gd name="connsiteX39" fmla="*/ 20153376 w 20848320"/>
                      <a:gd name="connsiteY39" fmla="*/ 36576 h 36576"/>
                      <a:gd name="connsiteX40" fmla="*/ 19041466 w 20848320"/>
                      <a:gd name="connsiteY40" fmla="*/ 36576 h 36576"/>
                      <a:gd name="connsiteX41" fmla="*/ 18346522 w 20848320"/>
                      <a:gd name="connsiteY41" fmla="*/ 36576 h 36576"/>
                      <a:gd name="connsiteX42" fmla="*/ 18277027 w 20848320"/>
                      <a:gd name="connsiteY42" fmla="*/ 36576 h 36576"/>
                      <a:gd name="connsiteX43" fmla="*/ 17999050 w 20848320"/>
                      <a:gd name="connsiteY43" fmla="*/ 36576 h 36576"/>
                      <a:gd name="connsiteX44" fmla="*/ 17512589 w 20848320"/>
                      <a:gd name="connsiteY44" fmla="*/ 36576 h 36576"/>
                      <a:gd name="connsiteX45" fmla="*/ 16609162 w 20848320"/>
                      <a:gd name="connsiteY45" fmla="*/ 36576 h 36576"/>
                      <a:gd name="connsiteX46" fmla="*/ 15705734 w 20848320"/>
                      <a:gd name="connsiteY46" fmla="*/ 36576 h 36576"/>
                      <a:gd name="connsiteX47" fmla="*/ 15010790 w 20848320"/>
                      <a:gd name="connsiteY47" fmla="*/ 36576 h 36576"/>
                      <a:gd name="connsiteX48" fmla="*/ 14524330 w 20848320"/>
                      <a:gd name="connsiteY48" fmla="*/ 36576 h 36576"/>
                      <a:gd name="connsiteX49" fmla="*/ 13412419 w 20848320"/>
                      <a:gd name="connsiteY49" fmla="*/ 36576 h 36576"/>
                      <a:gd name="connsiteX50" fmla="*/ 12717475 w 20848320"/>
                      <a:gd name="connsiteY50" fmla="*/ 36576 h 36576"/>
                      <a:gd name="connsiteX51" fmla="*/ 12439498 w 20848320"/>
                      <a:gd name="connsiteY51" fmla="*/ 36576 h 36576"/>
                      <a:gd name="connsiteX52" fmla="*/ 12161520 w 20848320"/>
                      <a:gd name="connsiteY52" fmla="*/ 36576 h 36576"/>
                      <a:gd name="connsiteX53" fmla="*/ 12092026 w 20848320"/>
                      <a:gd name="connsiteY53" fmla="*/ 36576 h 36576"/>
                      <a:gd name="connsiteX54" fmla="*/ 11397082 w 20848320"/>
                      <a:gd name="connsiteY54" fmla="*/ 36576 h 36576"/>
                      <a:gd name="connsiteX55" fmla="*/ 11119104 w 20848320"/>
                      <a:gd name="connsiteY55" fmla="*/ 36576 h 36576"/>
                      <a:gd name="connsiteX56" fmla="*/ 10007194 w 20848320"/>
                      <a:gd name="connsiteY56" fmla="*/ 36576 h 36576"/>
                      <a:gd name="connsiteX57" fmla="*/ 9103766 w 20848320"/>
                      <a:gd name="connsiteY57" fmla="*/ 36576 h 36576"/>
                      <a:gd name="connsiteX58" fmla="*/ 8617306 w 20848320"/>
                      <a:gd name="connsiteY58" fmla="*/ 36576 h 36576"/>
                      <a:gd name="connsiteX59" fmla="*/ 7505395 w 20848320"/>
                      <a:gd name="connsiteY59" fmla="*/ 36576 h 36576"/>
                      <a:gd name="connsiteX60" fmla="*/ 6810451 w 20848320"/>
                      <a:gd name="connsiteY60" fmla="*/ 36576 h 36576"/>
                      <a:gd name="connsiteX61" fmla="*/ 6532474 w 20848320"/>
                      <a:gd name="connsiteY61" fmla="*/ 36576 h 36576"/>
                      <a:gd name="connsiteX62" fmla="*/ 5420563 w 20848320"/>
                      <a:gd name="connsiteY62" fmla="*/ 36576 h 36576"/>
                      <a:gd name="connsiteX63" fmla="*/ 5142586 w 20848320"/>
                      <a:gd name="connsiteY63" fmla="*/ 36576 h 36576"/>
                      <a:gd name="connsiteX64" fmla="*/ 4864608 w 20848320"/>
                      <a:gd name="connsiteY64" fmla="*/ 36576 h 36576"/>
                      <a:gd name="connsiteX65" fmla="*/ 4169664 w 20848320"/>
                      <a:gd name="connsiteY65" fmla="*/ 36576 h 36576"/>
                      <a:gd name="connsiteX66" fmla="*/ 3266237 w 20848320"/>
                      <a:gd name="connsiteY66" fmla="*/ 36576 h 36576"/>
                      <a:gd name="connsiteX67" fmla="*/ 2154326 w 20848320"/>
                      <a:gd name="connsiteY67" fmla="*/ 36576 h 36576"/>
                      <a:gd name="connsiteX68" fmla="*/ 1876349 w 20848320"/>
                      <a:gd name="connsiteY68" fmla="*/ 36576 h 36576"/>
                      <a:gd name="connsiteX69" fmla="*/ 1806854 w 20848320"/>
                      <a:gd name="connsiteY69" fmla="*/ 36576 h 36576"/>
                      <a:gd name="connsiteX70" fmla="*/ 694944 w 20848320"/>
                      <a:gd name="connsiteY70" fmla="*/ 36576 h 36576"/>
                      <a:gd name="connsiteX71" fmla="*/ 0 w 20848320"/>
                      <a:gd name="connsiteY71" fmla="*/ 36576 h 36576"/>
                      <a:gd name="connsiteX72" fmla="*/ 0 w 20848320"/>
                      <a:gd name="connsiteY72"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848320" h="36576" fill="none" extrusionOk="0">
                        <a:moveTo>
                          <a:pt x="0" y="0"/>
                        </a:moveTo>
                        <a:cubicBezTo>
                          <a:pt x="287438" y="22528"/>
                          <a:pt x="359336" y="20369"/>
                          <a:pt x="694944" y="0"/>
                        </a:cubicBezTo>
                        <a:cubicBezTo>
                          <a:pt x="1030552" y="-20369"/>
                          <a:pt x="729855" y="-1592"/>
                          <a:pt x="764438" y="0"/>
                        </a:cubicBezTo>
                        <a:cubicBezTo>
                          <a:pt x="799021" y="1592"/>
                          <a:pt x="1137869" y="9784"/>
                          <a:pt x="1250899" y="0"/>
                        </a:cubicBezTo>
                        <a:cubicBezTo>
                          <a:pt x="1363929" y="-9784"/>
                          <a:pt x="1753246" y="40003"/>
                          <a:pt x="2154326" y="0"/>
                        </a:cubicBezTo>
                        <a:cubicBezTo>
                          <a:pt x="2555406" y="-40003"/>
                          <a:pt x="2824976" y="54746"/>
                          <a:pt x="3266237" y="0"/>
                        </a:cubicBezTo>
                        <a:cubicBezTo>
                          <a:pt x="3707498" y="-54746"/>
                          <a:pt x="3309246" y="-1781"/>
                          <a:pt x="3335731" y="0"/>
                        </a:cubicBezTo>
                        <a:cubicBezTo>
                          <a:pt x="3362216" y="1781"/>
                          <a:pt x="3373528" y="2207"/>
                          <a:pt x="3405226" y="0"/>
                        </a:cubicBezTo>
                        <a:cubicBezTo>
                          <a:pt x="3436924" y="-2207"/>
                          <a:pt x="4135324" y="25277"/>
                          <a:pt x="4517136" y="0"/>
                        </a:cubicBezTo>
                        <a:cubicBezTo>
                          <a:pt x="4898948" y="-25277"/>
                          <a:pt x="4557949" y="-2516"/>
                          <a:pt x="4586630" y="0"/>
                        </a:cubicBezTo>
                        <a:cubicBezTo>
                          <a:pt x="4615311" y="2516"/>
                          <a:pt x="5077409" y="-9891"/>
                          <a:pt x="5281574" y="0"/>
                        </a:cubicBezTo>
                        <a:cubicBezTo>
                          <a:pt x="5485739" y="9891"/>
                          <a:pt x="5443559" y="-5467"/>
                          <a:pt x="5559552" y="0"/>
                        </a:cubicBezTo>
                        <a:cubicBezTo>
                          <a:pt x="5675545" y="5467"/>
                          <a:pt x="5778640" y="11290"/>
                          <a:pt x="5837530" y="0"/>
                        </a:cubicBezTo>
                        <a:cubicBezTo>
                          <a:pt x="5896420" y="-11290"/>
                          <a:pt x="6014807" y="1863"/>
                          <a:pt x="6115507" y="0"/>
                        </a:cubicBezTo>
                        <a:cubicBezTo>
                          <a:pt x="6216207" y="-1863"/>
                          <a:pt x="6294132" y="-6346"/>
                          <a:pt x="6393485" y="0"/>
                        </a:cubicBezTo>
                        <a:cubicBezTo>
                          <a:pt x="6492838" y="6346"/>
                          <a:pt x="6763008" y="12750"/>
                          <a:pt x="6879946" y="0"/>
                        </a:cubicBezTo>
                        <a:cubicBezTo>
                          <a:pt x="6996884" y="-12750"/>
                          <a:pt x="7093159" y="-13719"/>
                          <a:pt x="7157923" y="0"/>
                        </a:cubicBezTo>
                        <a:cubicBezTo>
                          <a:pt x="7222687" y="13719"/>
                          <a:pt x="7524400" y="8593"/>
                          <a:pt x="7644384" y="0"/>
                        </a:cubicBezTo>
                        <a:cubicBezTo>
                          <a:pt x="7764368" y="-8593"/>
                          <a:pt x="8145139" y="-44634"/>
                          <a:pt x="8547811" y="0"/>
                        </a:cubicBezTo>
                        <a:cubicBezTo>
                          <a:pt x="8950483" y="44634"/>
                          <a:pt x="8733982" y="5523"/>
                          <a:pt x="8825789" y="0"/>
                        </a:cubicBezTo>
                        <a:cubicBezTo>
                          <a:pt x="8917596" y="-5523"/>
                          <a:pt x="8875601" y="-1069"/>
                          <a:pt x="8895283" y="0"/>
                        </a:cubicBezTo>
                        <a:cubicBezTo>
                          <a:pt x="8914965" y="1069"/>
                          <a:pt x="9567602" y="-51001"/>
                          <a:pt x="10007194" y="0"/>
                        </a:cubicBezTo>
                        <a:cubicBezTo>
                          <a:pt x="10446786" y="51001"/>
                          <a:pt x="10047890" y="905"/>
                          <a:pt x="10076688" y="0"/>
                        </a:cubicBezTo>
                        <a:cubicBezTo>
                          <a:pt x="10105486" y="-905"/>
                          <a:pt x="10547141" y="-5260"/>
                          <a:pt x="10771632" y="0"/>
                        </a:cubicBezTo>
                        <a:cubicBezTo>
                          <a:pt x="10996123" y="5260"/>
                          <a:pt x="10813824" y="1343"/>
                          <a:pt x="10841126" y="0"/>
                        </a:cubicBezTo>
                        <a:cubicBezTo>
                          <a:pt x="10868428" y="-1343"/>
                          <a:pt x="11294912" y="24686"/>
                          <a:pt x="11744554" y="0"/>
                        </a:cubicBezTo>
                        <a:cubicBezTo>
                          <a:pt x="12194196" y="-24686"/>
                          <a:pt x="12149708" y="-5490"/>
                          <a:pt x="12439498" y="0"/>
                        </a:cubicBezTo>
                        <a:cubicBezTo>
                          <a:pt x="12729288" y="5490"/>
                          <a:pt x="13157778" y="-19577"/>
                          <a:pt x="13342925" y="0"/>
                        </a:cubicBezTo>
                        <a:cubicBezTo>
                          <a:pt x="13528072" y="19577"/>
                          <a:pt x="13765176" y="-27556"/>
                          <a:pt x="14037869" y="0"/>
                        </a:cubicBezTo>
                        <a:cubicBezTo>
                          <a:pt x="14310562" y="27556"/>
                          <a:pt x="14511995" y="25809"/>
                          <a:pt x="14941296" y="0"/>
                        </a:cubicBezTo>
                        <a:cubicBezTo>
                          <a:pt x="15370597" y="-25809"/>
                          <a:pt x="15480555" y="104"/>
                          <a:pt x="15844723" y="0"/>
                        </a:cubicBezTo>
                        <a:cubicBezTo>
                          <a:pt x="16208891" y="-104"/>
                          <a:pt x="16495676" y="4331"/>
                          <a:pt x="16956634" y="0"/>
                        </a:cubicBezTo>
                        <a:cubicBezTo>
                          <a:pt x="17417592" y="-4331"/>
                          <a:pt x="17003410" y="160"/>
                          <a:pt x="17026128" y="0"/>
                        </a:cubicBezTo>
                        <a:cubicBezTo>
                          <a:pt x="17048846" y="-160"/>
                          <a:pt x="17079436" y="-3106"/>
                          <a:pt x="17095622" y="0"/>
                        </a:cubicBezTo>
                        <a:cubicBezTo>
                          <a:pt x="17111808" y="3106"/>
                          <a:pt x="17852289" y="-54323"/>
                          <a:pt x="18207533" y="0"/>
                        </a:cubicBezTo>
                        <a:cubicBezTo>
                          <a:pt x="18562777" y="54323"/>
                          <a:pt x="18529038" y="-11092"/>
                          <a:pt x="18693994" y="0"/>
                        </a:cubicBezTo>
                        <a:cubicBezTo>
                          <a:pt x="18858950" y="11092"/>
                          <a:pt x="19256678" y="-9900"/>
                          <a:pt x="19805904" y="0"/>
                        </a:cubicBezTo>
                        <a:cubicBezTo>
                          <a:pt x="20355130" y="9900"/>
                          <a:pt x="20583523" y="28506"/>
                          <a:pt x="20848320" y="0"/>
                        </a:cubicBezTo>
                        <a:cubicBezTo>
                          <a:pt x="20847390" y="7512"/>
                          <a:pt x="20848387" y="29063"/>
                          <a:pt x="20848320" y="36576"/>
                        </a:cubicBezTo>
                        <a:cubicBezTo>
                          <a:pt x="20548606" y="52456"/>
                          <a:pt x="20397513" y="60344"/>
                          <a:pt x="20153376" y="36576"/>
                        </a:cubicBezTo>
                        <a:cubicBezTo>
                          <a:pt x="19909239" y="12808"/>
                          <a:pt x="19318429" y="-9688"/>
                          <a:pt x="19041466" y="36576"/>
                        </a:cubicBezTo>
                        <a:cubicBezTo>
                          <a:pt x="18764503" y="82840"/>
                          <a:pt x="18635403" y="61144"/>
                          <a:pt x="18346522" y="36576"/>
                        </a:cubicBezTo>
                        <a:cubicBezTo>
                          <a:pt x="18057641" y="12008"/>
                          <a:pt x="18311383" y="38905"/>
                          <a:pt x="18277027" y="36576"/>
                        </a:cubicBezTo>
                        <a:cubicBezTo>
                          <a:pt x="18242671" y="34247"/>
                          <a:pt x="18062820" y="31016"/>
                          <a:pt x="17999050" y="36576"/>
                        </a:cubicBezTo>
                        <a:cubicBezTo>
                          <a:pt x="17935280" y="42136"/>
                          <a:pt x="17660872" y="54979"/>
                          <a:pt x="17512589" y="36576"/>
                        </a:cubicBezTo>
                        <a:cubicBezTo>
                          <a:pt x="17364306" y="18173"/>
                          <a:pt x="16937318" y="80009"/>
                          <a:pt x="16609162" y="36576"/>
                        </a:cubicBezTo>
                        <a:cubicBezTo>
                          <a:pt x="16281006" y="-6857"/>
                          <a:pt x="16026359" y="7033"/>
                          <a:pt x="15705734" y="36576"/>
                        </a:cubicBezTo>
                        <a:cubicBezTo>
                          <a:pt x="15385109" y="66119"/>
                          <a:pt x="15323052" y="38615"/>
                          <a:pt x="15010790" y="36576"/>
                        </a:cubicBezTo>
                        <a:cubicBezTo>
                          <a:pt x="14698528" y="34537"/>
                          <a:pt x="14760748" y="28823"/>
                          <a:pt x="14524330" y="36576"/>
                        </a:cubicBezTo>
                        <a:cubicBezTo>
                          <a:pt x="14287912" y="44329"/>
                          <a:pt x="13893156" y="2492"/>
                          <a:pt x="13412419" y="36576"/>
                        </a:cubicBezTo>
                        <a:cubicBezTo>
                          <a:pt x="12931682" y="70660"/>
                          <a:pt x="12908816" y="69060"/>
                          <a:pt x="12717475" y="36576"/>
                        </a:cubicBezTo>
                        <a:cubicBezTo>
                          <a:pt x="12526134" y="4092"/>
                          <a:pt x="12552704" y="35640"/>
                          <a:pt x="12439498" y="36576"/>
                        </a:cubicBezTo>
                        <a:cubicBezTo>
                          <a:pt x="12326292" y="37512"/>
                          <a:pt x="12226104" y="42247"/>
                          <a:pt x="12161520" y="36576"/>
                        </a:cubicBezTo>
                        <a:cubicBezTo>
                          <a:pt x="12096936" y="30905"/>
                          <a:pt x="12120700" y="34184"/>
                          <a:pt x="12092026" y="36576"/>
                        </a:cubicBezTo>
                        <a:cubicBezTo>
                          <a:pt x="12063352" y="38968"/>
                          <a:pt x="11659810" y="42950"/>
                          <a:pt x="11397082" y="36576"/>
                        </a:cubicBezTo>
                        <a:cubicBezTo>
                          <a:pt x="11134354" y="30202"/>
                          <a:pt x="11178557" y="27400"/>
                          <a:pt x="11119104" y="36576"/>
                        </a:cubicBezTo>
                        <a:cubicBezTo>
                          <a:pt x="11059651" y="45752"/>
                          <a:pt x="10338964" y="-13151"/>
                          <a:pt x="10007194" y="36576"/>
                        </a:cubicBezTo>
                        <a:cubicBezTo>
                          <a:pt x="9675424" y="86303"/>
                          <a:pt x="9515634" y="49671"/>
                          <a:pt x="9103766" y="36576"/>
                        </a:cubicBezTo>
                        <a:cubicBezTo>
                          <a:pt x="8691898" y="23481"/>
                          <a:pt x="8736753" y="21543"/>
                          <a:pt x="8617306" y="36576"/>
                        </a:cubicBezTo>
                        <a:cubicBezTo>
                          <a:pt x="8497859" y="51609"/>
                          <a:pt x="7826362" y="12350"/>
                          <a:pt x="7505395" y="36576"/>
                        </a:cubicBezTo>
                        <a:cubicBezTo>
                          <a:pt x="7184428" y="60802"/>
                          <a:pt x="7151500" y="4208"/>
                          <a:pt x="6810451" y="36576"/>
                        </a:cubicBezTo>
                        <a:cubicBezTo>
                          <a:pt x="6469402" y="68944"/>
                          <a:pt x="6667390" y="30626"/>
                          <a:pt x="6532474" y="36576"/>
                        </a:cubicBezTo>
                        <a:cubicBezTo>
                          <a:pt x="6397558" y="42526"/>
                          <a:pt x="5876384" y="27570"/>
                          <a:pt x="5420563" y="36576"/>
                        </a:cubicBezTo>
                        <a:cubicBezTo>
                          <a:pt x="4964742" y="45582"/>
                          <a:pt x="5245997" y="41316"/>
                          <a:pt x="5142586" y="36576"/>
                        </a:cubicBezTo>
                        <a:cubicBezTo>
                          <a:pt x="5039175" y="31836"/>
                          <a:pt x="4953546" y="29263"/>
                          <a:pt x="4864608" y="36576"/>
                        </a:cubicBezTo>
                        <a:cubicBezTo>
                          <a:pt x="4775670" y="43889"/>
                          <a:pt x="4493713" y="58274"/>
                          <a:pt x="4169664" y="36576"/>
                        </a:cubicBezTo>
                        <a:cubicBezTo>
                          <a:pt x="3845615" y="14878"/>
                          <a:pt x="3693028" y="46594"/>
                          <a:pt x="3266237" y="36576"/>
                        </a:cubicBezTo>
                        <a:cubicBezTo>
                          <a:pt x="2839446" y="26558"/>
                          <a:pt x="2522438" y="36949"/>
                          <a:pt x="2154326" y="36576"/>
                        </a:cubicBezTo>
                        <a:cubicBezTo>
                          <a:pt x="1786214" y="36203"/>
                          <a:pt x="2005642" y="41214"/>
                          <a:pt x="1876349" y="36576"/>
                        </a:cubicBezTo>
                        <a:cubicBezTo>
                          <a:pt x="1747056" y="31938"/>
                          <a:pt x="1829385" y="33472"/>
                          <a:pt x="1806854" y="36576"/>
                        </a:cubicBezTo>
                        <a:cubicBezTo>
                          <a:pt x="1784323" y="39680"/>
                          <a:pt x="1246316" y="63993"/>
                          <a:pt x="694944" y="36576"/>
                        </a:cubicBezTo>
                        <a:cubicBezTo>
                          <a:pt x="143572" y="9160"/>
                          <a:pt x="163302" y="26979"/>
                          <a:pt x="0" y="36576"/>
                        </a:cubicBezTo>
                        <a:cubicBezTo>
                          <a:pt x="22" y="27344"/>
                          <a:pt x="1256" y="17926"/>
                          <a:pt x="0" y="0"/>
                        </a:cubicBezTo>
                        <a:close/>
                      </a:path>
                      <a:path w="20848320" h="36576" stroke="0" extrusionOk="0">
                        <a:moveTo>
                          <a:pt x="0" y="0"/>
                        </a:moveTo>
                        <a:cubicBezTo>
                          <a:pt x="210862" y="3424"/>
                          <a:pt x="268345" y="21336"/>
                          <a:pt x="486461" y="0"/>
                        </a:cubicBezTo>
                        <a:cubicBezTo>
                          <a:pt x="704577" y="-21336"/>
                          <a:pt x="532170" y="3179"/>
                          <a:pt x="555955" y="0"/>
                        </a:cubicBezTo>
                        <a:cubicBezTo>
                          <a:pt x="579740" y="-3179"/>
                          <a:pt x="1388422" y="18160"/>
                          <a:pt x="1667866" y="0"/>
                        </a:cubicBezTo>
                        <a:cubicBezTo>
                          <a:pt x="1947310" y="-18160"/>
                          <a:pt x="1992154" y="12016"/>
                          <a:pt x="2154326" y="0"/>
                        </a:cubicBezTo>
                        <a:cubicBezTo>
                          <a:pt x="2316498" y="-12016"/>
                          <a:pt x="2491855" y="1788"/>
                          <a:pt x="2640787" y="0"/>
                        </a:cubicBezTo>
                        <a:cubicBezTo>
                          <a:pt x="2789719" y="-1788"/>
                          <a:pt x="3311903" y="-50876"/>
                          <a:pt x="3752698" y="0"/>
                        </a:cubicBezTo>
                        <a:cubicBezTo>
                          <a:pt x="4193493" y="50876"/>
                          <a:pt x="3892684" y="-10250"/>
                          <a:pt x="4030675" y="0"/>
                        </a:cubicBezTo>
                        <a:cubicBezTo>
                          <a:pt x="4168666" y="10250"/>
                          <a:pt x="4914947" y="-26383"/>
                          <a:pt x="5142586" y="0"/>
                        </a:cubicBezTo>
                        <a:cubicBezTo>
                          <a:pt x="5370225" y="26383"/>
                          <a:pt x="5961804" y="4454"/>
                          <a:pt x="6254496" y="0"/>
                        </a:cubicBezTo>
                        <a:cubicBezTo>
                          <a:pt x="6547188" y="-4454"/>
                          <a:pt x="6664731" y="4232"/>
                          <a:pt x="6949440" y="0"/>
                        </a:cubicBezTo>
                        <a:cubicBezTo>
                          <a:pt x="7234149" y="-4232"/>
                          <a:pt x="7686972" y="32328"/>
                          <a:pt x="8061350" y="0"/>
                        </a:cubicBezTo>
                        <a:cubicBezTo>
                          <a:pt x="8435728" y="-32328"/>
                          <a:pt x="8401434" y="-5730"/>
                          <a:pt x="8547811" y="0"/>
                        </a:cubicBezTo>
                        <a:cubicBezTo>
                          <a:pt x="8694188" y="5730"/>
                          <a:pt x="8905594" y="17079"/>
                          <a:pt x="9034272" y="0"/>
                        </a:cubicBezTo>
                        <a:cubicBezTo>
                          <a:pt x="9162950" y="-17079"/>
                          <a:pt x="9492310" y="19374"/>
                          <a:pt x="9937699" y="0"/>
                        </a:cubicBezTo>
                        <a:cubicBezTo>
                          <a:pt x="10383088" y="-19374"/>
                          <a:pt x="10267936" y="-467"/>
                          <a:pt x="10424160" y="0"/>
                        </a:cubicBezTo>
                        <a:cubicBezTo>
                          <a:pt x="10580384" y="467"/>
                          <a:pt x="11238064" y="-50850"/>
                          <a:pt x="11536070" y="0"/>
                        </a:cubicBezTo>
                        <a:cubicBezTo>
                          <a:pt x="11834076" y="50850"/>
                          <a:pt x="12406192" y="-54079"/>
                          <a:pt x="12647981" y="0"/>
                        </a:cubicBezTo>
                        <a:cubicBezTo>
                          <a:pt x="12889770" y="54079"/>
                          <a:pt x="13147027" y="10636"/>
                          <a:pt x="13342925" y="0"/>
                        </a:cubicBezTo>
                        <a:cubicBezTo>
                          <a:pt x="13538823" y="-10636"/>
                          <a:pt x="13694716" y="21561"/>
                          <a:pt x="13829386" y="0"/>
                        </a:cubicBezTo>
                        <a:cubicBezTo>
                          <a:pt x="13964056" y="-21561"/>
                          <a:pt x="13877769" y="3363"/>
                          <a:pt x="13898880" y="0"/>
                        </a:cubicBezTo>
                        <a:cubicBezTo>
                          <a:pt x="13919991" y="-3363"/>
                          <a:pt x="14105666" y="4286"/>
                          <a:pt x="14176858" y="0"/>
                        </a:cubicBezTo>
                        <a:cubicBezTo>
                          <a:pt x="14248050" y="-4286"/>
                          <a:pt x="14394619" y="1636"/>
                          <a:pt x="14454835" y="0"/>
                        </a:cubicBezTo>
                        <a:cubicBezTo>
                          <a:pt x="14515051" y="-1636"/>
                          <a:pt x="14734528" y="10133"/>
                          <a:pt x="14941296" y="0"/>
                        </a:cubicBezTo>
                        <a:cubicBezTo>
                          <a:pt x="15148064" y="-10133"/>
                          <a:pt x="15673930" y="-23681"/>
                          <a:pt x="16053206" y="0"/>
                        </a:cubicBezTo>
                        <a:cubicBezTo>
                          <a:pt x="16432482" y="23681"/>
                          <a:pt x="16554220" y="31170"/>
                          <a:pt x="16748150" y="0"/>
                        </a:cubicBezTo>
                        <a:cubicBezTo>
                          <a:pt x="16942080" y="-31170"/>
                          <a:pt x="17117211" y="-9455"/>
                          <a:pt x="17234611" y="0"/>
                        </a:cubicBezTo>
                        <a:cubicBezTo>
                          <a:pt x="17352011" y="9455"/>
                          <a:pt x="17270154" y="-2908"/>
                          <a:pt x="17304106" y="0"/>
                        </a:cubicBezTo>
                        <a:cubicBezTo>
                          <a:pt x="17338059" y="2908"/>
                          <a:pt x="17357410" y="3270"/>
                          <a:pt x="17373600" y="0"/>
                        </a:cubicBezTo>
                        <a:cubicBezTo>
                          <a:pt x="17389790" y="-3270"/>
                          <a:pt x="18059337" y="6645"/>
                          <a:pt x="18277027" y="0"/>
                        </a:cubicBezTo>
                        <a:cubicBezTo>
                          <a:pt x="18494717" y="-6645"/>
                          <a:pt x="18447763" y="13356"/>
                          <a:pt x="18555005" y="0"/>
                        </a:cubicBezTo>
                        <a:cubicBezTo>
                          <a:pt x="18662247" y="-13356"/>
                          <a:pt x="19400317" y="-26730"/>
                          <a:pt x="19666915" y="0"/>
                        </a:cubicBezTo>
                        <a:cubicBezTo>
                          <a:pt x="19933513" y="26730"/>
                          <a:pt x="19996181" y="-11524"/>
                          <a:pt x="20153376" y="0"/>
                        </a:cubicBezTo>
                        <a:cubicBezTo>
                          <a:pt x="20310571" y="11524"/>
                          <a:pt x="20193891" y="1852"/>
                          <a:pt x="20222870" y="0"/>
                        </a:cubicBezTo>
                        <a:cubicBezTo>
                          <a:pt x="20251849" y="-1852"/>
                          <a:pt x="20588119" y="29099"/>
                          <a:pt x="20848320" y="0"/>
                        </a:cubicBezTo>
                        <a:cubicBezTo>
                          <a:pt x="20849814" y="10640"/>
                          <a:pt x="20847605" y="26510"/>
                          <a:pt x="20848320" y="36576"/>
                        </a:cubicBezTo>
                        <a:cubicBezTo>
                          <a:pt x="20654619" y="7063"/>
                          <a:pt x="20479570" y="55250"/>
                          <a:pt x="20153376" y="36576"/>
                        </a:cubicBezTo>
                        <a:cubicBezTo>
                          <a:pt x="19827182" y="17902"/>
                          <a:pt x="19591000" y="13476"/>
                          <a:pt x="19249949" y="36576"/>
                        </a:cubicBezTo>
                        <a:cubicBezTo>
                          <a:pt x="18908898" y="59676"/>
                          <a:pt x="19033814" y="40540"/>
                          <a:pt x="18971971" y="36576"/>
                        </a:cubicBezTo>
                        <a:cubicBezTo>
                          <a:pt x="18910128" y="32612"/>
                          <a:pt x="18923930" y="35558"/>
                          <a:pt x="18902477" y="36576"/>
                        </a:cubicBezTo>
                        <a:cubicBezTo>
                          <a:pt x="18881024" y="37594"/>
                          <a:pt x="18682960" y="34659"/>
                          <a:pt x="18624499" y="36576"/>
                        </a:cubicBezTo>
                        <a:cubicBezTo>
                          <a:pt x="18566038" y="38493"/>
                          <a:pt x="18306223" y="50825"/>
                          <a:pt x="18138038" y="36576"/>
                        </a:cubicBezTo>
                        <a:cubicBezTo>
                          <a:pt x="17969853" y="22327"/>
                          <a:pt x="17668256" y="2323"/>
                          <a:pt x="17443094" y="36576"/>
                        </a:cubicBezTo>
                        <a:cubicBezTo>
                          <a:pt x="17217932" y="70829"/>
                          <a:pt x="17238053" y="24918"/>
                          <a:pt x="17165117" y="36576"/>
                        </a:cubicBezTo>
                        <a:cubicBezTo>
                          <a:pt x="17092181" y="48234"/>
                          <a:pt x="16297609" y="-1972"/>
                          <a:pt x="16053206" y="36576"/>
                        </a:cubicBezTo>
                        <a:cubicBezTo>
                          <a:pt x="15808803" y="75124"/>
                          <a:pt x="15612881" y="12706"/>
                          <a:pt x="15358262" y="36576"/>
                        </a:cubicBezTo>
                        <a:cubicBezTo>
                          <a:pt x="15103643" y="60446"/>
                          <a:pt x="14771375" y="56936"/>
                          <a:pt x="14246352" y="36576"/>
                        </a:cubicBezTo>
                        <a:cubicBezTo>
                          <a:pt x="13721329" y="16217"/>
                          <a:pt x="13696581" y="29472"/>
                          <a:pt x="13342925" y="36576"/>
                        </a:cubicBezTo>
                        <a:cubicBezTo>
                          <a:pt x="12989269" y="43680"/>
                          <a:pt x="12962396" y="49145"/>
                          <a:pt x="12856464" y="36576"/>
                        </a:cubicBezTo>
                        <a:cubicBezTo>
                          <a:pt x="12750532" y="24007"/>
                          <a:pt x="12154738" y="39012"/>
                          <a:pt x="11953037" y="36576"/>
                        </a:cubicBezTo>
                        <a:cubicBezTo>
                          <a:pt x="11751336" y="34140"/>
                          <a:pt x="11777343" y="48997"/>
                          <a:pt x="11675059" y="36576"/>
                        </a:cubicBezTo>
                        <a:cubicBezTo>
                          <a:pt x="11572775" y="24155"/>
                          <a:pt x="11167366" y="14596"/>
                          <a:pt x="10980115" y="36576"/>
                        </a:cubicBezTo>
                        <a:cubicBezTo>
                          <a:pt x="10792864" y="58556"/>
                          <a:pt x="10943614" y="34966"/>
                          <a:pt x="10910621" y="36576"/>
                        </a:cubicBezTo>
                        <a:cubicBezTo>
                          <a:pt x="10877628" y="38186"/>
                          <a:pt x="10107106" y="18714"/>
                          <a:pt x="9798710" y="36576"/>
                        </a:cubicBezTo>
                        <a:cubicBezTo>
                          <a:pt x="9490314" y="54438"/>
                          <a:pt x="9350747" y="39004"/>
                          <a:pt x="9103766" y="36576"/>
                        </a:cubicBezTo>
                        <a:cubicBezTo>
                          <a:pt x="8856785" y="34148"/>
                          <a:pt x="8364592" y="9380"/>
                          <a:pt x="7991856" y="36576"/>
                        </a:cubicBezTo>
                        <a:cubicBezTo>
                          <a:pt x="7619120" y="63773"/>
                          <a:pt x="7691866" y="38621"/>
                          <a:pt x="7505395" y="36576"/>
                        </a:cubicBezTo>
                        <a:cubicBezTo>
                          <a:pt x="7318924" y="34531"/>
                          <a:pt x="7287336" y="42678"/>
                          <a:pt x="7227418" y="36576"/>
                        </a:cubicBezTo>
                        <a:cubicBezTo>
                          <a:pt x="7167500" y="30474"/>
                          <a:pt x="6785032" y="11529"/>
                          <a:pt x="6532474" y="36576"/>
                        </a:cubicBezTo>
                        <a:cubicBezTo>
                          <a:pt x="6279916" y="61623"/>
                          <a:pt x="5810454" y="46589"/>
                          <a:pt x="5629046" y="36576"/>
                        </a:cubicBezTo>
                        <a:cubicBezTo>
                          <a:pt x="5447638" y="26563"/>
                          <a:pt x="4807018" y="53021"/>
                          <a:pt x="4517136" y="36576"/>
                        </a:cubicBezTo>
                        <a:cubicBezTo>
                          <a:pt x="4227254" y="20132"/>
                          <a:pt x="3851360" y="7139"/>
                          <a:pt x="3613709" y="36576"/>
                        </a:cubicBezTo>
                        <a:cubicBezTo>
                          <a:pt x="3376058" y="66013"/>
                          <a:pt x="2930322" y="88578"/>
                          <a:pt x="2501798" y="36576"/>
                        </a:cubicBezTo>
                        <a:cubicBezTo>
                          <a:pt x="2073274" y="-15426"/>
                          <a:pt x="1851991" y="5662"/>
                          <a:pt x="1598371" y="36576"/>
                        </a:cubicBezTo>
                        <a:cubicBezTo>
                          <a:pt x="1344751" y="67490"/>
                          <a:pt x="1395497" y="28598"/>
                          <a:pt x="1320394" y="36576"/>
                        </a:cubicBezTo>
                        <a:cubicBezTo>
                          <a:pt x="1245291" y="44554"/>
                          <a:pt x="552167" y="85351"/>
                          <a:pt x="0" y="36576"/>
                        </a:cubicBezTo>
                        <a:cubicBezTo>
                          <a:pt x="507" y="25656"/>
                          <a:pt x="466" y="93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EA4D4F1-3597-1606-910B-010B00F02436}"/>
              </a:ext>
            </a:extLst>
          </p:cNvPr>
          <p:cNvGraphicFramePr>
            <a:graphicFrameLocks noGrp="1"/>
          </p:cNvGraphicFramePr>
          <p:nvPr>
            <p:ph idx="1"/>
            <p:extLst>
              <p:ext uri="{D42A27DB-BD31-4B8C-83A1-F6EECF244321}">
                <p14:modId xmlns:p14="http://schemas.microsoft.com/office/powerpoint/2010/main" val="3733089780"/>
              </p:ext>
            </p:extLst>
          </p:nvPr>
        </p:nvGraphicFramePr>
        <p:xfrm>
          <a:off x="1676400" y="4456174"/>
          <a:ext cx="21031200" cy="7897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6066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733657-2A9A-4CB4-9339-E315ECE74038}"/>
              </a:ext>
            </a:extLst>
          </p:cNvPr>
          <p:cNvSpPr>
            <a:spLocks noGrp="1"/>
          </p:cNvSpPr>
          <p:nvPr>
            <p:ph type="title"/>
          </p:nvPr>
        </p:nvSpPr>
        <p:spPr>
          <a:xfrm>
            <a:off x="1676400" y="730250"/>
            <a:ext cx="21031200" cy="2651126"/>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9200" b="1">
                <a:effectLst/>
                <a:latin typeface="Arial" panose="020B0604020202020204" pitchFamily="34" charset="0"/>
                <a:ea typeface="Arial" panose="020B0604020202020204" pitchFamily="34" charset="0"/>
                <a:cs typeface="Times New Roman" panose="02020603050405020304" pitchFamily="18" charset="0"/>
              </a:rPr>
              <a:t>Conversation Step 2:  </a:t>
            </a:r>
            <a:r>
              <a:rPr lang="en-US" sz="9200" b="1">
                <a:latin typeface="Arial" panose="020B0604020202020204" pitchFamily="34" charset="0"/>
                <a:ea typeface="Arial" panose="020B0604020202020204" pitchFamily="34" charset="0"/>
                <a:cs typeface="Times New Roman" panose="02020603050405020304" pitchFamily="18" charset="0"/>
              </a:rPr>
              <a:t>I</a:t>
            </a:r>
            <a:r>
              <a:rPr lang="en-US" sz="9200" b="1">
                <a:effectLst/>
                <a:latin typeface="Arial" panose="020B0604020202020204" pitchFamily="34" charset="0"/>
                <a:ea typeface="Arial" panose="020B0604020202020204" pitchFamily="34" charset="0"/>
                <a:cs typeface="Times New Roman" panose="02020603050405020304" pitchFamily="18" charset="0"/>
              </a:rPr>
              <a:t>ntroduce the Concept of a Planned Gift</a:t>
            </a:r>
            <a:endParaRPr lang="en-US" sz="9200"/>
          </a:p>
        </p:txBody>
      </p:sp>
      <p:sp>
        <p:nvSpPr>
          <p:cNvPr id="4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6400" y="3730626"/>
            <a:ext cx="20848320" cy="36576"/>
          </a:xfrm>
          <a:custGeom>
            <a:avLst/>
            <a:gdLst>
              <a:gd name="connsiteX0" fmla="*/ 0 w 20848320"/>
              <a:gd name="connsiteY0" fmla="*/ 0 h 36576"/>
              <a:gd name="connsiteX1" fmla="*/ 694944 w 20848320"/>
              <a:gd name="connsiteY1" fmla="*/ 0 h 36576"/>
              <a:gd name="connsiteX2" fmla="*/ 764438 w 20848320"/>
              <a:gd name="connsiteY2" fmla="*/ 0 h 36576"/>
              <a:gd name="connsiteX3" fmla="*/ 1250899 w 20848320"/>
              <a:gd name="connsiteY3" fmla="*/ 0 h 36576"/>
              <a:gd name="connsiteX4" fmla="*/ 2154326 w 20848320"/>
              <a:gd name="connsiteY4" fmla="*/ 0 h 36576"/>
              <a:gd name="connsiteX5" fmla="*/ 3266237 w 20848320"/>
              <a:gd name="connsiteY5" fmla="*/ 0 h 36576"/>
              <a:gd name="connsiteX6" fmla="*/ 3335731 w 20848320"/>
              <a:gd name="connsiteY6" fmla="*/ 0 h 36576"/>
              <a:gd name="connsiteX7" fmla="*/ 3405226 w 20848320"/>
              <a:gd name="connsiteY7" fmla="*/ 0 h 36576"/>
              <a:gd name="connsiteX8" fmla="*/ 4517136 w 20848320"/>
              <a:gd name="connsiteY8" fmla="*/ 0 h 36576"/>
              <a:gd name="connsiteX9" fmla="*/ 4586630 w 20848320"/>
              <a:gd name="connsiteY9" fmla="*/ 0 h 36576"/>
              <a:gd name="connsiteX10" fmla="*/ 5281574 w 20848320"/>
              <a:gd name="connsiteY10" fmla="*/ 0 h 36576"/>
              <a:gd name="connsiteX11" fmla="*/ 5559552 w 20848320"/>
              <a:gd name="connsiteY11" fmla="*/ 0 h 36576"/>
              <a:gd name="connsiteX12" fmla="*/ 5837530 w 20848320"/>
              <a:gd name="connsiteY12" fmla="*/ 0 h 36576"/>
              <a:gd name="connsiteX13" fmla="*/ 6115507 w 20848320"/>
              <a:gd name="connsiteY13" fmla="*/ 0 h 36576"/>
              <a:gd name="connsiteX14" fmla="*/ 6393485 w 20848320"/>
              <a:gd name="connsiteY14" fmla="*/ 0 h 36576"/>
              <a:gd name="connsiteX15" fmla="*/ 6879946 w 20848320"/>
              <a:gd name="connsiteY15" fmla="*/ 0 h 36576"/>
              <a:gd name="connsiteX16" fmla="*/ 7157923 w 20848320"/>
              <a:gd name="connsiteY16" fmla="*/ 0 h 36576"/>
              <a:gd name="connsiteX17" fmla="*/ 7644384 w 20848320"/>
              <a:gd name="connsiteY17" fmla="*/ 0 h 36576"/>
              <a:gd name="connsiteX18" fmla="*/ 8547811 w 20848320"/>
              <a:gd name="connsiteY18" fmla="*/ 0 h 36576"/>
              <a:gd name="connsiteX19" fmla="*/ 8825789 w 20848320"/>
              <a:gd name="connsiteY19" fmla="*/ 0 h 36576"/>
              <a:gd name="connsiteX20" fmla="*/ 8895283 w 20848320"/>
              <a:gd name="connsiteY20" fmla="*/ 0 h 36576"/>
              <a:gd name="connsiteX21" fmla="*/ 10007194 w 20848320"/>
              <a:gd name="connsiteY21" fmla="*/ 0 h 36576"/>
              <a:gd name="connsiteX22" fmla="*/ 10076688 w 20848320"/>
              <a:gd name="connsiteY22" fmla="*/ 0 h 36576"/>
              <a:gd name="connsiteX23" fmla="*/ 10771632 w 20848320"/>
              <a:gd name="connsiteY23" fmla="*/ 0 h 36576"/>
              <a:gd name="connsiteX24" fmla="*/ 10841126 w 20848320"/>
              <a:gd name="connsiteY24" fmla="*/ 0 h 36576"/>
              <a:gd name="connsiteX25" fmla="*/ 11744554 w 20848320"/>
              <a:gd name="connsiteY25" fmla="*/ 0 h 36576"/>
              <a:gd name="connsiteX26" fmla="*/ 12439498 w 20848320"/>
              <a:gd name="connsiteY26" fmla="*/ 0 h 36576"/>
              <a:gd name="connsiteX27" fmla="*/ 13342925 w 20848320"/>
              <a:gd name="connsiteY27" fmla="*/ 0 h 36576"/>
              <a:gd name="connsiteX28" fmla="*/ 14037869 w 20848320"/>
              <a:gd name="connsiteY28" fmla="*/ 0 h 36576"/>
              <a:gd name="connsiteX29" fmla="*/ 14941296 w 20848320"/>
              <a:gd name="connsiteY29" fmla="*/ 0 h 36576"/>
              <a:gd name="connsiteX30" fmla="*/ 15844723 w 20848320"/>
              <a:gd name="connsiteY30" fmla="*/ 0 h 36576"/>
              <a:gd name="connsiteX31" fmla="*/ 16378440 w 20848320"/>
              <a:gd name="connsiteY31" fmla="*/ 0 h 36576"/>
              <a:gd name="connsiteX32" fmla="*/ 16956634 w 20848320"/>
              <a:gd name="connsiteY32" fmla="*/ 0 h 36576"/>
              <a:gd name="connsiteX33" fmla="*/ 17026128 w 20848320"/>
              <a:gd name="connsiteY33" fmla="*/ 0 h 36576"/>
              <a:gd name="connsiteX34" fmla="*/ 17095622 w 20848320"/>
              <a:gd name="connsiteY34" fmla="*/ 0 h 36576"/>
              <a:gd name="connsiteX35" fmla="*/ 18207533 w 20848320"/>
              <a:gd name="connsiteY35" fmla="*/ 0 h 36576"/>
              <a:gd name="connsiteX36" fmla="*/ 18693994 w 20848320"/>
              <a:gd name="connsiteY36" fmla="*/ 0 h 36576"/>
              <a:gd name="connsiteX37" fmla="*/ 19805904 w 20848320"/>
              <a:gd name="connsiteY37" fmla="*/ 0 h 36576"/>
              <a:gd name="connsiteX38" fmla="*/ 20848320 w 20848320"/>
              <a:gd name="connsiteY38" fmla="*/ 0 h 36576"/>
              <a:gd name="connsiteX39" fmla="*/ 20848320 w 20848320"/>
              <a:gd name="connsiteY39" fmla="*/ 36576 h 36576"/>
              <a:gd name="connsiteX40" fmla="*/ 20153376 w 20848320"/>
              <a:gd name="connsiteY40" fmla="*/ 36576 h 36576"/>
              <a:gd name="connsiteX41" fmla="*/ 19041466 w 20848320"/>
              <a:gd name="connsiteY41" fmla="*/ 36576 h 36576"/>
              <a:gd name="connsiteX42" fmla="*/ 18346522 w 20848320"/>
              <a:gd name="connsiteY42" fmla="*/ 36576 h 36576"/>
              <a:gd name="connsiteX43" fmla="*/ 18277027 w 20848320"/>
              <a:gd name="connsiteY43" fmla="*/ 36576 h 36576"/>
              <a:gd name="connsiteX44" fmla="*/ 17999050 w 20848320"/>
              <a:gd name="connsiteY44" fmla="*/ 36576 h 36576"/>
              <a:gd name="connsiteX45" fmla="*/ 17512589 w 20848320"/>
              <a:gd name="connsiteY45" fmla="*/ 36576 h 36576"/>
              <a:gd name="connsiteX46" fmla="*/ 16609162 w 20848320"/>
              <a:gd name="connsiteY46" fmla="*/ 36576 h 36576"/>
              <a:gd name="connsiteX47" fmla="*/ 15705734 w 20848320"/>
              <a:gd name="connsiteY47" fmla="*/ 36576 h 36576"/>
              <a:gd name="connsiteX48" fmla="*/ 15010790 w 20848320"/>
              <a:gd name="connsiteY48" fmla="*/ 36576 h 36576"/>
              <a:gd name="connsiteX49" fmla="*/ 14524330 w 20848320"/>
              <a:gd name="connsiteY49" fmla="*/ 36576 h 36576"/>
              <a:gd name="connsiteX50" fmla="*/ 13412419 w 20848320"/>
              <a:gd name="connsiteY50" fmla="*/ 36576 h 36576"/>
              <a:gd name="connsiteX51" fmla="*/ 12717475 w 20848320"/>
              <a:gd name="connsiteY51" fmla="*/ 36576 h 36576"/>
              <a:gd name="connsiteX52" fmla="*/ 12439498 w 20848320"/>
              <a:gd name="connsiteY52" fmla="*/ 36576 h 36576"/>
              <a:gd name="connsiteX53" fmla="*/ 12161520 w 20848320"/>
              <a:gd name="connsiteY53" fmla="*/ 36576 h 36576"/>
              <a:gd name="connsiteX54" fmla="*/ 12092026 w 20848320"/>
              <a:gd name="connsiteY54" fmla="*/ 36576 h 36576"/>
              <a:gd name="connsiteX55" fmla="*/ 11397082 w 20848320"/>
              <a:gd name="connsiteY55" fmla="*/ 36576 h 36576"/>
              <a:gd name="connsiteX56" fmla="*/ 11119104 w 20848320"/>
              <a:gd name="connsiteY56" fmla="*/ 36576 h 36576"/>
              <a:gd name="connsiteX57" fmla="*/ 10007194 w 20848320"/>
              <a:gd name="connsiteY57" fmla="*/ 36576 h 36576"/>
              <a:gd name="connsiteX58" fmla="*/ 9103766 w 20848320"/>
              <a:gd name="connsiteY58" fmla="*/ 36576 h 36576"/>
              <a:gd name="connsiteX59" fmla="*/ 8617306 w 20848320"/>
              <a:gd name="connsiteY59" fmla="*/ 36576 h 36576"/>
              <a:gd name="connsiteX60" fmla="*/ 7505395 w 20848320"/>
              <a:gd name="connsiteY60" fmla="*/ 36576 h 36576"/>
              <a:gd name="connsiteX61" fmla="*/ 6810451 w 20848320"/>
              <a:gd name="connsiteY61" fmla="*/ 36576 h 36576"/>
              <a:gd name="connsiteX62" fmla="*/ 6532474 w 20848320"/>
              <a:gd name="connsiteY62" fmla="*/ 36576 h 36576"/>
              <a:gd name="connsiteX63" fmla="*/ 5420563 w 20848320"/>
              <a:gd name="connsiteY63" fmla="*/ 36576 h 36576"/>
              <a:gd name="connsiteX64" fmla="*/ 5142586 w 20848320"/>
              <a:gd name="connsiteY64" fmla="*/ 36576 h 36576"/>
              <a:gd name="connsiteX65" fmla="*/ 4864608 w 20848320"/>
              <a:gd name="connsiteY65" fmla="*/ 36576 h 36576"/>
              <a:gd name="connsiteX66" fmla="*/ 4169664 w 20848320"/>
              <a:gd name="connsiteY66" fmla="*/ 36576 h 36576"/>
              <a:gd name="connsiteX67" fmla="*/ 3266237 w 20848320"/>
              <a:gd name="connsiteY67" fmla="*/ 36576 h 36576"/>
              <a:gd name="connsiteX68" fmla="*/ 2154326 w 20848320"/>
              <a:gd name="connsiteY68" fmla="*/ 36576 h 36576"/>
              <a:gd name="connsiteX69" fmla="*/ 1876349 w 20848320"/>
              <a:gd name="connsiteY69" fmla="*/ 36576 h 36576"/>
              <a:gd name="connsiteX70" fmla="*/ 1806854 w 20848320"/>
              <a:gd name="connsiteY70" fmla="*/ 36576 h 36576"/>
              <a:gd name="connsiteX71" fmla="*/ 694944 w 20848320"/>
              <a:gd name="connsiteY71" fmla="*/ 36576 h 36576"/>
              <a:gd name="connsiteX72" fmla="*/ 0 w 20848320"/>
              <a:gd name="connsiteY72" fmla="*/ 36576 h 36576"/>
              <a:gd name="connsiteX73" fmla="*/ 0 w 20848320"/>
              <a:gd name="connsiteY73" fmla="*/ 0 h 36576"/>
              <a:gd name="connsiteX0" fmla="*/ 0 w 20848320"/>
              <a:gd name="connsiteY0" fmla="*/ 0 h 36576"/>
              <a:gd name="connsiteX1" fmla="*/ 486461 w 20848320"/>
              <a:gd name="connsiteY1" fmla="*/ 0 h 36576"/>
              <a:gd name="connsiteX2" fmla="*/ 555955 w 20848320"/>
              <a:gd name="connsiteY2" fmla="*/ 0 h 36576"/>
              <a:gd name="connsiteX3" fmla="*/ 1667866 w 20848320"/>
              <a:gd name="connsiteY3" fmla="*/ 0 h 36576"/>
              <a:gd name="connsiteX4" fmla="*/ 2154326 w 20848320"/>
              <a:gd name="connsiteY4" fmla="*/ 0 h 36576"/>
              <a:gd name="connsiteX5" fmla="*/ 2640787 w 20848320"/>
              <a:gd name="connsiteY5" fmla="*/ 0 h 36576"/>
              <a:gd name="connsiteX6" fmla="*/ 3752698 w 20848320"/>
              <a:gd name="connsiteY6" fmla="*/ 0 h 36576"/>
              <a:gd name="connsiteX7" fmla="*/ 4030675 w 20848320"/>
              <a:gd name="connsiteY7" fmla="*/ 0 h 36576"/>
              <a:gd name="connsiteX8" fmla="*/ 5142586 w 20848320"/>
              <a:gd name="connsiteY8" fmla="*/ 0 h 36576"/>
              <a:gd name="connsiteX9" fmla="*/ 6254496 w 20848320"/>
              <a:gd name="connsiteY9" fmla="*/ 0 h 36576"/>
              <a:gd name="connsiteX10" fmla="*/ 6949440 w 20848320"/>
              <a:gd name="connsiteY10" fmla="*/ 0 h 36576"/>
              <a:gd name="connsiteX11" fmla="*/ 8061350 w 20848320"/>
              <a:gd name="connsiteY11" fmla="*/ 0 h 36576"/>
              <a:gd name="connsiteX12" fmla="*/ 8547811 w 20848320"/>
              <a:gd name="connsiteY12" fmla="*/ 0 h 36576"/>
              <a:gd name="connsiteX13" fmla="*/ 9034272 w 20848320"/>
              <a:gd name="connsiteY13" fmla="*/ 0 h 36576"/>
              <a:gd name="connsiteX14" fmla="*/ 9937699 w 20848320"/>
              <a:gd name="connsiteY14" fmla="*/ 0 h 36576"/>
              <a:gd name="connsiteX15" fmla="*/ 10424160 w 20848320"/>
              <a:gd name="connsiteY15" fmla="*/ 0 h 36576"/>
              <a:gd name="connsiteX16" fmla="*/ 11536070 w 20848320"/>
              <a:gd name="connsiteY16" fmla="*/ 0 h 36576"/>
              <a:gd name="connsiteX17" fmla="*/ 12647981 w 20848320"/>
              <a:gd name="connsiteY17" fmla="*/ 0 h 36576"/>
              <a:gd name="connsiteX18" fmla="*/ 13342925 w 20848320"/>
              <a:gd name="connsiteY18" fmla="*/ 0 h 36576"/>
              <a:gd name="connsiteX19" fmla="*/ 13829386 w 20848320"/>
              <a:gd name="connsiteY19" fmla="*/ 0 h 36576"/>
              <a:gd name="connsiteX20" fmla="*/ 13898880 w 20848320"/>
              <a:gd name="connsiteY20" fmla="*/ 0 h 36576"/>
              <a:gd name="connsiteX21" fmla="*/ 14176858 w 20848320"/>
              <a:gd name="connsiteY21" fmla="*/ 0 h 36576"/>
              <a:gd name="connsiteX22" fmla="*/ 14454835 w 20848320"/>
              <a:gd name="connsiteY22" fmla="*/ 0 h 36576"/>
              <a:gd name="connsiteX23" fmla="*/ 14941296 w 20848320"/>
              <a:gd name="connsiteY23" fmla="*/ 0 h 36576"/>
              <a:gd name="connsiteX24" fmla="*/ 16053206 w 20848320"/>
              <a:gd name="connsiteY24" fmla="*/ 0 h 36576"/>
              <a:gd name="connsiteX25" fmla="*/ 16748150 w 20848320"/>
              <a:gd name="connsiteY25" fmla="*/ 0 h 36576"/>
              <a:gd name="connsiteX26" fmla="*/ 17234611 w 20848320"/>
              <a:gd name="connsiteY26" fmla="*/ 0 h 36576"/>
              <a:gd name="connsiteX27" fmla="*/ 17304106 w 20848320"/>
              <a:gd name="connsiteY27" fmla="*/ 0 h 36576"/>
              <a:gd name="connsiteX28" fmla="*/ 17373600 w 20848320"/>
              <a:gd name="connsiteY28" fmla="*/ 0 h 36576"/>
              <a:gd name="connsiteX29" fmla="*/ 18277027 w 20848320"/>
              <a:gd name="connsiteY29" fmla="*/ 0 h 36576"/>
              <a:gd name="connsiteX30" fmla="*/ 18555005 w 20848320"/>
              <a:gd name="connsiteY30" fmla="*/ 0 h 36576"/>
              <a:gd name="connsiteX31" fmla="*/ 19666915 w 20848320"/>
              <a:gd name="connsiteY31" fmla="*/ 0 h 36576"/>
              <a:gd name="connsiteX32" fmla="*/ 20153376 w 20848320"/>
              <a:gd name="connsiteY32" fmla="*/ 0 h 36576"/>
              <a:gd name="connsiteX33" fmla="*/ 20222870 w 20848320"/>
              <a:gd name="connsiteY33" fmla="*/ 0 h 36576"/>
              <a:gd name="connsiteX34" fmla="*/ 20848320 w 20848320"/>
              <a:gd name="connsiteY34" fmla="*/ 0 h 36576"/>
              <a:gd name="connsiteX35" fmla="*/ 20848320 w 20848320"/>
              <a:gd name="connsiteY35" fmla="*/ 36576 h 36576"/>
              <a:gd name="connsiteX36" fmla="*/ 20153376 w 20848320"/>
              <a:gd name="connsiteY36" fmla="*/ 36576 h 36576"/>
              <a:gd name="connsiteX37" fmla="*/ 19249949 w 20848320"/>
              <a:gd name="connsiteY37" fmla="*/ 36576 h 36576"/>
              <a:gd name="connsiteX38" fmla="*/ 18971971 w 20848320"/>
              <a:gd name="connsiteY38" fmla="*/ 36576 h 36576"/>
              <a:gd name="connsiteX39" fmla="*/ 18902477 w 20848320"/>
              <a:gd name="connsiteY39" fmla="*/ 36576 h 36576"/>
              <a:gd name="connsiteX40" fmla="*/ 18624499 w 20848320"/>
              <a:gd name="connsiteY40" fmla="*/ 36576 h 36576"/>
              <a:gd name="connsiteX41" fmla="*/ 18138038 w 20848320"/>
              <a:gd name="connsiteY41" fmla="*/ 36576 h 36576"/>
              <a:gd name="connsiteX42" fmla="*/ 17443094 w 20848320"/>
              <a:gd name="connsiteY42" fmla="*/ 36576 h 36576"/>
              <a:gd name="connsiteX43" fmla="*/ 17165117 w 20848320"/>
              <a:gd name="connsiteY43" fmla="*/ 36576 h 36576"/>
              <a:gd name="connsiteX44" fmla="*/ 16053206 w 20848320"/>
              <a:gd name="connsiteY44" fmla="*/ 36576 h 36576"/>
              <a:gd name="connsiteX45" fmla="*/ 15358262 w 20848320"/>
              <a:gd name="connsiteY45" fmla="*/ 36576 h 36576"/>
              <a:gd name="connsiteX46" fmla="*/ 14246352 w 20848320"/>
              <a:gd name="connsiteY46" fmla="*/ 36576 h 36576"/>
              <a:gd name="connsiteX47" fmla="*/ 13342925 w 20848320"/>
              <a:gd name="connsiteY47" fmla="*/ 36576 h 36576"/>
              <a:gd name="connsiteX48" fmla="*/ 12856464 w 20848320"/>
              <a:gd name="connsiteY48" fmla="*/ 36576 h 36576"/>
              <a:gd name="connsiteX49" fmla="*/ 11953037 w 20848320"/>
              <a:gd name="connsiteY49" fmla="*/ 36576 h 36576"/>
              <a:gd name="connsiteX50" fmla="*/ 11675059 w 20848320"/>
              <a:gd name="connsiteY50" fmla="*/ 36576 h 36576"/>
              <a:gd name="connsiteX51" fmla="*/ 10980115 w 20848320"/>
              <a:gd name="connsiteY51" fmla="*/ 36576 h 36576"/>
              <a:gd name="connsiteX52" fmla="*/ 10910621 w 20848320"/>
              <a:gd name="connsiteY52" fmla="*/ 36576 h 36576"/>
              <a:gd name="connsiteX53" fmla="*/ 9798710 w 20848320"/>
              <a:gd name="connsiteY53" fmla="*/ 36576 h 36576"/>
              <a:gd name="connsiteX54" fmla="*/ 9103766 w 20848320"/>
              <a:gd name="connsiteY54" fmla="*/ 36576 h 36576"/>
              <a:gd name="connsiteX55" fmla="*/ 7991856 w 20848320"/>
              <a:gd name="connsiteY55" fmla="*/ 36576 h 36576"/>
              <a:gd name="connsiteX56" fmla="*/ 7505395 w 20848320"/>
              <a:gd name="connsiteY56" fmla="*/ 36576 h 36576"/>
              <a:gd name="connsiteX57" fmla="*/ 7227418 w 20848320"/>
              <a:gd name="connsiteY57" fmla="*/ 36576 h 36576"/>
              <a:gd name="connsiteX58" fmla="*/ 6532474 w 20848320"/>
              <a:gd name="connsiteY58" fmla="*/ 36576 h 36576"/>
              <a:gd name="connsiteX59" fmla="*/ 5629046 w 20848320"/>
              <a:gd name="connsiteY59" fmla="*/ 36576 h 36576"/>
              <a:gd name="connsiteX60" fmla="*/ 4517136 w 20848320"/>
              <a:gd name="connsiteY60" fmla="*/ 36576 h 36576"/>
              <a:gd name="connsiteX61" fmla="*/ 3613709 w 20848320"/>
              <a:gd name="connsiteY61" fmla="*/ 36576 h 36576"/>
              <a:gd name="connsiteX62" fmla="*/ 2501798 w 20848320"/>
              <a:gd name="connsiteY62" fmla="*/ 36576 h 36576"/>
              <a:gd name="connsiteX63" fmla="*/ 1598371 w 20848320"/>
              <a:gd name="connsiteY63" fmla="*/ 36576 h 36576"/>
              <a:gd name="connsiteX64" fmla="*/ 1320394 w 20848320"/>
              <a:gd name="connsiteY64" fmla="*/ 36576 h 36576"/>
              <a:gd name="connsiteX65" fmla="*/ 0 w 20848320"/>
              <a:gd name="connsiteY65" fmla="*/ 36576 h 36576"/>
              <a:gd name="connsiteX66" fmla="*/ 0 w 20848320"/>
              <a:gd name="connsiteY66"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848320" h="36576" fill="none" extrusionOk="0">
                <a:moveTo>
                  <a:pt x="0" y="0"/>
                </a:moveTo>
                <a:cubicBezTo>
                  <a:pt x="289996" y="26958"/>
                  <a:pt x="347085" y="30460"/>
                  <a:pt x="694944" y="0"/>
                </a:cubicBezTo>
                <a:cubicBezTo>
                  <a:pt x="1032807" y="-12733"/>
                  <a:pt x="732129" y="-1675"/>
                  <a:pt x="764438" y="0"/>
                </a:cubicBezTo>
                <a:cubicBezTo>
                  <a:pt x="794593" y="6669"/>
                  <a:pt x="1148971" y="-3376"/>
                  <a:pt x="1250899" y="0"/>
                </a:cubicBezTo>
                <a:cubicBezTo>
                  <a:pt x="1362556" y="82640"/>
                  <a:pt x="1743276" y="33786"/>
                  <a:pt x="2154326" y="0"/>
                </a:cubicBezTo>
                <a:cubicBezTo>
                  <a:pt x="2559543" y="-55352"/>
                  <a:pt x="2791161" y="18196"/>
                  <a:pt x="3266237" y="0"/>
                </a:cubicBezTo>
                <a:cubicBezTo>
                  <a:pt x="3706654" y="-60167"/>
                  <a:pt x="3305209" y="-1054"/>
                  <a:pt x="3335731" y="0"/>
                </a:cubicBezTo>
                <a:cubicBezTo>
                  <a:pt x="3364223" y="473"/>
                  <a:pt x="3374287" y="2001"/>
                  <a:pt x="3405226" y="0"/>
                </a:cubicBezTo>
                <a:cubicBezTo>
                  <a:pt x="3455816" y="-17156"/>
                  <a:pt x="4191646" y="75771"/>
                  <a:pt x="4517136" y="0"/>
                </a:cubicBezTo>
                <a:cubicBezTo>
                  <a:pt x="4897163" y="-29247"/>
                  <a:pt x="4559182" y="1907"/>
                  <a:pt x="4586630" y="0"/>
                </a:cubicBezTo>
                <a:cubicBezTo>
                  <a:pt x="4642148" y="-23243"/>
                  <a:pt x="5092601" y="-25465"/>
                  <a:pt x="5281574" y="0"/>
                </a:cubicBezTo>
                <a:cubicBezTo>
                  <a:pt x="5487972" y="9892"/>
                  <a:pt x="5452661" y="-11477"/>
                  <a:pt x="5559552" y="0"/>
                </a:cubicBezTo>
                <a:cubicBezTo>
                  <a:pt x="5686178" y="7165"/>
                  <a:pt x="5777153" y="11452"/>
                  <a:pt x="5837530" y="0"/>
                </a:cubicBezTo>
                <a:cubicBezTo>
                  <a:pt x="5901025" y="-10106"/>
                  <a:pt x="6020897" y="16598"/>
                  <a:pt x="6115507" y="0"/>
                </a:cubicBezTo>
                <a:cubicBezTo>
                  <a:pt x="6206365" y="14128"/>
                  <a:pt x="6277367" y="3206"/>
                  <a:pt x="6393485" y="0"/>
                </a:cubicBezTo>
                <a:cubicBezTo>
                  <a:pt x="6502415" y="12135"/>
                  <a:pt x="6754499" y="35896"/>
                  <a:pt x="6879946" y="0"/>
                </a:cubicBezTo>
                <a:cubicBezTo>
                  <a:pt x="6997128" y="-14540"/>
                  <a:pt x="7083688" y="-18941"/>
                  <a:pt x="7157923" y="0"/>
                </a:cubicBezTo>
                <a:cubicBezTo>
                  <a:pt x="7223446" y="-4887"/>
                  <a:pt x="7526165" y="26985"/>
                  <a:pt x="7644384" y="0"/>
                </a:cubicBezTo>
                <a:cubicBezTo>
                  <a:pt x="7844385" y="39422"/>
                  <a:pt x="8145378" y="-132438"/>
                  <a:pt x="8547811" y="0"/>
                </a:cubicBezTo>
                <a:cubicBezTo>
                  <a:pt x="8949947" y="31937"/>
                  <a:pt x="8746155" y="19360"/>
                  <a:pt x="8825789" y="0"/>
                </a:cubicBezTo>
                <a:cubicBezTo>
                  <a:pt x="8916671" y="-7002"/>
                  <a:pt x="8874578" y="157"/>
                  <a:pt x="8895283" y="0"/>
                </a:cubicBezTo>
                <a:cubicBezTo>
                  <a:pt x="8941252" y="-8379"/>
                  <a:pt x="9509928" y="3488"/>
                  <a:pt x="10007194" y="0"/>
                </a:cubicBezTo>
                <a:cubicBezTo>
                  <a:pt x="10449678" y="55056"/>
                  <a:pt x="10049636" y="6392"/>
                  <a:pt x="10076688" y="0"/>
                </a:cubicBezTo>
                <a:cubicBezTo>
                  <a:pt x="10107966" y="8904"/>
                  <a:pt x="10541309" y="-9123"/>
                  <a:pt x="10771632" y="0"/>
                </a:cubicBezTo>
                <a:cubicBezTo>
                  <a:pt x="10993051" y="3270"/>
                  <a:pt x="10812719" y="-1668"/>
                  <a:pt x="10841126" y="0"/>
                </a:cubicBezTo>
                <a:cubicBezTo>
                  <a:pt x="10844471" y="-62158"/>
                  <a:pt x="11218418" y="-47450"/>
                  <a:pt x="11744554" y="0"/>
                </a:cubicBezTo>
                <a:cubicBezTo>
                  <a:pt x="12189831" y="-27792"/>
                  <a:pt x="12147806" y="-4697"/>
                  <a:pt x="12439498" y="0"/>
                </a:cubicBezTo>
                <a:cubicBezTo>
                  <a:pt x="12725619" y="21745"/>
                  <a:pt x="13179044" y="7425"/>
                  <a:pt x="13342925" y="0"/>
                </a:cubicBezTo>
                <a:cubicBezTo>
                  <a:pt x="13522391" y="56058"/>
                  <a:pt x="13742455" y="-18850"/>
                  <a:pt x="14037869" y="0"/>
                </a:cubicBezTo>
                <a:cubicBezTo>
                  <a:pt x="14275708" y="4573"/>
                  <a:pt x="14513827" y="11068"/>
                  <a:pt x="14941296" y="0"/>
                </a:cubicBezTo>
                <a:cubicBezTo>
                  <a:pt x="15360862" y="-48928"/>
                  <a:pt x="15473697" y="3115"/>
                  <a:pt x="15844723" y="0"/>
                </a:cubicBezTo>
                <a:cubicBezTo>
                  <a:pt x="16097664" y="-9942"/>
                  <a:pt x="16130817" y="-20114"/>
                  <a:pt x="16378440" y="0"/>
                </a:cubicBezTo>
                <a:cubicBezTo>
                  <a:pt x="16626063" y="20114"/>
                  <a:pt x="16667849" y="-10494"/>
                  <a:pt x="16956634" y="0"/>
                </a:cubicBezTo>
                <a:cubicBezTo>
                  <a:pt x="16985061" y="1597"/>
                  <a:pt x="17002083" y="-85"/>
                  <a:pt x="17026128" y="0"/>
                </a:cubicBezTo>
                <a:cubicBezTo>
                  <a:pt x="17048800" y="-2261"/>
                  <a:pt x="17081881" y="-2289"/>
                  <a:pt x="17095622" y="0"/>
                </a:cubicBezTo>
                <a:cubicBezTo>
                  <a:pt x="17185542" y="-8406"/>
                  <a:pt x="17836949" y="15520"/>
                  <a:pt x="18207533" y="0"/>
                </a:cubicBezTo>
                <a:cubicBezTo>
                  <a:pt x="18557800" y="56925"/>
                  <a:pt x="18524708" y="-21559"/>
                  <a:pt x="18693994" y="0"/>
                </a:cubicBezTo>
                <a:cubicBezTo>
                  <a:pt x="18911167" y="-41985"/>
                  <a:pt x="19190730" y="-62008"/>
                  <a:pt x="19805904" y="0"/>
                </a:cubicBezTo>
                <a:cubicBezTo>
                  <a:pt x="20402518" y="2020"/>
                  <a:pt x="20587624" y="23432"/>
                  <a:pt x="20848320" y="0"/>
                </a:cubicBezTo>
                <a:cubicBezTo>
                  <a:pt x="20847512" y="7106"/>
                  <a:pt x="20848537" y="28893"/>
                  <a:pt x="20848320" y="36576"/>
                </a:cubicBezTo>
                <a:cubicBezTo>
                  <a:pt x="20515616" y="40898"/>
                  <a:pt x="20388271" y="52173"/>
                  <a:pt x="20153376" y="36576"/>
                </a:cubicBezTo>
                <a:cubicBezTo>
                  <a:pt x="19915315" y="10781"/>
                  <a:pt x="19366230" y="3284"/>
                  <a:pt x="19041466" y="36576"/>
                </a:cubicBezTo>
                <a:cubicBezTo>
                  <a:pt x="18766409" y="100451"/>
                  <a:pt x="18637922" y="87518"/>
                  <a:pt x="18346522" y="36576"/>
                </a:cubicBezTo>
                <a:cubicBezTo>
                  <a:pt x="18058417" y="11215"/>
                  <a:pt x="18304747" y="43552"/>
                  <a:pt x="18277027" y="36576"/>
                </a:cubicBezTo>
                <a:cubicBezTo>
                  <a:pt x="18229766" y="33030"/>
                  <a:pt x="18072560" y="41591"/>
                  <a:pt x="17999050" y="36576"/>
                </a:cubicBezTo>
                <a:cubicBezTo>
                  <a:pt x="17952558" y="40620"/>
                  <a:pt x="17659640" y="20637"/>
                  <a:pt x="17512589" y="36576"/>
                </a:cubicBezTo>
                <a:cubicBezTo>
                  <a:pt x="17351292" y="32694"/>
                  <a:pt x="17013989" y="80249"/>
                  <a:pt x="16609162" y="36576"/>
                </a:cubicBezTo>
                <a:cubicBezTo>
                  <a:pt x="16300274" y="23886"/>
                  <a:pt x="15984933" y="41641"/>
                  <a:pt x="15705734" y="36576"/>
                </a:cubicBezTo>
                <a:cubicBezTo>
                  <a:pt x="15400214" y="59135"/>
                  <a:pt x="15308552" y="34092"/>
                  <a:pt x="15010790" y="36576"/>
                </a:cubicBezTo>
                <a:cubicBezTo>
                  <a:pt x="14693751" y="26233"/>
                  <a:pt x="14760629" y="26056"/>
                  <a:pt x="14524330" y="36576"/>
                </a:cubicBezTo>
                <a:cubicBezTo>
                  <a:pt x="14356233" y="78053"/>
                  <a:pt x="13862375" y="61871"/>
                  <a:pt x="13412419" y="36576"/>
                </a:cubicBezTo>
                <a:cubicBezTo>
                  <a:pt x="12932817" y="73507"/>
                  <a:pt x="12908034" y="71880"/>
                  <a:pt x="12717475" y="36576"/>
                </a:cubicBezTo>
                <a:cubicBezTo>
                  <a:pt x="12527506" y="1856"/>
                  <a:pt x="12548244" y="26936"/>
                  <a:pt x="12439498" y="36576"/>
                </a:cubicBezTo>
                <a:cubicBezTo>
                  <a:pt x="12332099" y="35606"/>
                  <a:pt x="12229590" y="36083"/>
                  <a:pt x="12161520" y="36576"/>
                </a:cubicBezTo>
                <a:cubicBezTo>
                  <a:pt x="12098880" y="35038"/>
                  <a:pt x="12121330" y="37963"/>
                  <a:pt x="12092026" y="36576"/>
                </a:cubicBezTo>
                <a:cubicBezTo>
                  <a:pt x="12079134" y="62638"/>
                  <a:pt x="11624349" y="17689"/>
                  <a:pt x="11397082" y="36576"/>
                </a:cubicBezTo>
                <a:cubicBezTo>
                  <a:pt x="11140199" y="36358"/>
                  <a:pt x="11180867" y="28258"/>
                  <a:pt x="11119104" y="36576"/>
                </a:cubicBezTo>
                <a:cubicBezTo>
                  <a:pt x="11101024" y="55745"/>
                  <a:pt x="10331401" y="-3168"/>
                  <a:pt x="10007194" y="36576"/>
                </a:cubicBezTo>
                <a:cubicBezTo>
                  <a:pt x="9662278" y="86492"/>
                  <a:pt x="9520431" y="10794"/>
                  <a:pt x="9103766" y="36576"/>
                </a:cubicBezTo>
                <a:cubicBezTo>
                  <a:pt x="8698957" y="20197"/>
                  <a:pt x="8740554" y="10994"/>
                  <a:pt x="8617306" y="36576"/>
                </a:cubicBezTo>
                <a:cubicBezTo>
                  <a:pt x="8497088" y="2374"/>
                  <a:pt x="7829000" y="26025"/>
                  <a:pt x="7505395" y="36576"/>
                </a:cubicBezTo>
                <a:cubicBezTo>
                  <a:pt x="7189193" y="57233"/>
                  <a:pt x="7159221" y="7111"/>
                  <a:pt x="6810451" y="36576"/>
                </a:cubicBezTo>
                <a:cubicBezTo>
                  <a:pt x="6445660" y="70012"/>
                  <a:pt x="6678554" y="48667"/>
                  <a:pt x="6532474" y="36576"/>
                </a:cubicBezTo>
                <a:cubicBezTo>
                  <a:pt x="6424174" y="-24735"/>
                  <a:pt x="5886990" y="71202"/>
                  <a:pt x="5420563" y="36576"/>
                </a:cubicBezTo>
                <a:cubicBezTo>
                  <a:pt x="4945951" y="56475"/>
                  <a:pt x="5245724" y="47774"/>
                  <a:pt x="5142586" y="36576"/>
                </a:cubicBezTo>
                <a:cubicBezTo>
                  <a:pt x="5035912" y="45020"/>
                  <a:pt x="4961735" y="14183"/>
                  <a:pt x="4864608" y="36576"/>
                </a:cubicBezTo>
                <a:cubicBezTo>
                  <a:pt x="4747845" y="9177"/>
                  <a:pt x="4510801" y="49991"/>
                  <a:pt x="4169664" y="36576"/>
                </a:cubicBezTo>
                <a:cubicBezTo>
                  <a:pt x="3814509" y="21782"/>
                  <a:pt x="3671108" y="39164"/>
                  <a:pt x="3266237" y="36576"/>
                </a:cubicBezTo>
                <a:cubicBezTo>
                  <a:pt x="2767070" y="-1350"/>
                  <a:pt x="2475457" y="97111"/>
                  <a:pt x="2154326" y="36576"/>
                </a:cubicBezTo>
                <a:cubicBezTo>
                  <a:pt x="1782064" y="40117"/>
                  <a:pt x="2015367" y="36780"/>
                  <a:pt x="1876349" y="36576"/>
                </a:cubicBezTo>
                <a:cubicBezTo>
                  <a:pt x="1743177" y="29843"/>
                  <a:pt x="1832241" y="31338"/>
                  <a:pt x="1806854" y="36576"/>
                </a:cubicBezTo>
                <a:cubicBezTo>
                  <a:pt x="1724058" y="2266"/>
                  <a:pt x="1305394" y="-26555"/>
                  <a:pt x="694944" y="36576"/>
                </a:cubicBezTo>
                <a:cubicBezTo>
                  <a:pt x="143880" y="6956"/>
                  <a:pt x="161177" y="25131"/>
                  <a:pt x="0" y="36576"/>
                </a:cubicBezTo>
                <a:cubicBezTo>
                  <a:pt x="-609" y="27726"/>
                  <a:pt x="2503" y="15936"/>
                  <a:pt x="0" y="0"/>
                </a:cubicBezTo>
                <a:close/>
              </a:path>
              <a:path w="20848320" h="36576" stroke="0" extrusionOk="0">
                <a:moveTo>
                  <a:pt x="0" y="0"/>
                </a:moveTo>
                <a:cubicBezTo>
                  <a:pt x="207325" y="1939"/>
                  <a:pt x="272530" y="20255"/>
                  <a:pt x="486461" y="0"/>
                </a:cubicBezTo>
                <a:cubicBezTo>
                  <a:pt x="707782" y="-17923"/>
                  <a:pt x="535616" y="-1417"/>
                  <a:pt x="555955" y="0"/>
                </a:cubicBezTo>
                <a:cubicBezTo>
                  <a:pt x="576055" y="25018"/>
                  <a:pt x="1356680" y="-553"/>
                  <a:pt x="1667866" y="0"/>
                </a:cubicBezTo>
                <a:cubicBezTo>
                  <a:pt x="1954535" y="-11689"/>
                  <a:pt x="2001179" y="4198"/>
                  <a:pt x="2154326" y="0"/>
                </a:cubicBezTo>
                <a:cubicBezTo>
                  <a:pt x="2318386" y="552"/>
                  <a:pt x="2505463" y="10813"/>
                  <a:pt x="2640787" y="0"/>
                </a:cubicBezTo>
                <a:cubicBezTo>
                  <a:pt x="2847766" y="-20163"/>
                  <a:pt x="3350389" y="-120166"/>
                  <a:pt x="3752698" y="0"/>
                </a:cubicBezTo>
                <a:cubicBezTo>
                  <a:pt x="4179081" y="40458"/>
                  <a:pt x="3907462" y="17000"/>
                  <a:pt x="4030675" y="0"/>
                </a:cubicBezTo>
                <a:cubicBezTo>
                  <a:pt x="4215355" y="16386"/>
                  <a:pt x="4917227" y="-54285"/>
                  <a:pt x="5142586" y="0"/>
                </a:cubicBezTo>
                <a:cubicBezTo>
                  <a:pt x="5316551" y="-984"/>
                  <a:pt x="5931339" y="44403"/>
                  <a:pt x="6254496" y="0"/>
                </a:cubicBezTo>
                <a:cubicBezTo>
                  <a:pt x="6533531" y="3588"/>
                  <a:pt x="6651182" y="25103"/>
                  <a:pt x="6949440" y="0"/>
                </a:cubicBezTo>
                <a:cubicBezTo>
                  <a:pt x="7213511" y="24069"/>
                  <a:pt x="7667950" y="18521"/>
                  <a:pt x="8061350" y="0"/>
                </a:cubicBezTo>
                <a:cubicBezTo>
                  <a:pt x="8432364" y="-24954"/>
                  <a:pt x="8401463" y="-10420"/>
                  <a:pt x="8547811" y="0"/>
                </a:cubicBezTo>
                <a:cubicBezTo>
                  <a:pt x="8682244" y="-13214"/>
                  <a:pt x="8875266" y="7866"/>
                  <a:pt x="9034272" y="0"/>
                </a:cubicBezTo>
                <a:cubicBezTo>
                  <a:pt x="9186915" y="3257"/>
                  <a:pt x="9434698" y="12650"/>
                  <a:pt x="9937699" y="0"/>
                </a:cubicBezTo>
                <a:cubicBezTo>
                  <a:pt x="10372973" y="-20227"/>
                  <a:pt x="10273155" y="11374"/>
                  <a:pt x="10424160" y="0"/>
                </a:cubicBezTo>
                <a:cubicBezTo>
                  <a:pt x="10592017" y="30500"/>
                  <a:pt x="11239506" y="-59628"/>
                  <a:pt x="11536070" y="0"/>
                </a:cubicBezTo>
                <a:cubicBezTo>
                  <a:pt x="11883846" y="61410"/>
                  <a:pt x="12382105" y="-23550"/>
                  <a:pt x="12647981" y="0"/>
                </a:cubicBezTo>
                <a:cubicBezTo>
                  <a:pt x="12878082" y="59851"/>
                  <a:pt x="13105790" y="2280"/>
                  <a:pt x="13342925" y="0"/>
                </a:cubicBezTo>
                <a:cubicBezTo>
                  <a:pt x="13568161" y="-18840"/>
                  <a:pt x="13696131" y="54267"/>
                  <a:pt x="13829386" y="0"/>
                </a:cubicBezTo>
                <a:cubicBezTo>
                  <a:pt x="13966019" y="-21348"/>
                  <a:pt x="13878254" y="2572"/>
                  <a:pt x="13898880" y="0"/>
                </a:cubicBezTo>
                <a:cubicBezTo>
                  <a:pt x="13913469" y="-18823"/>
                  <a:pt x="14103283" y="3521"/>
                  <a:pt x="14176858" y="0"/>
                </a:cubicBezTo>
                <a:cubicBezTo>
                  <a:pt x="14249459" y="-7533"/>
                  <a:pt x="14394643" y="4646"/>
                  <a:pt x="14454835" y="0"/>
                </a:cubicBezTo>
                <a:cubicBezTo>
                  <a:pt x="14546731" y="-28371"/>
                  <a:pt x="14699370" y="-19981"/>
                  <a:pt x="14941296" y="0"/>
                </a:cubicBezTo>
                <a:cubicBezTo>
                  <a:pt x="15127956" y="-24976"/>
                  <a:pt x="15624413" y="-46010"/>
                  <a:pt x="16053206" y="0"/>
                </a:cubicBezTo>
                <a:cubicBezTo>
                  <a:pt x="16449577" y="20497"/>
                  <a:pt x="16539595" y="26502"/>
                  <a:pt x="16748150" y="0"/>
                </a:cubicBezTo>
                <a:cubicBezTo>
                  <a:pt x="16934708" y="-56175"/>
                  <a:pt x="17092456" y="-18614"/>
                  <a:pt x="17234611" y="0"/>
                </a:cubicBezTo>
                <a:cubicBezTo>
                  <a:pt x="17358319" y="12605"/>
                  <a:pt x="17277395" y="-2941"/>
                  <a:pt x="17304106" y="0"/>
                </a:cubicBezTo>
                <a:cubicBezTo>
                  <a:pt x="17336250" y="3526"/>
                  <a:pt x="17358162" y="4821"/>
                  <a:pt x="17373600" y="0"/>
                </a:cubicBezTo>
                <a:cubicBezTo>
                  <a:pt x="17360055" y="12310"/>
                  <a:pt x="18050272" y="561"/>
                  <a:pt x="18277027" y="0"/>
                </a:cubicBezTo>
                <a:cubicBezTo>
                  <a:pt x="18495397" y="-16950"/>
                  <a:pt x="18443307" y="21416"/>
                  <a:pt x="18555005" y="0"/>
                </a:cubicBezTo>
                <a:cubicBezTo>
                  <a:pt x="18629885" y="-40980"/>
                  <a:pt x="19393242" y="-69172"/>
                  <a:pt x="19666915" y="0"/>
                </a:cubicBezTo>
                <a:cubicBezTo>
                  <a:pt x="19938309" y="21140"/>
                  <a:pt x="19998318" y="-4211"/>
                  <a:pt x="20153376" y="0"/>
                </a:cubicBezTo>
                <a:cubicBezTo>
                  <a:pt x="20305784" y="16177"/>
                  <a:pt x="20195366" y="989"/>
                  <a:pt x="20222870" y="0"/>
                </a:cubicBezTo>
                <a:cubicBezTo>
                  <a:pt x="20302704" y="-5001"/>
                  <a:pt x="20642129" y="64242"/>
                  <a:pt x="20848320" y="0"/>
                </a:cubicBezTo>
                <a:cubicBezTo>
                  <a:pt x="20849959" y="10455"/>
                  <a:pt x="20847236" y="26420"/>
                  <a:pt x="20848320" y="36576"/>
                </a:cubicBezTo>
                <a:cubicBezTo>
                  <a:pt x="20678189" y="-18555"/>
                  <a:pt x="20459225" y="49539"/>
                  <a:pt x="20153376" y="36576"/>
                </a:cubicBezTo>
                <a:cubicBezTo>
                  <a:pt x="19883239" y="7600"/>
                  <a:pt x="19627064" y="59507"/>
                  <a:pt x="19249949" y="36576"/>
                </a:cubicBezTo>
                <a:cubicBezTo>
                  <a:pt x="18911069" y="53382"/>
                  <a:pt x="19022014" y="40789"/>
                  <a:pt x="18971971" y="36576"/>
                </a:cubicBezTo>
                <a:cubicBezTo>
                  <a:pt x="18910301" y="31505"/>
                  <a:pt x="18923674" y="36189"/>
                  <a:pt x="18902477" y="36576"/>
                </a:cubicBezTo>
                <a:cubicBezTo>
                  <a:pt x="18873623" y="34316"/>
                  <a:pt x="18687874" y="39192"/>
                  <a:pt x="18624499" y="36576"/>
                </a:cubicBezTo>
                <a:cubicBezTo>
                  <a:pt x="18576769" y="21487"/>
                  <a:pt x="18314374" y="54576"/>
                  <a:pt x="18138038" y="36576"/>
                </a:cubicBezTo>
                <a:cubicBezTo>
                  <a:pt x="17980752" y="3688"/>
                  <a:pt x="17713908" y="26146"/>
                  <a:pt x="17443094" y="36576"/>
                </a:cubicBezTo>
                <a:cubicBezTo>
                  <a:pt x="17210122" y="76785"/>
                  <a:pt x="17237730" y="20937"/>
                  <a:pt x="17165117" y="36576"/>
                </a:cubicBezTo>
                <a:cubicBezTo>
                  <a:pt x="17099508" y="64802"/>
                  <a:pt x="16314852" y="45286"/>
                  <a:pt x="16053206" y="36576"/>
                </a:cubicBezTo>
                <a:cubicBezTo>
                  <a:pt x="15813463" y="75641"/>
                  <a:pt x="15597076" y="-5242"/>
                  <a:pt x="15358262" y="36576"/>
                </a:cubicBezTo>
                <a:cubicBezTo>
                  <a:pt x="15064077" y="71651"/>
                  <a:pt x="14765106" y="103122"/>
                  <a:pt x="14246352" y="36576"/>
                </a:cubicBezTo>
                <a:cubicBezTo>
                  <a:pt x="13725107" y="14251"/>
                  <a:pt x="13698385" y="35370"/>
                  <a:pt x="13342925" y="36576"/>
                </a:cubicBezTo>
                <a:cubicBezTo>
                  <a:pt x="12986543" y="41609"/>
                  <a:pt x="12959811" y="52393"/>
                  <a:pt x="12856464" y="36576"/>
                </a:cubicBezTo>
                <a:cubicBezTo>
                  <a:pt x="12752875" y="31030"/>
                  <a:pt x="12148348" y="44413"/>
                  <a:pt x="11953037" y="36576"/>
                </a:cubicBezTo>
                <a:cubicBezTo>
                  <a:pt x="11755100" y="35163"/>
                  <a:pt x="11777957" y="45445"/>
                  <a:pt x="11675059" y="36576"/>
                </a:cubicBezTo>
                <a:cubicBezTo>
                  <a:pt x="11584139" y="7476"/>
                  <a:pt x="11152376" y="52865"/>
                  <a:pt x="10980115" y="36576"/>
                </a:cubicBezTo>
                <a:cubicBezTo>
                  <a:pt x="10789001" y="60856"/>
                  <a:pt x="10946171" y="37460"/>
                  <a:pt x="10910621" y="36576"/>
                </a:cubicBezTo>
                <a:cubicBezTo>
                  <a:pt x="10836409" y="74293"/>
                  <a:pt x="10157013" y="1823"/>
                  <a:pt x="9798710" y="36576"/>
                </a:cubicBezTo>
                <a:cubicBezTo>
                  <a:pt x="9496302" y="39664"/>
                  <a:pt x="9353104" y="43343"/>
                  <a:pt x="9103766" y="36576"/>
                </a:cubicBezTo>
                <a:cubicBezTo>
                  <a:pt x="8920834" y="-27077"/>
                  <a:pt x="8334034" y="-9356"/>
                  <a:pt x="7991856" y="36576"/>
                </a:cubicBezTo>
                <a:cubicBezTo>
                  <a:pt x="7611315" y="79328"/>
                  <a:pt x="7691348" y="57806"/>
                  <a:pt x="7505395" y="36576"/>
                </a:cubicBezTo>
                <a:cubicBezTo>
                  <a:pt x="7312880" y="30590"/>
                  <a:pt x="7294569" y="41074"/>
                  <a:pt x="7227418" y="36576"/>
                </a:cubicBezTo>
                <a:cubicBezTo>
                  <a:pt x="7176358" y="12243"/>
                  <a:pt x="6781077" y="3462"/>
                  <a:pt x="6532474" y="36576"/>
                </a:cubicBezTo>
                <a:cubicBezTo>
                  <a:pt x="6289712" y="82392"/>
                  <a:pt x="5838864" y="29865"/>
                  <a:pt x="5629046" y="36576"/>
                </a:cubicBezTo>
                <a:cubicBezTo>
                  <a:pt x="5518055" y="38014"/>
                  <a:pt x="4777716" y="115221"/>
                  <a:pt x="4517136" y="36576"/>
                </a:cubicBezTo>
                <a:cubicBezTo>
                  <a:pt x="4261158" y="13341"/>
                  <a:pt x="3834620" y="-21323"/>
                  <a:pt x="3613709" y="36576"/>
                </a:cubicBezTo>
                <a:cubicBezTo>
                  <a:pt x="3374877" y="143648"/>
                  <a:pt x="2908322" y="20729"/>
                  <a:pt x="2501798" y="36576"/>
                </a:cubicBezTo>
                <a:cubicBezTo>
                  <a:pt x="2061349" y="-22794"/>
                  <a:pt x="1885313" y="-7356"/>
                  <a:pt x="1598371" y="36576"/>
                </a:cubicBezTo>
                <a:cubicBezTo>
                  <a:pt x="1349835" y="62744"/>
                  <a:pt x="1397250" y="26212"/>
                  <a:pt x="1320394" y="36576"/>
                </a:cubicBezTo>
                <a:cubicBezTo>
                  <a:pt x="1138570" y="39342"/>
                  <a:pt x="478601" y="120880"/>
                  <a:pt x="0" y="36576"/>
                </a:cubicBezTo>
                <a:cubicBezTo>
                  <a:pt x="262" y="25476"/>
                  <a:pt x="-325" y="10573"/>
                  <a:pt x="0" y="0"/>
                </a:cubicBezTo>
                <a:close/>
              </a:path>
              <a:path w="20848320" h="36576" fill="none" stroke="0" extrusionOk="0">
                <a:moveTo>
                  <a:pt x="0" y="0"/>
                </a:moveTo>
                <a:cubicBezTo>
                  <a:pt x="280726" y="18388"/>
                  <a:pt x="352028" y="23112"/>
                  <a:pt x="694944" y="0"/>
                </a:cubicBezTo>
                <a:cubicBezTo>
                  <a:pt x="1031447" y="-20181"/>
                  <a:pt x="727976" y="-1532"/>
                  <a:pt x="764438" y="0"/>
                </a:cubicBezTo>
                <a:cubicBezTo>
                  <a:pt x="782027" y="18187"/>
                  <a:pt x="1134942" y="25963"/>
                  <a:pt x="1250899" y="0"/>
                </a:cubicBezTo>
                <a:cubicBezTo>
                  <a:pt x="1313177" y="-37551"/>
                  <a:pt x="1827872" y="75660"/>
                  <a:pt x="2154326" y="0"/>
                </a:cubicBezTo>
                <a:cubicBezTo>
                  <a:pt x="2615109" y="-32920"/>
                  <a:pt x="2837023" y="29953"/>
                  <a:pt x="3266237" y="0"/>
                </a:cubicBezTo>
                <a:cubicBezTo>
                  <a:pt x="3703353" y="-55381"/>
                  <a:pt x="3306250" y="1040"/>
                  <a:pt x="3335731" y="0"/>
                </a:cubicBezTo>
                <a:cubicBezTo>
                  <a:pt x="3362033" y="38"/>
                  <a:pt x="3372174" y="4089"/>
                  <a:pt x="3405226" y="0"/>
                </a:cubicBezTo>
                <a:cubicBezTo>
                  <a:pt x="3492712" y="29026"/>
                  <a:pt x="4198242" y="40405"/>
                  <a:pt x="4517136" y="0"/>
                </a:cubicBezTo>
                <a:cubicBezTo>
                  <a:pt x="4895682" y="-25805"/>
                  <a:pt x="4561958" y="763"/>
                  <a:pt x="4586630" y="0"/>
                </a:cubicBezTo>
                <a:cubicBezTo>
                  <a:pt x="4625257" y="17322"/>
                  <a:pt x="5081214" y="29514"/>
                  <a:pt x="5281574" y="0"/>
                </a:cubicBezTo>
                <a:cubicBezTo>
                  <a:pt x="5486564" y="11161"/>
                  <a:pt x="5447825" y="-241"/>
                  <a:pt x="5559552" y="0"/>
                </a:cubicBezTo>
                <a:cubicBezTo>
                  <a:pt x="5681731" y="51"/>
                  <a:pt x="5779620" y="6678"/>
                  <a:pt x="5837530" y="0"/>
                </a:cubicBezTo>
                <a:cubicBezTo>
                  <a:pt x="5893182" y="-10758"/>
                  <a:pt x="5997551" y="-10044"/>
                  <a:pt x="6115507" y="0"/>
                </a:cubicBezTo>
                <a:cubicBezTo>
                  <a:pt x="6205791" y="-2602"/>
                  <a:pt x="6287479" y="-19908"/>
                  <a:pt x="6393485" y="0"/>
                </a:cubicBezTo>
                <a:cubicBezTo>
                  <a:pt x="6494340" y="-13966"/>
                  <a:pt x="6757793" y="15795"/>
                  <a:pt x="6879946" y="0"/>
                </a:cubicBezTo>
                <a:cubicBezTo>
                  <a:pt x="6989901" y="-264"/>
                  <a:pt x="7103651" y="-5923"/>
                  <a:pt x="7157923" y="0"/>
                </a:cubicBezTo>
                <a:cubicBezTo>
                  <a:pt x="7222105" y="27559"/>
                  <a:pt x="7546386" y="-4448"/>
                  <a:pt x="7644384" y="0"/>
                </a:cubicBezTo>
                <a:cubicBezTo>
                  <a:pt x="7735297" y="37559"/>
                  <a:pt x="8103242" y="-42400"/>
                  <a:pt x="8547811" y="0"/>
                </a:cubicBezTo>
                <a:cubicBezTo>
                  <a:pt x="8953563" y="50733"/>
                  <a:pt x="8725747" y="9866"/>
                  <a:pt x="8825789" y="0"/>
                </a:cubicBezTo>
                <a:cubicBezTo>
                  <a:pt x="8917921" y="-7383"/>
                  <a:pt x="8871463" y="-1303"/>
                  <a:pt x="8895283" y="0"/>
                </a:cubicBezTo>
                <a:cubicBezTo>
                  <a:pt x="8994273" y="69348"/>
                  <a:pt x="9542509" y="24770"/>
                  <a:pt x="10007194" y="0"/>
                </a:cubicBezTo>
                <a:cubicBezTo>
                  <a:pt x="10445265" y="54054"/>
                  <a:pt x="10044300" y="-3858"/>
                  <a:pt x="10076688" y="0"/>
                </a:cubicBezTo>
                <a:cubicBezTo>
                  <a:pt x="10118328" y="3119"/>
                  <a:pt x="10545485" y="-39626"/>
                  <a:pt x="10771632" y="0"/>
                </a:cubicBezTo>
                <a:cubicBezTo>
                  <a:pt x="10999808" y="7582"/>
                  <a:pt x="10807768" y="2672"/>
                  <a:pt x="10841126" y="0"/>
                </a:cubicBezTo>
                <a:cubicBezTo>
                  <a:pt x="10864293" y="11549"/>
                  <a:pt x="11289112" y="6420"/>
                  <a:pt x="11744554" y="0"/>
                </a:cubicBezTo>
                <a:cubicBezTo>
                  <a:pt x="12202640" y="-31028"/>
                  <a:pt x="12154732" y="-14213"/>
                  <a:pt x="12439498" y="0"/>
                </a:cubicBezTo>
                <a:cubicBezTo>
                  <a:pt x="12693540" y="-8214"/>
                  <a:pt x="13189561" y="-50830"/>
                  <a:pt x="13342925" y="0"/>
                </a:cubicBezTo>
                <a:cubicBezTo>
                  <a:pt x="13500455" y="35063"/>
                  <a:pt x="13773917" y="-3873"/>
                  <a:pt x="14037869" y="0"/>
                </a:cubicBezTo>
                <a:cubicBezTo>
                  <a:pt x="14323267" y="25035"/>
                  <a:pt x="14508600" y="38513"/>
                  <a:pt x="14941296" y="0"/>
                </a:cubicBezTo>
                <a:cubicBezTo>
                  <a:pt x="15373639" y="-24937"/>
                  <a:pt x="15472523" y="-26083"/>
                  <a:pt x="15844723" y="0"/>
                </a:cubicBezTo>
                <a:cubicBezTo>
                  <a:pt x="15963056" y="3826"/>
                  <a:pt x="16119909" y="2907"/>
                  <a:pt x="16367321" y="0"/>
                </a:cubicBezTo>
                <a:cubicBezTo>
                  <a:pt x="16614733" y="-2907"/>
                  <a:pt x="16747362" y="-6058"/>
                  <a:pt x="16956634" y="0"/>
                </a:cubicBezTo>
                <a:cubicBezTo>
                  <a:pt x="16973260" y="2345"/>
                  <a:pt x="16997423" y="-2691"/>
                  <a:pt x="17026128" y="0"/>
                </a:cubicBezTo>
                <a:cubicBezTo>
                  <a:pt x="17048160" y="3549"/>
                  <a:pt x="17080060" y="-1501"/>
                  <a:pt x="17095622" y="0"/>
                </a:cubicBezTo>
                <a:cubicBezTo>
                  <a:pt x="17161111" y="26042"/>
                  <a:pt x="17868691" y="-38291"/>
                  <a:pt x="18207533" y="0"/>
                </a:cubicBezTo>
                <a:cubicBezTo>
                  <a:pt x="18566004" y="65653"/>
                  <a:pt x="18544618" y="-4533"/>
                  <a:pt x="18693994" y="0"/>
                </a:cubicBezTo>
                <a:cubicBezTo>
                  <a:pt x="18827875" y="16831"/>
                  <a:pt x="19232081" y="80188"/>
                  <a:pt x="19805904" y="0"/>
                </a:cubicBezTo>
                <a:cubicBezTo>
                  <a:pt x="20380380" y="-32624"/>
                  <a:pt x="20569550" y="48026"/>
                  <a:pt x="20848320" y="0"/>
                </a:cubicBezTo>
                <a:cubicBezTo>
                  <a:pt x="20847401" y="8020"/>
                  <a:pt x="20848752" y="28736"/>
                  <a:pt x="20848320" y="36576"/>
                </a:cubicBezTo>
                <a:cubicBezTo>
                  <a:pt x="20544885" y="64074"/>
                  <a:pt x="20409827" y="64568"/>
                  <a:pt x="20153376" y="36576"/>
                </a:cubicBezTo>
                <a:cubicBezTo>
                  <a:pt x="19898403" y="-8695"/>
                  <a:pt x="19384413" y="-22253"/>
                  <a:pt x="19041466" y="36576"/>
                </a:cubicBezTo>
                <a:cubicBezTo>
                  <a:pt x="18765606" y="78964"/>
                  <a:pt x="18622730" y="38617"/>
                  <a:pt x="18346522" y="36576"/>
                </a:cubicBezTo>
                <a:cubicBezTo>
                  <a:pt x="18057935" y="9394"/>
                  <a:pt x="18312793" y="41914"/>
                  <a:pt x="18277027" y="36576"/>
                </a:cubicBezTo>
                <a:cubicBezTo>
                  <a:pt x="18242243" y="35998"/>
                  <a:pt x="18057821" y="32331"/>
                  <a:pt x="17999050" y="36576"/>
                </a:cubicBezTo>
                <a:cubicBezTo>
                  <a:pt x="17924871" y="73577"/>
                  <a:pt x="17663334" y="59316"/>
                  <a:pt x="17512589" y="36576"/>
                </a:cubicBezTo>
                <a:cubicBezTo>
                  <a:pt x="17384081" y="37011"/>
                  <a:pt x="16975660" y="48485"/>
                  <a:pt x="16609162" y="36576"/>
                </a:cubicBezTo>
                <a:cubicBezTo>
                  <a:pt x="16283128" y="-68715"/>
                  <a:pt x="16008716" y="-25608"/>
                  <a:pt x="15705734" y="36576"/>
                </a:cubicBezTo>
                <a:cubicBezTo>
                  <a:pt x="15391304" y="78165"/>
                  <a:pt x="15333511" y="35670"/>
                  <a:pt x="15010790" y="36576"/>
                </a:cubicBezTo>
                <a:cubicBezTo>
                  <a:pt x="14700296" y="27607"/>
                  <a:pt x="14767823" y="21496"/>
                  <a:pt x="14524330" y="36576"/>
                </a:cubicBezTo>
                <a:cubicBezTo>
                  <a:pt x="14261890" y="132027"/>
                  <a:pt x="13925940" y="-20763"/>
                  <a:pt x="13412419" y="36576"/>
                </a:cubicBezTo>
                <a:cubicBezTo>
                  <a:pt x="12933306" y="70910"/>
                  <a:pt x="12911147" y="72637"/>
                  <a:pt x="12717475" y="36576"/>
                </a:cubicBezTo>
                <a:cubicBezTo>
                  <a:pt x="12527421" y="4153"/>
                  <a:pt x="12560413" y="37196"/>
                  <a:pt x="12439498" y="36576"/>
                </a:cubicBezTo>
                <a:cubicBezTo>
                  <a:pt x="12322030" y="36999"/>
                  <a:pt x="12223225" y="43217"/>
                  <a:pt x="12161520" y="36576"/>
                </a:cubicBezTo>
                <a:cubicBezTo>
                  <a:pt x="12091874" y="29835"/>
                  <a:pt x="12123025" y="34649"/>
                  <a:pt x="12092026" y="36576"/>
                </a:cubicBezTo>
                <a:cubicBezTo>
                  <a:pt x="12056298" y="39862"/>
                  <a:pt x="11633782" y="1087"/>
                  <a:pt x="11397082" y="36576"/>
                </a:cubicBezTo>
                <a:cubicBezTo>
                  <a:pt x="11127133" y="29721"/>
                  <a:pt x="11174164" y="35175"/>
                  <a:pt x="11119104" y="36576"/>
                </a:cubicBezTo>
                <a:cubicBezTo>
                  <a:pt x="10987556" y="62820"/>
                  <a:pt x="10297451" y="25810"/>
                  <a:pt x="10007194" y="36576"/>
                </a:cubicBezTo>
                <a:cubicBezTo>
                  <a:pt x="9681697" y="80968"/>
                  <a:pt x="9519298" y="48338"/>
                  <a:pt x="9103766" y="36576"/>
                </a:cubicBezTo>
                <a:cubicBezTo>
                  <a:pt x="8694730" y="29731"/>
                  <a:pt x="8732006" y="14729"/>
                  <a:pt x="8617306" y="36576"/>
                </a:cubicBezTo>
                <a:cubicBezTo>
                  <a:pt x="8502545" y="-3779"/>
                  <a:pt x="7835407" y="-10812"/>
                  <a:pt x="7505395" y="36576"/>
                </a:cubicBezTo>
                <a:cubicBezTo>
                  <a:pt x="7175686" y="56454"/>
                  <a:pt x="7139095" y="-4223"/>
                  <a:pt x="6810451" y="36576"/>
                </a:cubicBezTo>
                <a:cubicBezTo>
                  <a:pt x="6480777" y="69868"/>
                  <a:pt x="6649814" y="36273"/>
                  <a:pt x="6532474" y="36576"/>
                </a:cubicBezTo>
                <a:cubicBezTo>
                  <a:pt x="6443553" y="-26179"/>
                  <a:pt x="5781580" y="71794"/>
                  <a:pt x="5420563" y="36576"/>
                </a:cubicBezTo>
                <a:cubicBezTo>
                  <a:pt x="4949668" y="48869"/>
                  <a:pt x="5230650" y="40888"/>
                  <a:pt x="5142586" y="36576"/>
                </a:cubicBezTo>
                <a:cubicBezTo>
                  <a:pt x="5023573" y="24510"/>
                  <a:pt x="4932474" y="29262"/>
                  <a:pt x="4864608" y="36576"/>
                </a:cubicBezTo>
                <a:cubicBezTo>
                  <a:pt x="4761144" y="109917"/>
                  <a:pt x="4506927" y="106812"/>
                  <a:pt x="4169664" y="36576"/>
                </a:cubicBezTo>
                <a:cubicBezTo>
                  <a:pt x="3812075" y="2012"/>
                  <a:pt x="3711329" y="52887"/>
                  <a:pt x="3266237" y="36576"/>
                </a:cubicBezTo>
                <a:cubicBezTo>
                  <a:pt x="2830861" y="33896"/>
                  <a:pt x="2532721" y="37525"/>
                  <a:pt x="2154326" y="36576"/>
                </a:cubicBezTo>
                <a:cubicBezTo>
                  <a:pt x="1782839" y="53199"/>
                  <a:pt x="2000710" y="31941"/>
                  <a:pt x="1876349" y="36576"/>
                </a:cubicBezTo>
                <a:cubicBezTo>
                  <a:pt x="1752085" y="33790"/>
                  <a:pt x="1834664" y="35391"/>
                  <a:pt x="1806854" y="36576"/>
                </a:cubicBezTo>
                <a:cubicBezTo>
                  <a:pt x="1747285" y="17397"/>
                  <a:pt x="1263916" y="-52466"/>
                  <a:pt x="694944" y="36576"/>
                </a:cubicBezTo>
                <a:cubicBezTo>
                  <a:pt x="142918" y="9316"/>
                  <a:pt x="165063" y="30756"/>
                  <a:pt x="0" y="36576"/>
                </a:cubicBezTo>
                <a:cubicBezTo>
                  <a:pt x="-424" y="28835"/>
                  <a:pt x="118" y="1800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20848320"/>
                      <a:gd name="connsiteY0" fmla="*/ 0 h 36576"/>
                      <a:gd name="connsiteX1" fmla="*/ 694944 w 20848320"/>
                      <a:gd name="connsiteY1" fmla="*/ 0 h 36576"/>
                      <a:gd name="connsiteX2" fmla="*/ 764438 w 20848320"/>
                      <a:gd name="connsiteY2" fmla="*/ 0 h 36576"/>
                      <a:gd name="connsiteX3" fmla="*/ 1250899 w 20848320"/>
                      <a:gd name="connsiteY3" fmla="*/ 0 h 36576"/>
                      <a:gd name="connsiteX4" fmla="*/ 2154326 w 20848320"/>
                      <a:gd name="connsiteY4" fmla="*/ 0 h 36576"/>
                      <a:gd name="connsiteX5" fmla="*/ 3266237 w 20848320"/>
                      <a:gd name="connsiteY5" fmla="*/ 0 h 36576"/>
                      <a:gd name="connsiteX6" fmla="*/ 3335731 w 20848320"/>
                      <a:gd name="connsiteY6" fmla="*/ 0 h 36576"/>
                      <a:gd name="connsiteX7" fmla="*/ 3405226 w 20848320"/>
                      <a:gd name="connsiteY7" fmla="*/ 0 h 36576"/>
                      <a:gd name="connsiteX8" fmla="*/ 4517136 w 20848320"/>
                      <a:gd name="connsiteY8" fmla="*/ 0 h 36576"/>
                      <a:gd name="connsiteX9" fmla="*/ 4586630 w 20848320"/>
                      <a:gd name="connsiteY9" fmla="*/ 0 h 36576"/>
                      <a:gd name="connsiteX10" fmla="*/ 5281574 w 20848320"/>
                      <a:gd name="connsiteY10" fmla="*/ 0 h 36576"/>
                      <a:gd name="connsiteX11" fmla="*/ 5559552 w 20848320"/>
                      <a:gd name="connsiteY11" fmla="*/ 0 h 36576"/>
                      <a:gd name="connsiteX12" fmla="*/ 5837530 w 20848320"/>
                      <a:gd name="connsiteY12" fmla="*/ 0 h 36576"/>
                      <a:gd name="connsiteX13" fmla="*/ 6115507 w 20848320"/>
                      <a:gd name="connsiteY13" fmla="*/ 0 h 36576"/>
                      <a:gd name="connsiteX14" fmla="*/ 6393485 w 20848320"/>
                      <a:gd name="connsiteY14" fmla="*/ 0 h 36576"/>
                      <a:gd name="connsiteX15" fmla="*/ 6879946 w 20848320"/>
                      <a:gd name="connsiteY15" fmla="*/ 0 h 36576"/>
                      <a:gd name="connsiteX16" fmla="*/ 7157923 w 20848320"/>
                      <a:gd name="connsiteY16" fmla="*/ 0 h 36576"/>
                      <a:gd name="connsiteX17" fmla="*/ 7644384 w 20848320"/>
                      <a:gd name="connsiteY17" fmla="*/ 0 h 36576"/>
                      <a:gd name="connsiteX18" fmla="*/ 8547811 w 20848320"/>
                      <a:gd name="connsiteY18" fmla="*/ 0 h 36576"/>
                      <a:gd name="connsiteX19" fmla="*/ 8825789 w 20848320"/>
                      <a:gd name="connsiteY19" fmla="*/ 0 h 36576"/>
                      <a:gd name="connsiteX20" fmla="*/ 8895283 w 20848320"/>
                      <a:gd name="connsiteY20" fmla="*/ 0 h 36576"/>
                      <a:gd name="connsiteX21" fmla="*/ 10007194 w 20848320"/>
                      <a:gd name="connsiteY21" fmla="*/ 0 h 36576"/>
                      <a:gd name="connsiteX22" fmla="*/ 10076688 w 20848320"/>
                      <a:gd name="connsiteY22" fmla="*/ 0 h 36576"/>
                      <a:gd name="connsiteX23" fmla="*/ 10771632 w 20848320"/>
                      <a:gd name="connsiteY23" fmla="*/ 0 h 36576"/>
                      <a:gd name="connsiteX24" fmla="*/ 10841126 w 20848320"/>
                      <a:gd name="connsiteY24" fmla="*/ 0 h 36576"/>
                      <a:gd name="connsiteX25" fmla="*/ 11744554 w 20848320"/>
                      <a:gd name="connsiteY25" fmla="*/ 0 h 36576"/>
                      <a:gd name="connsiteX26" fmla="*/ 12439498 w 20848320"/>
                      <a:gd name="connsiteY26" fmla="*/ 0 h 36576"/>
                      <a:gd name="connsiteX27" fmla="*/ 13342925 w 20848320"/>
                      <a:gd name="connsiteY27" fmla="*/ 0 h 36576"/>
                      <a:gd name="connsiteX28" fmla="*/ 14037869 w 20848320"/>
                      <a:gd name="connsiteY28" fmla="*/ 0 h 36576"/>
                      <a:gd name="connsiteX29" fmla="*/ 14941296 w 20848320"/>
                      <a:gd name="connsiteY29" fmla="*/ 0 h 36576"/>
                      <a:gd name="connsiteX30" fmla="*/ 15844723 w 20848320"/>
                      <a:gd name="connsiteY30" fmla="*/ 0 h 36576"/>
                      <a:gd name="connsiteX31" fmla="*/ 16956634 w 20848320"/>
                      <a:gd name="connsiteY31" fmla="*/ 0 h 36576"/>
                      <a:gd name="connsiteX32" fmla="*/ 17026128 w 20848320"/>
                      <a:gd name="connsiteY32" fmla="*/ 0 h 36576"/>
                      <a:gd name="connsiteX33" fmla="*/ 17095622 w 20848320"/>
                      <a:gd name="connsiteY33" fmla="*/ 0 h 36576"/>
                      <a:gd name="connsiteX34" fmla="*/ 18207533 w 20848320"/>
                      <a:gd name="connsiteY34" fmla="*/ 0 h 36576"/>
                      <a:gd name="connsiteX35" fmla="*/ 18693994 w 20848320"/>
                      <a:gd name="connsiteY35" fmla="*/ 0 h 36576"/>
                      <a:gd name="connsiteX36" fmla="*/ 19805904 w 20848320"/>
                      <a:gd name="connsiteY36" fmla="*/ 0 h 36576"/>
                      <a:gd name="connsiteX37" fmla="*/ 20848320 w 20848320"/>
                      <a:gd name="connsiteY37" fmla="*/ 0 h 36576"/>
                      <a:gd name="connsiteX38" fmla="*/ 20848320 w 20848320"/>
                      <a:gd name="connsiteY38" fmla="*/ 36576 h 36576"/>
                      <a:gd name="connsiteX39" fmla="*/ 20153376 w 20848320"/>
                      <a:gd name="connsiteY39" fmla="*/ 36576 h 36576"/>
                      <a:gd name="connsiteX40" fmla="*/ 19041466 w 20848320"/>
                      <a:gd name="connsiteY40" fmla="*/ 36576 h 36576"/>
                      <a:gd name="connsiteX41" fmla="*/ 18346522 w 20848320"/>
                      <a:gd name="connsiteY41" fmla="*/ 36576 h 36576"/>
                      <a:gd name="connsiteX42" fmla="*/ 18277027 w 20848320"/>
                      <a:gd name="connsiteY42" fmla="*/ 36576 h 36576"/>
                      <a:gd name="connsiteX43" fmla="*/ 17999050 w 20848320"/>
                      <a:gd name="connsiteY43" fmla="*/ 36576 h 36576"/>
                      <a:gd name="connsiteX44" fmla="*/ 17512589 w 20848320"/>
                      <a:gd name="connsiteY44" fmla="*/ 36576 h 36576"/>
                      <a:gd name="connsiteX45" fmla="*/ 16609162 w 20848320"/>
                      <a:gd name="connsiteY45" fmla="*/ 36576 h 36576"/>
                      <a:gd name="connsiteX46" fmla="*/ 15705734 w 20848320"/>
                      <a:gd name="connsiteY46" fmla="*/ 36576 h 36576"/>
                      <a:gd name="connsiteX47" fmla="*/ 15010790 w 20848320"/>
                      <a:gd name="connsiteY47" fmla="*/ 36576 h 36576"/>
                      <a:gd name="connsiteX48" fmla="*/ 14524330 w 20848320"/>
                      <a:gd name="connsiteY48" fmla="*/ 36576 h 36576"/>
                      <a:gd name="connsiteX49" fmla="*/ 13412419 w 20848320"/>
                      <a:gd name="connsiteY49" fmla="*/ 36576 h 36576"/>
                      <a:gd name="connsiteX50" fmla="*/ 12717475 w 20848320"/>
                      <a:gd name="connsiteY50" fmla="*/ 36576 h 36576"/>
                      <a:gd name="connsiteX51" fmla="*/ 12439498 w 20848320"/>
                      <a:gd name="connsiteY51" fmla="*/ 36576 h 36576"/>
                      <a:gd name="connsiteX52" fmla="*/ 12161520 w 20848320"/>
                      <a:gd name="connsiteY52" fmla="*/ 36576 h 36576"/>
                      <a:gd name="connsiteX53" fmla="*/ 12092026 w 20848320"/>
                      <a:gd name="connsiteY53" fmla="*/ 36576 h 36576"/>
                      <a:gd name="connsiteX54" fmla="*/ 11397082 w 20848320"/>
                      <a:gd name="connsiteY54" fmla="*/ 36576 h 36576"/>
                      <a:gd name="connsiteX55" fmla="*/ 11119104 w 20848320"/>
                      <a:gd name="connsiteY55" fmla="*/ 36576 h 36576"/>
                      <a:gd name="connsiteX56" fmla="*/ 10007194 w 20848320"/>
                      <a:gd name="connsiteY56" fmla="*/ 36576 h 36576"/>
                      <a:gd name="connsiteX57" fmla="*/ 9103766 w 20848320"/>
                      <a:gd name="connsiteY57" fmla="*/ 36576 h 36576"/>
                      <a:gd name="connsiteX58" fmla="*/ 8617306 w 20848320"/>
                      <a:gd name="connsiteY58" fmla="*/ 36576 h 36576"/>
                      <a:gd name="connsiteX59" fmla="*/ 7505395 w 20848320"/>
                      <a:gd name="connsiteY59" fmla="*/ 36576 h 36576"/>
                      <a:gd name="connsiteX60" fmla="*/ 6810451 w 20848320"/>
                      <a:gd name="connsiteY60" fmla="*/ 36576 h 36576"/>
                      <a:gd name="connsiteX61" fmla="*/ 6532474 w 20848320"/>
                      <a:gd name="connsiteY61" fmla="*/ 36576 h 36576"/>
                      <a:gd name="connsiteX62" fmla="*/ 5420563 w 20848320"/>
                      <a:gd name="connsiteY62" fmla="*/ 36576 h 36576"/>
                      <a:gd name="connsiteX63" fmla="*/ 5142586 w 20848320"/>
                      <a:gd name="connsiteY63" fmla="*/ 36576 h 36576"/>
                      <a:gd name="connsiteX64" fmla="*/ 4864608 w 20848320"/>
                      <a:gd name="connsiteY64" fmla="*/ 36576 h 36576"/>
                      <a:gd name="connsiteX65" fmla="*/ 4169664 w 20848320"/>
                      <a:gd name="connsiteY65" fmla="*/ 36576 h 36576"/>
                      <a:gd name="connsiteX66" fmla="*/ 3266237 w 20848320"/>
                      <a:gd name="connsiteY66" fmla="*/ 36576 h 36576"/>
                      <a:gd name="connsiteX67" fmla="*/ 2154326 w 20848320"/>
                      <a:gd name="connsiteY67" fmla="*/ 36576 h 36576"/>
                      <a:gd name="connsiteX68" fmla="*/ 1876349 w 20848320"/>
                      <a:gd name="connsiteY68" fmla="*/ 36576 h 36576"/>
                      <a:gd name="connsiteX69" fmla="*/ 1806854 w 20848320"/>
                      <a:gd name="connsiteY69" fmla="*/ 36576 h 36576"/>
                      <a:gd name="connsiteX70" fmla="*/ 694944 w 20848320"/>
                      <a:gd name="connsiteY70" fmla="*/ 36576 h 36576"/>
                      <a:gd name="connsiteX71" fmla="*/ 0 w 20848320"/>
                      <a:gd name="connsiteY71" fmla="*/ 36576 h 36576"/>
                      <a:gd name="connsiteX72" fmla="*/ 0 w 20848320"/>
                      <a:gd name="connsiteY72"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848320" h="36576" fill="none" extrusionOk="0">
                        <a:moveTo>
                          <a:pt x="0" y="0"/>
                        </a:moveTo>
                        <a:cubicBezTo>
                          <a:pt x="287438" y="22528"/>
                          <a:pt x="359336" y="20369"/>
                          <a:pt x="694944" y="0"/>
                        </a:cubicBezTo>
                        <a:cubicBezTo>
                          <a:pt x="1030552" y="-20369"/>
                          <a:pt x="729855" y="-1592"/>
                          <a:pt x="764438" y="0"/>
                        </a:cubicBezTo>
                        <a:cubicBezTo>
                          <a:pt x="799021" y="1592"/>
                          <a:pt x="1137869" y="9784"/>
                          <a:pt x="1250899" y="0"/>
                        </a:cubicBezTo>
                        <a:cubicBezTo>
                          <a:pt x="1363929" y="-9784"/>
                          <a:pt x="1753246" y="40003"/>
                          <a:pt x="2154326" y="0"/>
                        </a:cubicBezTo>
                        <a:cubicBezTo>
                          <a:pt x="2555406" y="-40003"/>
                          <a:pt x="2824976" y="54746"/>
                          <a:pt x="3266237" y="0"/>
                        </a:cubicBezTo>
                        <a:cubicBezTo>
                          <a:pt x="3707498" y="-54746"/>
                          <a:pt x="3309246" y="-1781"/>
                          <a:pt x="3335731" y="0"/>
                        </a:cubicBezTo>
                        <a:cubicBezTo>
                          <a:pt x="3362216" y="1781"/>
                          <a:pt x="3373528" y="2207"/>
                          <a:pt x="3405226" y="0"/>
                        </a:cubicBezTo>
                        <a:cubicBezTo>
                          <a:pt x="3436924" y="-2207"/>
                          <a:pt x="4135324" y="25277"/>
                          <a:pt x="4517136" y="0"/>
                        </a:cubicBezTo>
                        <a:cubicBezTo>
                          <a:pt x="4898948" y="-25277"/>
                          <a:pt x="4557949" y="-2516"/>
                          <a:pt x="4586630" y="0"/>
                        </a:cubicBezTo>
                        <a:cubicBezTo>
                          <a:pt x="4615311" y="2516"/>
                          <a:pt x="5077409" y="-9891"/>
                          <a:pt x="5281574" y="0"/>
                        </a:cubicBezTo>
                        <a:cubicBezTo>
                          <a:pt x="5485739" y="9891"/>
                          <a:pt x="5443559" y="-5467"/>
                          <a:pt x="5559552" y="0"/>
                        </a:cubicBezTo>
                        <a:cubicBezTo>
                          <a:pt x="5675545" y="5467"/>
                          <a:pt x="5778640" y="11290"/>
                          <a:pt x="5837530" y="0"/>
                        </a:cubicBezTo>
                        <a:cubicBezTo>
                          <a:pt x="5896420" y="-11290"/>
                          <a:pt x="6014807" y="1863"/>
                          <a:pt x="6115507" y="0"/>
                        </a:cubicBezTo>
                        <a:cubicBezTo>
                          <a:pt x="6216207" y="-1863"/>
                          <a:pt x="6294132" y="-6346"/>
                          <a:pt x="6393485" y="0"/>
                        </a:cubicBezTo>
                        <a:cubicBezTo>
                          <a:pt x="6492838" y="6346"/>
                          <a:pt x="6763008" y="12750"/>
                          <a:pt x="6879946" y="0"/>
                        </a:cubicBezTo>
                        <a:cubicBezTo>
                          <a:pt x="6996884" y="-12750"/>
                          <a:pt x="7093159" y="-13719"/>
                          <a:pt x="7157923" y="0"/>
                        </a:cubicBezTo>
                        <a:cubicBezTo>
                          <a:pt x="7222687" y="13719"/>
                          <a:pt x="7524400" y="8593"/>
                          <a:pt x="7644384" y="0"/>
                        </a:cubicBezTo>
                        <a:cubicBezTo>
                          <a:pt x="7764368" y="-8593"/>
                          <a:pt x="8145139" y="-44634"/>
                          <a:pt x="8547811" y="0"/>
                        </a:cubicBezTo>
                        <a:cubicBezTo>
                          <a:pt x="8950483" y="44634"/>
                          <a:pt x="8733982" y="5523"/>
                          <a:pt x="8825789" y="0"/>
                        </a:cubicBezTo>
                        <a:cubicBezTo>
                          <a:pt x="8917596" y="-5523"/>
                          <a:pt x="8875601" y="-1069"/>
                          <a:pt x="8895283" y="0"/>
                        </a:cubicBezTo>
                        <a:cubicBezTo>
                          <a:pt x="8914965" y="1069"/>
                          <a:pt x="9567602" y="-51001"/>
                          <a:pt x="10007194" y="0"/>
                        </a:cubicBezTo>
                        <a:cubicBezTo>
                          <a:pt x="10446786" y="51001"/>
                          <a:pt x="10047890" y="905"/>
                          <a:pt x="10076688" y="0"/>
                        </a:cubicBezTo>
                        <a:cubicBezTo>
                          <a:pt x="10105486" y="-905"/>
                          <a:pt x="10547141" y="-5260"/>
                          <a:pt x="10771632" y="0"/>
                        </a:cubicBezTo>
                        <a:cubicBezTo>
                          <a:pt x="10996123" y="5260"/>
                          <a:pt x="10813824" y="1343"/>
                          <a:pt x="10841126" y="0"/>
                        </a:cubicBezTo>
                        <a:cubicBezTo>
                          <a:pt x="10868428" y="-1343"/>
                          <a:pt x="11294912" y="24686"/>
                          <a:pt x="11744554" y="0"/>
                        </a:cubicBezTo>
                        <a:cubicBezTo>
                          <a:pt x="12194196" y="-24686"/>
                          <a:pt x="12149708" y="-5490"/>
                          <a:pt x="12439498" y="0"/>
                        </a:cubicBezTo>
                        <a:cubicBezTo>
                          <a:pt x="12729288" y="5490"/>
                          <a:pt x="13157778" y="-19577"/>
                          <a:pt x="13342925" y="0"/>
                        </a:cubicBezTo>
                        <a:cubicBezTo>
                          <a:pt x="13528072" y="19577"/>
                          <a:pt x="13765176" y="-27556"/>
                          <a:pt x="14037869" y="0"/>
                        </a:cubicBezTo>
                        <a:cubicBezTo>
                          <a:pt x="14310562" y="27556"/>
                          <a:pt x="14511995" y="25809"/>
                          <a:pt x="14941296" y="0"/>
                        </a:cubicBezTo>
                        <a:cubicBezTo>
                          <a:pt x="15370597" y="-25809"/>
                          <a:pt x="15480555" y="104"/>
                          <a:pt x="15844723" y="0"/>
                        </a:cubicBezTo>
                        <a:cubicBezTo>
                          <a:pt x="16208891" y="-104"/>
                          <a:pt x="16495676" y="4331"/>
                          <a:pt x="16956634" y="0"/>
                        </a:cubicBezTo>
                        <a:cubicBezTo>
                          <a:pt x="17417592" y="-4331"/>
                          <a:pt x="17003410" y="160"/>
                          <a:pt x="17026128" y="0"/>
                        </a:cubicBezTo>
                        <a:cubicBezTo>
                          <a:pt x="17048846" y="-160"/>
                          <a:pt x="17079436" y="-3106"/>
                          <a:pt x="17095622" y="0"/>
                        </a:cubicBezTo>
                        <a:cubicBezTo>
                          <a:pt x="17111808" y="3106"/>
                          <a:pt x="17852289" y="-54323"/>
                          <a:pt x="18207533" y="0"/>
                        </a:cubicBezTo>
                        <a:cubicBezTo>
                          <a:pt x="18562777" y="54323"/>
                          <a:pt x="18529038" y="-11092"/>
                          <a:pt x="18693994" y="0"/>
                        </a:cubicBezTo>
                        <a:cubicBezTo>
                          <a:pt x="18858950" y="11092"/>
                          <a:pt x="19256678" y="-9900"/>
                          <a:pt x="19805904" y="0"/>
                        </a:cubicBezTo>
                        <a:cubicBezTo>
                          <a:pt x="20355130" y="9900"/>
                          <a:pt x="20583523" y="28506"/>
                          <a:pt x="20848320" y="0"/>
                        </a:cubicBezTo>
                        <a:cubicBezTo>
                          <a:pt x="20847390" y="7512"/>
                          <a:pt x="20848387" y="29063"/>
                          <a:pt x="20848320" y="36576"/>
                        </a:cubicBezTo>
                        <a:cubicBezTo>
                          <a:pt x="20548606" y="52456"/>
                          <a:pt x="20397513" y="60344"/>
                          <a:pt x="20153376" y="36576"/>
                        </a:cubicBezTo>
                        <a:cubicBezTo>
                          <a:pt x="19909239" y="12808"/>
                          <a:pt x="19318429" y="-9688"/>
                          <a:pt x="19041466" y="36576"/>
                        </a:cubicBezTo>
                        <a:cubicBezTo>
                          <a:pt x="18764503" y="82840"/>
                          <a:pt x="18635403" y="61144"/>
                          <a:pt x="18346522" y="36576"/>
                        </a:cubicBezTo>
                        <a:cubicBezTo>
                          <a:pt x="18057641" y="12008"/>
                          <a:pt x="18311383" y="38905"/>
                          <a:pt x="18277027" y="36576"/>
                        </a:cubicBezTo>
                        <a:cubicBezTo>
                          <a:pt x="18242671" y="34247"/>
                          <a:pt x="18062820" y="31016"/>
                          <a:pt x="17999050" y="36576"/>
                        </a:cubicBezTo>
                        <a:cubicBezTo>
                          <a:pt x="17935280" y="42136"/>
                          <a:pt x="17660872" y="54979"/>
                          <a:pt x="17512589" y="36576"/>
                        </a:cubicBezTo>
                        <a:cubicBezTo>
                          <a:pt x="17364306" y="18173"/>
                          <a:pt x="16937318" y="80009"/>
                          <a:pt x="16609162" y="36576"/>
                        </a:cubicBezTo>
                        <a:cubicBezTo>
                          <a:pt x="16281006" y="-6857"/>
                          <a:pt x="16026359" y="7033"/>
                          <a:pt x="15705734" y="36576"/>
                        </a:cubicBezTo>
                        <a:cubicBezTo>
                          <a:pt x="15385109" y="66119"/>
                          <a:pt x="15323052" y="38615"/>
                          <a:pt x="15010790" y="36576"/>
                        </a:cubicBezTo>
                        <a:cubicBezTo>
                          <a:pt x="14698528" y="34537"/>
                          <a:pt x="14760748" y="28823"/>
                          <a:pt x="14524330" y="36576"/>
                        </a:cubicBezTo>
                        <a:cubicBezTo>
                          <a:pt x="14287912" y="44329"/>
                          <a:pt x="13893156" y="2492"/>
                          <a:pt x="13412419" y="36576"/>
                        </a:cubicBezTo>
                        <a:cubicBezTo>
                          <a:pt x="12931682" y="70660"/>
                          <a:pt x="12908816" y="69060"/>
                          <a:pt x="12717475" y="36576"/>
                        </a:cubicBezTo>
                        <a:cubicBezTo>
                          <a:pt x="12526134" y="4092"/>
                          <a:pt x="12552704" y="35640"/>
                          <a:pt x="12439498" y="36576"/>
                        </a:cubicBezTo>
                        <a:cubicBezTo>
                          <a:pt x="12326292" y="37512"/>
                          <a:pt x="12226104" y="42247"/>
                          <a:pt x="12161520" y="36576"/>
                        </a:cubicBezTo>
                        <a:cubicBezTo>
                          <a:pt x="12096936" y="30905"/>
                          <a:pt x="12120700" y="34184"/>
                          <a:pt x="12092026" y="36576"/>
                        </a:cubicBezTo>
                        <a:cubicBezTo>
                          <a:pt x="12063352" y="38968"/>
                          <a:pt x="11659810" y="42950"/>
                          <a:pt x="11397082" y="36576"/>
                        </a:cubicBezTo>
                        <a:cubicBezTo>
                          <a:pt x="11134354" y="30202"/>
                          <a:pt x="11178557" y="27400"/>
                          <a:pt x="11119104" y="36576"/>
                        </a:cubicBezTo>
                        <a:cubicBezTo>
                          <a:pt x="11059651" y="45752"/>
                          <a:pt x="10338964" y="-13151"/>
                          <a:pt x="10007194" y="36576"/>
                        </a:cubicBezTo>
                        <a:cubicBezTo>
                          <a:pt x="9675424" y="86303"/>
                          <a:pt x="9515634" y="49671"/>
                          <a:pt x="9103766" y="36576"/>
                        </a:cubicBezTo>
                        <a:cubicBezTo>
                          <a:pt x="8691898" y="23481"/>
                          <a:pt x="8736753" y="21543"/>
                          <a:pt x="8617306" y="36576"/>
                        </a:cubicBezTo>
                        <a:cubicBezTo>
                          <a:pt x="8497859" y="51609"/>
                          <a:pt x="7826362" y="12350"/>
                          <a:pt x="7505395" y="36576"/>
                        </a:cubicBezTo>
                        <a:cubicBezTo>
                          <a:pt x="7184428" y="60802"/>
                          <a:pt x="7151500" y="4208"/>
                          <a:pt x="6810451" y="36576"/>
                        </a:cubicBezTo>
                        <a:cubicBezTo>
                          <a:pt x="6469402" y="68944"/>
                          <a:pt x="6667390" y="30626"/>
                          <a:pt x="6532474" y="36576"/>
                        </a:cubicBezTo>
                        <a:cubicBezTo>
                          <a:pt x="6397558" y="42526"/>
                          <a:pt x="5876384" y="27570"/>
                          <a:pt x="5420563" y="36576"/>
                        </a:cubicBezTo>
                        <a:cubicBezTo>
                          <a:pt x="4964742" y="45582"/>
                          <a:pt x="5245997" y="41316"/>
                          <a:pt x="5142586" y="36576"/>
                        </a:cubicBezTo>
                        <a:cubicBezTo>
                          <a:pt x="5039175" y="31836"/>
                          <a:pt x="4953546" y="29263"/>
                          <a:pt x="4864608" y="36576"/>
                        </a:cubicBezTo>
                        <a:cubicBezTo>
                          <a:pt x="4775670" y="43889"/>
                          <a:pt x="4493713" y="58274"/>
                          <a:pt x="4169664" y="36576"/>
                        </a:cubicBezTo>
                        <a:cubicBezTo>
                          <a:pt x="3845615" y="14878"/>
                          <a:pt x="3693028" y="46594"/>
                          <a:pt x="3266237" y="36576"/>
                        </a:cubicBezTo>
                        <a:cubicBezTo>
                          <a:pt x="2839446" y="26558"/>
                          <a:pt x="2522438" y="36949"/>
                          <a:pt x="2154326" y="36576"/>
                        </a:cubicBezTo>
                        <a:cubicBezTo>
                          <a:pt x="1786214" y="36203"/>
                          <a:pt x="2005642" y="41214"/>
                          <a:pt x="1876349" y="36576"/>
                        </a:cubicBezTo>
                        <a:cubicBezTo>
                          <a:pt x="1747056" y="31938"/>
                          <a:pt x="1829385" y="33472"/>
                          <a:pt x="1806854" y="36576"/>
                        </a:cubicBezTo>
                        <a:cubicBezTo>
                          <a:pt x="1784323" y="39680"/>
                          <a:pt x="1246316" y="63993"/>
                          <a:pt x="694944" y="36576"/>
                        </a:cubicBezTo>
                        <a:cubicBezTo>
                          <a:pt x="143572" y="9160"/>
                          <a:pt x="163302" y="26979"/>
                          <a:pt x="0" y="36576"/>
                        </a:cubicBezTo>
                        <a:cubicBezTo>
                          <a:pt x="22" y="27344"/>
                          <a:pt x="1256" y="17926"/>
                          <a:pt x="0" y="0"/>
                        </a:cubicBezTo>
                        <a:close/>
                      </a:path>
                      <a:path w="20848320" h="36576" stroke="0" extrusionOk="0">
                        <a:moveTo>
                          <a:pt x="0" y="0"/>
                        </a:moveTo>
                        <a:cubicBezTo>
                          <a:pt x="210862" y="3424"/>
                          <a:pt x="268345" y="21336"/>
                          <a:pt x="486461" y="0"/>
                        </a:cubicBezTo>
                        <a:cubicBezTo>
                          <a:pt x="704577" y="-21336"/>
                          <a:pt x="532170" y="3179"/>
                          <a:pt x="555955" y="0"/>
                        </a:cubicBezTo>
                        <a:cubicBezTo>
                          <a:pt x="579740" y="-3179"/>
                          <a:pt x="1388422" y="18160"/>
                          <a:pt x="1667866" y="0"/>
                        </a:cubicBezTo>
                        <a:cubicBezTo>
                          <a:pt x="1947310" y="-18160"/>
                          <a:pt x="1992154" y="12016"/>
                          <a:pt x="2154326" y="0"/>
                        </a:cubicBezTo>
                        <a:cubicBezTo>
                          <a:pt x="2316498" y="-12016"/>
                          <a:pt x="2491855" y="1788"/>
                          <a:pt x="2640787" y="0"/>
                        </a:cubicBezTo>
                        <a:cubicBezTo>
                          <a:pt x="2789719" y="-1788"/>
                          <a:pt x="3311903" y="-50876"/>
                          <a:pt x="3752698" y="0"/>
                        </a:cubicBezTo>
                        <a:cubicBezTo>
                          <a:pt x="4193493" y="50876"/>
                          <a:pt x="3892684" y="-10250"/>
                          <a:pt x="4030675" y="0"/>
                        </a:cubicBezTo>
                        <a:cubicBezTo>
                          <a:pt x="4168666" y="10250"/>
                          <a:pt x="4914947" y="-26383"/>
                          <a:pt x="5142586" y="0"/>
                        </a:cubicBezTo>
                        <a:cubicBezTo>
                          <a:pt x="5370225" y="26383"/>
                          <a:pt x="5961804" y="4454"/>
                          <a:pt x="6254496" y="0"/>
                        </a:cubicBezTo>
                        <a:cubicBezTo>
                          <a:pt x="6547188" y="-4454"/>
                          <a:pt x="6664731" y="4232"/>
                          <a:pt x="6949440" y="0"/>
                        </a:cubicBezTo>
                        <a:cubicBezTo>
                          <a:pt x="7234149" y="-4232"/>
                          <a:pt x="7686972" y="32328"/>
                          <a:pt x="8061350" y="0"/>
                        </a:cubicBezTo>
                        <a:cubicBezTo>
                          <a:pt x="8435728" y="-32328"/>
                          <a:pt x="8401434" y="-5730"/>
                          <a:pt x="8547811" y="0"/>
                        </a:cubicBezTo>
                        <a:cubicBezTo>
                          <a:pt x="8694188" y="5730"/>
                          <a:pt x="8905594" y="17079"/>
                          <a:pt x="9034272" y="0"/>
                        </a:cubicBezTo>
                        <a:cubicBezTo>
                          <a:pt x="9162950" y="-17079"/>
                          <a:pt x="9492310" y="19374"/>
                          <a:pt x="9937699" y="0"/>
                        </a:cubicBezTo>
                        <a:cubicBezTo>
                          <a:pt x="10383088" y="-19374"/>
                          <a:pt x="10267936" y="-467"/>
                          <a:pt x="10424160" y="0"/>
                        </a:cubicBezTo>
                        <a:cubicBezTo>
                          <a:pt x="10580384" y="467"/>
                          <a:pt x="11238064" y="-50850"/>
                          <a:pt x="11536070" y="0"/>
                        </a:cubicBezTo>
                        <a:cubicBezTo>
                          <a:pt x="11834076" y="50850"/>
                          <a:pt x="12406192" y="-54079"/>
                          <a:pt x="12647981" y="0"/>
                        </a:cubicBezTo>
                        <a:cubicBezTo>
                          <a:pt x="12889770" y="54079"/>
                          <a:pt x="13147027" y="10636"/>
                          <a:pt x="13342925" y="0"/>
                        </a:cubicBezTo>
                        <a:cubicBezTo>
                          <a:pt x="13538823" y="-10636"/>
                          <a:pt x="13694716" y="21561"/>
                          <a:pt x="13829386" y="0"/>
                        </a:cubicBezTo>
                        <a:cubicBezTo>
                          <a:pt x="13964056" y="-21561"/>
                          <a:pt x="13877769" y="3363"/>
                          <a:pt x="13898880" y="0"/>
                        </a:cubicBezTo>
                        <a:cubicBezTo>
                          <a:pt x="13919991" y="-3363"/>
                          <a:pt x="14105666" y="4286"/>
                          <a:pt x="14176858" y="0"/>
                        </a:cubicBezTo>
                        <a:cubicBezTo>
                          <a:pt x="14248050" y="-4286"/>
                          <a:pt x="14394619" y="1636"/>
                          <a:pt x="14454835" y="0"/>
                        </a:cubicBezTo>
                        <a:cubicBezTo>
                          <a:pt x="14515051" y="-1636"/>
                          <a:pt x="14734528" y="10133"/>
                          <a:pt x="14941296" y="0"/>
                        </a:cubicBezTo>
                        <a:cubicBezTo>
                          <a:pt x="15148064" y="-10133"/>
                          <a:pt x="15673930" y="-23681"/>
                          <a:pt x="16053206" y="0"/>
                        </a:cubicBezTo>
                        <a:cubicBezTo>
                          <a:pt x="16432482" y="23681"/>
                          <a:pt x="16554220" y="31170"/>
                          <a:pt x="16748150" y="0"/>
                        </a:cubicBezTo>
                        <a:cubicBezTo>
                          <a:pt x="16942080" y="-31170"/>
                          <a:pt x="17117211" y="-9455"/>
                          <a:pt x="17234611" y="0"/>
                        </a:cubicBezTo>
                        <a:cubicBezTo>
                          <a:pt x="17352011" y="9455"/>
                          <a:pt x="17270154" y="-2908"/>
                          <a:pt x="17304106" y="0"/>
                        </a:cubicBezTo>
                        <a:cubicBezTo>
                          <a:pt x="17338059" y="2908"/>
                          <a:pt x="17357410" y="3270"/>
                          <a:pt x="17373600" y="0"/>
                        </a:cubicBezTo>
                        <a:cubicBezTo>
                          <a:pt x="17389790" y="-3270"/>
                          <a:pt x="18059337" y="6645"/>
                          <a:pt x="18277027" y="0"/>
                        </a:cubicBezTo>
                        <a:cubicBezTo>
                          <a:pt x="18494717" y="-6645"/>
                          <a:pt x="18447763" y="13356"/>
                          <a:pt x="18555005" y="0"/>
                        </a:cubicBezTo>
                        <a:cubicBezTo>
                          <a:pt x="18662247" y="-13356"/>
                          <a:pt x="19400317" y="-26730"/>
                          <a:pt x="19666915" y="0"/>
                        </a:cubicBezTo>
                        <a:cubicBezTo>
                          <a:pt x="19933513" y="26730"/>
                          <a:pt x="19996181" y="-11524"/>
                          <a:pt x="20153376" y="0"/>
                        </a:cubicBezTo>
                        <a:cubicBezTo>
                          <a:pt x="20310571" y="11524"/>
                          <a:pt x="20193891" y="1852"/>
                          <a:pt x="20222870" y="0"/>
                        </a:cubicBezTo>
                        <a:cubicBezTo>
                          <a:pt x="20251849" y="-1852"/>
                          <a:pt x="20588119" y="29099"/>
                          <a:pt x="20848320" y="0"/>
                        </a:cubicBezTo>
                        <a:cubicBezTo>
                          <a:pt x="20849814" y="10640"/>
                          <a:pt x="20847605" y="26510"/>
                          <a:pt x="20848320" y="36576"/>
                        </a:cubicBezTo>
                        <a:cubicBezTo>
                          <a:pt x="20654619" y="7063"/>
                          <a:pt x="20479570" y="55250"/>
                          <a:pt x="20153376" y="36576"/>
                        </a:cubicBezTo>
                        <a:cubicBezTo>
                          <a:pt x="19827182" y="17902"/>
                          <a:pt x="19591000" y="13476"/>
                          <a:pt x="19249949" y="36576"/>
                        </a:cubicBezTo>
                        <a:cubicBezTo>
                          <a:pt x="18908898" y="59676"/>
                          <a:pt x="19033814" y="40540"/>
                          <a:pt x="18971971" y="36576"/>
                        </a:cubicBezTo>
                        <a:cubicBezTo>
                          <a:pt x="18910128" y="32612"/>
                          <a:pt x="18923930" y="35558"/>
                          <a:pt x="18902477" y="36576"/>
                        </a:cubicBezTo>
                        <a:cubicBezTo>
                          <a:pt x="18881024" y="37594"/>
                          <a:pt x="18682960" y="34659"/>
                          <a:pt x="18624499" y="36576"/>
                        </a:cubicBezTo>
                        <a:cubicBezTo>
                          <a:pt x="18566038" y="38493"/>
                          <a:pt x="18306223" y="50825"/>
                          <a:pt x="18138038" y="36576"/>
                        </a:cubicBezTo>
                        <a:cubicBezTo>
                          <a:pt x="17969853" y="22327"/>
                          <a:pt x="17668256" y="2323"/>
                          <a:pt x="17443094" y="36576"/>
                        </a:cubicBezTo>
                        <a:cubicBezTo>
                          <a:pt x="17217932" y="70829"/>
                          <a:pt x="17238053" y="24918"/>
                          <a:pt x="17165117" y="36576"/>
                        </a:cubicBezTo>
                        <a:cubicBezTo>
                          <a:pt x="17092181" y="48234"/>
                          <a:pt x="16297609" y="-1972"/>
                          <a:pt x="16053206" y="36576"/>
                        </a:cubicBezTo>
                        <a:cubicBezTo>
                          <a:pt x="15808803" y="75124"/>
                          <a:pt x="15612881" y="12706"/>
                          <a:pt x="15358262" y="36576"/>
                        </a:cubicBezTo>
                        <a:cubicBezTo>
                          <a:pt x="15103643" y="60446"/>
                          <a:pt x="14771375" y="56936"/>
                          <a:pt x="14246352" y="36576"/>
                        </a:cubicBezTo>
                        <a:cubicBezTo>
                          <a:pt x="13721329" y="16217"/>
                          <a:pt x="13696581" y="29472"/>
                          <a:pt x="13342925" y="36576"/>
                        </a:cubicBezTo>
                        <a:cubicBezTo>
                          <a:pt x="12989269" y="43680"/>
                          <a:pt x="12962396" y="49145"/>
                          <a:pt x="12856464" y="36576"/>
                        </a:cubicBezTo>
                        <a:cubicBezTo>
                          <a:pt x="12750532" y="24007"/>
                          <a:pt x="12154738" y="39012"/>
                          <a:pt x="11953037" y="36576"/>
                        </a:cubicBezTo>
                        <a:cubicBezTo>
                          <a:pt x="11751336" y="34140"/>
                          <a:pt x="11777343" y="48997"/>
                          <a:pt x="11675059" y="36576"/>
                        </a:cubicBezTo>
                        <a:cubicBezTo>
                          <a:pt x="11572775" y="24155"/>
                          <a:pt x="11167366" y="14596"/>
                          <a:pt x="10980115" y="36576"/>
                        </a:cubicBezTo>
                        <a:cubicBezTo>
                          <a:pt x="10792864" y="58556"/>
                          <a:pt x="10943614" y="34966"/>
                          <a:pt x="10910621" y="36576"/>
                        </a:cubicBezTo>
                        <a:cubicBezTo>
                          <a:pt x="10877628" y="38186"/>
                          <a:pt x="10107106" y="18714"/>
                          <a:pt x="9798710" y="36576"/>
                        </a:cubicBezTo>
                        <a:cubicBezTo>
                          <a:pt x="9490314" y="54438"/>
                          <a:pt x="9350747" y="39004"/>
                          <a:pt x="9103766" y="36576"/>
                        </a:cubicBezTo>
                        <a:cubicBezTo>
                          <a:pt x="8856785" y="34148"/>
                          <a:pt x="8364592" y="9380"/>
                          <a:pt x="7991856" y="36576"/>
                        </a:cubicBezTo>
                        <a:cubicBezTo>
                          <a:pt x="7619120" y="63773"/>
                          <a:pt x="7691866" y="38621"/>
                          <a:pt x="7505395" y="36576"/>
                        </a:cubicBezTo>
                        <a:cubicBezTo>
                          <a:pt x="7318924" y="34531"/>
                          <a:pt x="7287336" y="42678"/>
                          <a:pt x="7227418" y="36576"/>
                        </a:cubicBezTo>
                        <a:cubicBezTo>
                          <a:pt x="7167500" y="30474"/>
                          <a:pt x="6785032" y="11529"/>
                          <a:pt x="6532474" y="36576"/>
                        </a:cubicBezTo>
                        <a:cubicBezTo>
                          <a:pt x="6279916" y="61623"/>
                          <a:pt x="5810454" y="46589"/>
                          <a:pt x="5629046" y="36576"/>
                        </a:cubicBezTo>
                        <a:cubicBezTo>
                          <a:pt x="5447638" y="26563"/>
                          <a:pt x="4807018" y="53021"/>
                          <a:pt x="4517136" y="36576"/>
                        </a:cubicBezTo>
                        <a:cubicBezTo>
                          <a:pt x="4227254" y="20132"/>
                          <a:pt x="3851360" y="7139"/>
                          <a:pt x="3613709" y="36576"/>
                        </a:cubicBezTo>
                        <a:cubicBezTo>
                          <a:pt x="3376058" y="66013"/>
                          <a:pt x="2930322" y="88578"/>
                          <a:pt x="2501798" y="36576"/>
                        </a:cubicBezTo>
                        <a:cubicBezTo>
                          <a:pt x="2073274" y="-15426"/>
                          <a:pt x="1851991" y="5662"/>
                          <a:pt x="1598371" y="36576"/>
                        </a:cubicBezTo>
                        <a:cubicBezTo>
                          <a:pt x="1344751" y="67490"/>
                          <a:pt x="1395497" y="28598"/>
                          <a:pt x="1320394" y="36576"/>
                        </a:cubicBezTo>
                        <a:cubicBezTo>
                          <a:pt x="1245291" y="44554"/>
                          <a:pt x="552167" y="85351"/>
                          <a:pt x="0" y="36576"/>
                        </a:cubicBezTo>
                        <a:cubicBezTo>
                          <a:pt x="507" y="25656"/>
                          <a:pt x="466" y="93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9" name="Content Placeholder 2">
            <a:extLst>
              <a:ext uri="{FF2B5EF4-FFF2-40B4-BE49-F238E27FC236}">
                <a16:creationId xmlns:a16="http://schemas.microsoft.com/office/drawing/2014/main" id="{4B921F4C-E378-7477-3E04-5CC842EF4DED}"/>
              </a:ext>
            </a:extLst>
          </p:cNvPr>
          <p:cNvGraphicFramePr>
            <a:graphicFrameLocks noGrp="1"/>
          </p:cNvGraphicFramePr>
          <p:nvPr>
            <p:ph idx="1"/>
            <p:extLst>
              <p:ext uri="{D42A27DB-BD31-4B8C-83A1-F6EECF244321}">
                <p14:modId xmlns:p14="http://schemas.microsoft.com/office/powerpoint/2010/main" val="3525823299"/>
              </p:ext>
            </p:extLst>
          </p:nvPr>
        </p:nvGraphicFramePr>
        <p:xfrm>
          <a:off x="1676400" y="4456174"/>
          <a:ext cx="21031200" cy="7897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314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54130C-0DC5-405F-A793-294F08EC661C}"/>
              </a:ext>
            </a:extLst>
          </p:cNvPr>
          <p:cNvSpPr>
            <a:spLocks noGrp="1"/>
          </p:cNvSpPr>
          <p:nvPr>
            <p:ph type="title"/>
          </p:nvPr>
        </p:nvSpPr>
        <p:spPr>
          <a:xfrm>
            <a:off x="1676400" y="730250"/>
            <a:ext cx="21031200" cy="2651126"/>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800">
                <a:effectLst/>
                <a:latin typeface="Arial" panose="020B0604020202020204" pitchFamily="34" charset="0"/>
                <a:ea typeface="Arial" panose="020B0604020202020204" pitchFamily="34" charset="0"/>
                <a:cs typeface="Times New Roman" panose="02020603050405020304" pitchFamily="18" charset="0"/>
              </a:rPr>
              <a:t>Ask for the Gift Examples.</a:t>
            </a:r>
            <a:endParaRPr lang="en-US" sz="10800"/>
          </a:p>
        </p:txBody>
      </p:sp>
      <p:sp>
        <p:nvSpPr>
          <p:cNvPr id="3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6400" y="3730626"/>
            <a:ext cx="20848320" cy="36576"/>
          </a:xfrm>
          <a:custGeom>
            <a:avLst/>
            <a:gdLst>
              <a:gd name="connsiteX0" fmla="*/ 0 w 20848320"/>
              <a:gd name="connsiteY0" fmla="*/ 0 h 36576"/>
              <a:gd name="connsiteX1" fmla="*/ 694944 w 20848320"/>
              <a:gd name="connsiteY1" fmla="*/ 0 h 36576"/>
              <a:gd name="connsiteX2" fmla="*/ 764438 w 20848320"/>
              <a:gd name="connsiteY2" fmla="*/ 0 h 36576"/>
              <a:gd name="connsiteX3" fmla="*/ 1250899 w 20848320"/>
              <a:gd name="connsiteY3" fmla="*/ 0 h 36576"/>
              <a:gd name="connsiteX4" fmla="*/ 2154326 w 20848320"/>
              <a:gd name="connsiteY4" fmla="*/ 0 h 36576"/>
              <a:gd name="connsiteX5" fmla="*/ 3266237 w 20848320"/>
              <a:gd name="connsiteY5" fmla="*/ 0 h 36576"/>
              <a:gd name="connsiteX6" fmla="*/ 3335731 w 20848320"/>
              <a:gd name="connsiteY6" fmla="*/ 0 h 36576"/>
              <a:gd name="connsiteX7" fmla="*/ 3405226 w 20848320"/>
              <a:gd name="connsiteY7" fmla="*/ 0 h 36576"/>
              <a:gd name="connsiteX8" fmla="*/ 4517136 w 20848320"/>
              <a:gd name="connsiteY8" fmla="*/ 0 h 36576"/>
              <a:gd name="connsiteX9" fmla="*/ 4586630 w 20848320"/>
              <a:gd name="connsiteY9" fmla="*/ 0 h 36576"/>
              <a:gd name="connsiteX10" fmla="*/ 5281574 w 20848320"/>
              <a:gd name="connsiteY10" fmla="*/ 0 h 36576"/>
              <a:gd name="connsiteX11" fmla="*/ 5559552 w 20848320"/>
              <a:gd name="connsiteY11" fmla="*/ 0 h 36576"/>
              <a:gd name="connsiteX12" fmla="*/ 5837530 w 20848320"/>
              <a:gd name="connsiteY12" fmla="*/ 0 h 36576"/>
              <a:gd name="connsiteX13" fmla="*/ 6115507 w 20848320"/>
              <a:gd name="connsiteY13" fmla="*/ 0 h 36576"/>
              <a:gd name="connsiteX14" fmla="*/ 6393485 w 20848320"/>
              <a:gd name="connsiteY14" fmla="*/ 0 h 36576"/>
              <a:gd name="connsiteX15" fmla="*/ 6879946 w 20848320"/>
              <a:gd name="connsiteY15" fmla="*/ 0 h 36576"/>
              <a:gd name="connsiteX16" fmla="*/ 7157923 w 20848320"/>
              <a:gd name="connsiteY16" fmla="*/ 0 h 36576"/>
              <a:gd name="connsiteX17" fmla="*/ 7644384 w 20848320"/>
              <a:gd name="connsiteY17" fmla="*/ 0 h 36576"/>
              <a:gd name="connsiteX18" fmla="*/ 8547811 w 20848320"/>
              <a:gd name="connsiteY18" fmla="*/ 0 h 36576"/>
              <a:gd name="connsiteX19" fmla="*/ 8825789 w 20848320"/>
              <a:gd name="connsiteY19" fmla="*/ 0 h 36576"/>
              <a:gd name="connsiteX20" fmla="*/ 8895283 w 20848320"/>
              <a:gd name="connsiteY20" fmla="*/ 0 h 36576"/>
              <a:gd name="connsiteX21" fmla="*/ 10007194 w 20848320"/>
              <a:gd name="connsiteY21" fmla="*/ 0 h 36576"/>
              <a:gd name="connsiteX22" fmla="*/ 10076688 w 20848320"/>
              <a:gd name="connsiteY22" fmla="*/ 0 h 36576"/>
              <a:gd name="connsiteX23" fmla="*/ 10771632 w 20848320"/>
              <a:gd name="connsiteY23" fmla="*/ 0 h 36576"/>
              <a:gd name="connsiteX24" fmla="*/ 10841126 w 20848320"/>
              <a:gd name="connsiteY24" fmla="*/ 0 h 36576"/>
              <a:gd name="connsiteX25" fmla="*/ 11744554 w 20848320"/>
              <a:gd name="connsiteY25" fmla="*/ 0 h 36576"/>
              <a:gd name="connsiteX26" fmla="*/ 12439498 w 20848320"/>
              <a:gd name="connsiteY26" fmla="*/ 0 h 36576"/>
              <a:gd name="connsiteX27" fmla="*/ 13342925 w 20848320"/>
              <a:gd name="connsiteY27" fmla="*/ 0 h 36576"/>
              <a:gd name="connsiteX28" fmla="*/ 14037869 w 20848320"/>
              <a:gd name="connsiteY28" fmla="*/ 0 h 36576"/>
              <a:gd name="connsiteX29" fmla="*/ 14941296 w 20848320"/>
              <a:gd name="connsiteY29" fmla="*/ 0 h 36576"/>
              <a:gd name="connsiteX30" fmla="*/ 15844723 w 20848320"/>
              <a:gd name="connsiteY30" fmla="*/ 0 h 36576"/>
              <a:gd name="connsiteX31" fmla="*/ 16378440 w 20848320"/>
              <a:gd name="connsiteY31" fmla="*/ 0 h 36576"/>
              <a:gd name="connsiteX32" fmla="*/ 16956634 w 20848320"/>
              <a:gd name="connsiteY32" fmla="*/ 0 h 36576"/>
              <a:gd name="connsiteX33" fmla="*/ 17026128 w 20848320"/>
              <a:gd name="connsiteY33" fmla="*/ 0 h 36576"/>
              <a:gd name="connsiteX34" fmla="*/ 17095622 w 20848320"/>
              <a:gd name="connsiteY34" fmla="*/ 0 h 36576"/>
              <a:gd name="connsiteX35" fmla="*/ 18207533 w 20848320"/>
              <a:gd name="connsiteY35" fmla="*/ 0 h 36576"/>
              <a:gd name="connsiteX36" fmla="*/ 18693994 w 20848320"/>
              <a:gd name="connsiteY36" fmla="*/ 0 h 36576"/>
              <a:gd name="connsiteX37" fmla="*/ 19805904 w 20848320"/>
              <a:gd name="connsiteY37" fmla="*/ 0 h 36576"/>
              <a:gd name="connsiteX38" fmla="*/ 20848320 w 20848320"/>
              <a:gd name="connsiteY38" fmla="*/ 0 h 36576"/>
              <a:gd name="connsiteX39" fmla="*/ 20848320 w 20848320"/>
              <a:gd name="connsiteY39" fmla="*/ 36576 h 36576"/>
              <a:gd name="connsiteX40" fmla="*/ 20153376 w 20848320"/>
              <a:gd name="connsiteY40" fmla="*/ 36576 h 36576"/>
              <a:gd name="connsiteX41" fmla="*/ 19041466 w 20848320"/>
              <a:gd name="connsiteY41" fmla="*/ 36576 h 36576"/>
              <a:gd name="connsiteX42" fmla="*/ 18346522 w 20848320"/>
              <a:gd name="connsiteY42" fmla="*/ 36576 h 36576"/>
              <a:gd name="connsiteX43" fmla="*/ 18277027 w 20848320"/>
              <a:gd name="connsiteY43" fmla="*/ 36576 h 36576"/>
              <a:gd name="connsiteX44" fmla="*/ 17999050 w 20848320"/>
              <a:gd name="connsiteY44" fmla="*/ 36576 h 36576"/>
              <a:gd name="connsiteX45" fmla="*/ 17512589 w 20848320"/>
              <a:gd name="connsiteY45" fmla="*/ 36576 h 36576"/>
              <a:gd name="connsiteX46" fmla="*/ 16609162 w 20848320"/>
              <a:gd name="connsiteY46" fmla="*/ 36576 h 36576"/>
              <a:gd name="connsiteX47" fmla="*/ 15705734 w 20848320"/>
              <a:gd name="connsiteY47" fmla="*/ 36576 h 36576"/>
              <a:gd name="connsiteX48" fmla="*/ 15010790 w 20848320"/>
              <a:gd name="connsiteY48" fmla="*/ 36576 h 36576"/>
              <a:gd name="connsiteX49" fmla="*/ 14524330 w 20848320"/>
              <a:gd name="connsiteY49" fmla="*/ 36576 h 36576"/>
              <a:gd name="connsiteX50" fmla="*/ 13412419 w 20848320"/>
              <a:gd name="connsiteY50" fmla="*/ 36576 h 36576"/>
              <a:gd name="connsiteX51" fmla="*/ 12717475 w 20848320"/>
              <a:gd name="connsiteY51" fmla="*/ 36576 h 36576"/>
              <a:gd name="connsiteX52" fmla="*/ 12439498 w 20848320"/>
              <a:gd name="connsiteY52" fmla="*/ 36576 h 36576"/>
              <a:gd name="connsiteX53" fmla="*/ 12161520 w 20848320"/>
              <a:gd name="connsiteY53" fmla="*/ 36576 h 36576"/>
              <a:gd name="connsiteX54" fmla="*/ 12092026 w 20848320"/>
              <a:gd name="connsiteY54" fmla="*/ 36576 h 36576"/>
              <a:gd name="connsiteX55" fmla="*/ 11397082 w 20848320"/>
              <a:gd name="connsiteY55" fmla="*/ 36576 h 36576"/>
              <a:gd name="connsiteX56" fmla="*/ 11119104 w 20848320"/>
              <a:gd name="connsiteY56" fmla="*/ 36576 h 36576"/>
              <a:gd name="connsiteX57" fmla="*/ 10007194 w 20848320"/>
              <a:gd name="connsiteY57" fmla="*/ 36576 h 36576"/>
              <a:gd name="connsiteX58" fmla="*/ 9103766 w 20848320"/>
              <a:gd name="connsiteY58" fmla="*/ 36576 h 36576"/>
              <a:gd name="connsiteX59" fmla="*/ 8617306 w 20848320"/>
              <a:gd name="connsiteY59" fmla="*/ 36576 h 36576"/>
              <a:gd name="connsiteX60" fmla="*/ 7505395 w 20848320"/>
              <a:gd name="connsiteY60" fmla="*/ 36576 h 36576"/>
              <a:gd name="connsiteX61" fmla="*/ 6810451 w 20848320"/>
              <a:gd name="connsiteY61" fmla="*/ 36576 h 36576"/>
              <a:gd name="connsiteX62" fmla="*/ 6532474 w 20848320"/>
              <a:gd name="connsiteY62" fmla="*/ 36576 h 36576"/>
              <a:gd name="connsiteX63" fmla="*/ 5420563 w 20848320"/>
              <a:gd name="connsiteY63" fmla="*/ 36576 h 36576"/>
              <a:gd name="connsiteX64" fmla="*/ 5142586 w 20848320"/>
              <a:gd name="connsiteY64" fmla="*/ 36576 h 36576"/>
              <a:gd name="connsiteX65" fmla="*/ 4864608 w 20848320"/>
              <a:gd name="connsiteY65" fmla="*/ 36576 h 36576"/>
              <a:gd name="connsiteX66" fmla="*/ 4169664 w 20848320"/>
              <a:gd name="connsiteY66" fmla="*/ 36576 h 36576"/>
              <a:gd name="connsiteX67" fmla="*/ 3266237 w 20848320"/>
              <a:gd name="connsiteY67" fmla="*/ 36576 h 36576"/>
              <a:gd name="connsiteX68" fmla="*/ 2154326 w 20848320"/>
              <a:gd name="connsiteY68" fmla="*/ 36576 h 36576"/>
              <a:gd name="connsiteX69" fmla="*/ 1876349 w 20848320"/>
              <a:gd name="connsiteY69" fmla="*/ 36576 h 36576"/>
              <a:gd name="connsiteX70" fmla="*/ 1806854 w 20848320"/>
              <a:gd name="connsiteY70" fmla="*/ 36576 h 36576"/>
              <a:gd name="connsiteX71" fmla="*/ 694944 w 20848320"/>
              <a:gd name="connsiteY71" fmla="*/ 36576 h 36576"/>
              <a:gd name="connsiteX72" fmla="*/ 0 w 20848320"/>
              <a:gd name="connsiteY72" fmla="*/ 36576 h 36576"/>
              <a:gd name="connsiteX73" fmla="*/ 0 w 20848320"/>
              <a:gd name="connsiteY73" fmla="*/ 0 h 36576"/>
              <a:gd name="connsiteX0" fmla="*/ 0 w 20848320"/>
              <a:gd name="connsiteY0" fmla="*/ 0 h 36576"/>
              <a:gd name="connsiteX1" fmla="*/ 486461 w 20848320"/>
              <a:gd name="connsiteY1" fmla="*/ 0 h 36576"/>
              <a:gd name="connsiteX2" fmla="*/ 555955 w 20848320"/>
              <a:gd name="connsiteY2" fmla="*/ 0 h 36576"/>
              <a:gd name="connsiteX3" fmla="*/ 1667866 w 20848320"/>
              <a:gd name="connsiteY3" fmla="*/ 0 h 36576"/>
              <a:gd name="connsiteX4" fmla="*/ 2154326 w 20848320"/>
              <a:gd name="connsiteY4" fmla="*/ 0 h 36576"/>
              <a:gd name="connsiteX5" fmla="*/ 2640787 w 20848320"/>
              <a:gd name="connsiteY5" fmla="*/ 0 h 36576"/>
              <a:gd name="connsiteX6" fmla="*/ 3752698 w 20848320"/>
              <a:gd name="connsiteY6" fmla="*/ 0 h 36576"/>
              <a:gd name="connsiteX7" fmla="*/ 4030675 w 20848320"/>
              <a:gd name="connsiteY7" fmla="*/ 0 h 36576"/>
              <a:gd name="connsiteX8" fmla="*/ 5142586 w 20848320"/>
              <a:gd name="connsiteY8" fmla="*/ 0 h 36576"/>
              <a:gd name="connsiteX9" fmla="*/ 6254496 w 20848320"/>
              <a:gd name="connsiteY9" fmla="*/ 0 h 36576"/>
              <a:gd name="connsiteX10" fmla="*/ 6949440 w 20848320"/>
              <a:gd name="connsiteY10" fmla="*/ 0 h 36576"/>
              <a:gd name="connsiteX11" fmla="*/ 8061350 w 20848320"/>
              <a:gd name="connsiteY11" fmla="*/ 0 h 36576"/>
              <a:gd name="connsiteX12" fmla="*/ 8547811 w 20848320"/>
              <a:gd name="connsiteY12" fmla="*/ 0 h 36576"/>
              <a:gd name="connsiteX13" fmla="*/ 9034272 w 20848320"/>
              <a:gd name="connsiteY13" fmla="*/ 0 h 36576"/>
              <a:gd name="connsiteX14" fmla="*/ 9937699 w 20848320"/>
              <a:gd name="connsiteY14" fmla="*/ 0 h 36576"/>
              <a:gd name="connsiteX15" fmla="*/ 10424160 w 20848320"/>
              <a:gd name="connsiteY15" fmla="*/ 0 h 36576"/>
              <a:gd name="connsiteX16" fmla="*/ 11536070 w 20848320"/>
              <a:gd name="connsiteY16" fmla="*/ 0 h 36576"/>
              <a:gd name="connsiteX17" fmla="*/ 12647981 w 20848320"/>
              <a:gd name="connsiteY17" fmla="*/ 0 h 36576"/>
              <a:gd name="connsiteX18" fmla="*/ 13342925 w 20848320"/>
              <a:gd name="connsiteY18" fmla="*/ 0 h 36576"/>
              <a:gd name="connsiteX19" fmla="*/ 13829386 w 20848320"/>
              <a:gd name="connsiteY19" fmla="*/ 0 h 36576"/>
              <a:gd name="connsiteX20" fmla="*/ 13898880 w 20848320"/>
              <a:gd name="connsiteY20" fmla="*/ 0 h 36576"/>
              <a:gd name="connsiteX21" fmla="*/ 14176858 w 20848320"/>
              <a:gd name="connsiteY21" fmla="*/ 0 h 36576"/>
              <a:gd name="connsiteX22" fmla="*/ 14454835 w 20848320"/>
              <a:gd name="connsiteY22" fmla="*/ 0 h 36576"/>
              <a:gd name="connsiteX23" fmla="*/ 14941296 w 20848320"/>
              <a:gd name="connsiteY23" fmla="*/ 0 h 36576"/>
              <a:gd name="connsiteX24" fmla="*/ 16053206 w 20848320"/>
              <a:gd name="connsiteY24" fmla="*/ 0 h 36576"/>
              <a:gd name="connsiteX25" fmla="*/ 16748150 w 20848320"/>
              <a:gd name="connsiteY25" fmla="*/ 0 h 36576"/>
              <a:gd name="connsiteX26" fmla="*/ 17234611 w 20848320"/>
              <a:gd name="connsiteY26" fmla="*/ 0 h 36576"/>
              <a:gd name="connsiteX27" fmla="*/ 17304106 w 20848320"/>
              <a:gd name="connsiteY27" fmla="*/ 0 h 36576"/>
              <a:gd name="connsiteX28" fmla="*/ 17373600 w 20848320"/>
              <a:gd name="connsiteY28" fmla="*/ 0 h 36576"/>
              <a:gd name="connsiteX29" fmla="*/ 18277027 w 20848320"/>
              <a:gd name="connsiteY29" fmla="*/ 0 h 36576"/>
              <a:gd name="connsiteX30" fmla="*/ 18555005 w 20848320"/>
              <a:gd name="connsiteY30" fmla="*/ 0 h 36576"/>
              <a:gd name="connsiteX31" fmla="*/ 19666915 w 20848320"/>
              <a:gd name="connsiteY31" fmla="*/ 0 h 36576"/>
              <a:gd name="connsiteX32" fmla="*/ 20153376 w 20848320"/>
              <a:gd name="connsiteY32" fmla="*/ 0 h 36576"/>
              <a:gd name="connsiteX33" fmla="*/ 20222870 w 20848320"/>
              <a:gd name="connsiteY33" fmla="*/ 0 h 36576"/>
              <a:gd name="connsiteX34" fmla="*/ 20848320 w 20848320"/>
              <a:gd name="connsiteY34" fmla="*/ 0 h 36576"/>
              <a:gd name="connsiteX35" fmla="*/ 20848320 w 20848320"/>
              <a:gd name="connsiteY35" fmla="*/ 36576 h 36576"/>
              <a:gd name="connsiteX36" fmla="*/ 20153376 w 20848320"/>
              <a:gd name="connsiteY36" fmla="*/ 36576 h 36576"/>
              <a:gd name="connsiteX37" fmla="*/ 19249949 w 20848320"/>
              <a:gd name="connsiteY37" fmla="*/ 36576 h 36576"/>
              <a:gd name="connsiteX38" fmla="*/ 18971971 w 20848320"/>
              <a:gd name="connsiteY38" fmla="*/ 36576 h 36576"/>
              <a:gd name="connsiteX39" fmla="*/ 18902477 w 20848320"/>
              <a:gd name="connsiteY39" fmla="*/ 36576 h 36576"/>
              <a:gd name="connsiteX40" fmla="*/ 18624499 w 20848320"/>
              <a:gd name="connsiteY40" fmla="*/ 36576 h 36576"/>
              <a:gd name="connsiteX41" fmla="*/ 18138038 w 20848320"/>
              <a:gd name="connsiteY41" fmla="*/ 36576 h 36576"/>
              <a:gd name="connsiteX42" fmla="*/ 17443094 w 20848320"/>
              <a:gd name="connsiteY42" fmla="*/ 36576 h 36576"/>
              <a:gd name="connsiteX43" fmla="*/ 17165117 w 20848320"/>
              <a:gd name="connsiteY43" fmla="*/ 36576 h 36576"/>
              <a:gd name="connsiteX44" fmla="*/ 16053206 w 20848320"/>
              <a:gd name="connsiteY44" fmla="*/ 36576 h 36576"/>
              <a:gd name="connsiteX45" fmla="*/ 15358262 w 20848320"/>
              <a:gd name="connsiteY45" fmla="*/ 36576 h 36576"/>
              <a:gd name="connsiteX46" fmla="*/ 14246352 w 20848320"/>
              <a:gd name="connsiteY46" fmla="*/ 36576 h 36576"/>
              <a:gd name="connsiteX47" fmla="*/ 13342925 w 20848320"/>
              <a:gd name="connsiteY47" fmla="*/ 36576 h 36576"/>
              <a:gd name="connsiteX48" fmla="*/ 12856464 w 20848320"/>
              <a:gd name="connsiteY48" fmla="*/ 36576 h 36576"/>
              <a:gd name="connsiteX49" fmla="*/ 11953037 w 20848320"/>
              <a:gd name="connsiteY49" fmla="*/ 36576 h 36576"/>
              <a:gd name="connsiteX50" fmla="*/ 11675059 w 20848320"/>
              <a:gd name="connsiteY50" fmla="*/ 36576 h 36576"/>
              <a:gd name="connsiteX51" fmla="*/ 10980115 w 20848320"/>
              <a:gd name="connsiteY51" fmla="*/ 36576 h 36576"/>
              <a:gd name="connsiteX52" fmla="*/ 10910621 w 20848320"/>
              <a:gd name="connsiteY52" fmla="*/ 36576 h 36576"/>
              <a:gd name="connsiteX53" fmla="*/ 9798710 w 20848320"/>
              <a:gd name="connsiteY53" fmla="*/ 36576 h 36576"/>
              <a:gd name="connsiteX54" fmla="*/ 9103766 w 20848320"/>
              <a:gd name="connsiteY54" fmla="*/ 36576 h 36576"/>
              <a:gd name="connsiteX55" fmla="*/ 7991856 w 20848320"/>
              <a:gd name="connsiteY55" fmla="*/ 36576 h 36576"/>
              <a:gd name="connsiteX56" fmla="*/ 7505395 w 20848320"/>
              <a:gd name="connsiteY56" fmla="*/ 36576 h 36576"/>
              <a:gd name="connsiteX57" fmla="*/ 7227418 w 20848320"/>
              <a:gd name="connsiteY57" fmla="*/ 36576 h 36576"/>
              <a:gd name="connsiteX58" fmla="*/ 6532474 w 20848320"/>
              <a:gd name="connsiteY58" fmla="*/ 36576 h 36576"/>
              <a:gd name="connsiteX59" fmla="*/ 5629046 w 20848320"/>
              <a:gd name="connsiteY59" fmla="*/ 36576 h 36576"/>
              <a:gd name="connsiteX60" fmla="*/ 4517136 w 20848320"/>
              <a:gd name="connsiteY60" fmla="*/ 36576 h 36576"/>
              <a:gd name="connsiteX61" fmla="*/ 3613709 w 20848320"/>
              <a:gd name="connsiteY61" fmla="*/ 36576 h 36576"/>
              <a:gd name="connsiteX62" fmla="*/ 2501798 w 20848320"/>
              <a:gd name="connsiteY62" fmla="*/ 36576 h 36576"/>
              <a:gd name="connsiteX63" fmla="*/ 1598371 w 20848320"/>
              <a:gd name="connsiteY63" fmla="*/ 36576 h 36576"/>
              <a:gd name="connsiteX64" fmla="*/ 1320394 w 20848320"/>
              <a:gd name="connsiteY64" fmla="*/ 36576 h 36576"/>
              <a:gd name="connsiteX65" fmla="*/ 0 w 20848320"/>
              <a:gd name="connsiteY65" fmla="*/ 36576 h 36576"/>
              <a:gd name="connsiteX66" fmla="*/ 0 w 20848320"/>
              <a:gd name="connsiteY66"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848320" h="36576" fill="none" extrusionOk="0">
                <a:moveTo>
                  <a:pt x="0" y="0"/>
                </a:moveTo>
                <a:cubicBezTo>
                  <a:pt x="289996" y="26958"/>
                  <a:pt x="347085" y="30460"/>
                  <a:pt x="694944" y="0"/>
                </a:cubicBezTo>
                <a:cubicBezTo>
                  <a:pt x="1032807" y="-12733"/>
                  <a:pt x="732129" y="-1675"/>
                  <a:pt x="764438" y="0"/>
                </a:cubicBezTo>
                <a:cubicBezTo>
                  <a:pt x="794593" y="6669"/>
                  <a:pt x="1148971" y="-3376"/>
                  <a:pt x="1250899" y="0"/>
                </a:cubicBezTo>
                <a:cubicBezTo>
                  <a:pt x="1362556" y="82640"/>
                  <a:pt x="1743276" y="33786"/>
                  <a:pt x="2154326" y="0"/>
                </a:cubicBezTo>
                <a:cubicBezTo>
                  <a:pt x="2559543" y="-55352"/>
                  <a:pt x="2791161" y="18196"/>
                  <a:pt x="3266237" y="0"/>
                </a:cubicBezTo>
                <a:cubicBezTo>
                  <a:pt x="3706654" y="-60167"/>
                  <a:pt x="3305209" y="-1054"/>
                  <a:pt x="3335731" y="0"/>
                </a:cubicBezTo>
                <a:cubicBezTo>
                  <a:pt x="3364223" y="473"/>
                  <a:pt x="3374287" y="2001"/>
                  <a:pt x="3405226" y="0"/>
                </a:cubicBezTo>
                <a:cubicBezTo>
                  <a:pt x="3455816" y="-17156"/>
                  <a:pt x="4191646" y="75771"/>
                  <a:pt x="4517136" y="0"/>
                </a:cubicBezTo>
                <a:cubicBezTo>
                  <a:pt x="4897163" y="-29247"/>
                  <a:pt x="4559182" y="1907"/>
                  <a:pt x="4586630" y="0"/>
                </a:cubicBezTo>
                <a:cubicBezTo>
                  <a:pt x="4642148" y="-23243"/>
                  <a:pt x="5092601" y="-25465"/>
                  <a:pt x="5281574" y="0"/>
                </a:cubicBezTo>
                <a:cubicBezTo>
                  <a:pt x="5487972" y="9892"/>
                  <a:pt x="5452661" y="-11477"/>
                  <a:pt x="5559552" y="0"/>
                </a:cubicBezTo>
                <a:cubicBezTo>
                  <a:pt x="5686178" y="7165"/>
                  <a:pt x="5777153" y="11452"/>
                  <a:pt x="5837530" y="0"/>
                </a:cubicBezTo>
                <a:cubicBezTo>
                  <a:pt x="5901025" y="-10106"/>
                  <a:pt x="6020897" y="16598"/>
                  <a:pt x="6115507" y="0"/>
                </a:cubicBezTo>
                <a:cubicBezTo>
                  <a:pt x="6206365" y="14128"/>
                  <a:pt x="6277367" y="3206"/>
                  <a:pt x="6393485" y="0"/>
                </a:cubicBezTo>
                <a:cubicBezTo>
                  <a:pt x="6502415" y="12135"/>
                  <a:pt x="6754499" y="35896"/>
                  <a:pt x="6879946" y="0"/>
                </a:cubicBezTo>
                <a:cubicBezTo>
                  <a:pt x="6997128" y="-14540"/>
                  <a:pt x="7083688" y="-18941"/>
                  <a:pt x="7157923" y="0"/>
                </a:cubicBezTo>
                <a:cubicBezTo>
                  <a:pt x="7223446" y="-4887"/>
                  <a:pt x="7526165" y="26985"/>
                  <a:pt x="7644384" y="0"/>
                </a:cubicBezTo>
                <a:cubicBezTo>
                  <a:pt x="7844385" y="39422"/>
                  <a:pt x="8145378" y="-132438"/>
                  <a:pt x="8547811" y="0"/>
                </a:cubicBezTo>
                <a:cubicBezTo>
                  <a:pt x="8949947" y="31937"/>
                  <a:pt x="8746155" y="19360"/>
                  <a:pt x="8825789" y="0"/>
                </a:cubicBezTo>
                <a:cubicBezTo>
                  <a:pt x="8916671" y="-7002"/>
                  <a:pt x="8874578" y="157"/>
                  <a:pt x="8895283" y="0"/>
                </a:cubicBezTo>
                <a:cubicBezTo>
                  <a:pt x="8941252" y="-8379"/>
                  <a:pt x="9509928" y="3488"/>
                  <a:pt x="10007194" y="0"/>
                </a:cubicBezTo>
                <a:cubicBezTo>
                  <a:pt x="10449678" y="55056"/>
                  <a:pt x="10049636" y="6392"/>
                  <a:pt x="10076688" y="0"/>
                </a:cubicBezTo>
                <a:cubicBezTo>
                  <a:pt x="10107966" y="8904"/>
                  <a:pt x="10541309" y="-9123"/>
                  <a:pt x="10771632" y="0"/>
                </a:cubicBezTo>
                <a:cubicBezTo>
                  <a:pt x="10993051" y="3270"/>
                  <a:pt x="10812719" y="-1668"/>
                  <a:pt x="10841126" y="0"/>
                </a:cubicBezTo>
                <a:cubicBezTo>
                  <a:pt x="10844471" y="-62158"/>
                  <a:pt x="11218418" y="-47450"/>
                  <a:pt x="11744554" y="0"/>
                </a:cubicBezTo>
                <a:cubicBezTo>
                  <a:pt x="12189831" y="-27792"/>
                  <a:pt x="12147806" y="-4697"/>
                  <a:pt x="12439498" y="0"/>
                </a:cubicBezTo>
                <a:cubicBezTo>
                  <a:pt x="12725619" y="21745"/>
                  <a:pt x="13179044" y="7425"/>
                  <a:pt x="13342925" y="0"/>
                </a:cubicBezTo>
                <a:cubicBezTo>
                  <a:pt x="13522391" y="56058"/>
                  <a:pt x="13742455" y="-18850"/>
                  <a:pt x="14037869" y="0"/>
                </a:cubicBezTo>
                <a:cubicBezTo>
                  <a:pt x="14275708" y="4573"/>
                  <a:pt x="14513827" y="11068"/>
                  <a:pt x="14941296" y="0"/>
                </a:cubicBezTo>
                <a:cubicBezTo>
                  <a:pt x="15360862" y="-48928"/>
                  <a:pt x="15473697" y="3115"/>
                  <a:pt x="15844723" y="0"/>
                </a:cubicBezTo>
                <a:cubicBezTo>
                  <a:pt x="16097664" y="-9942"/>
                  <a:pt x="16130817" y="-20114"/>
                  <a:pt x="16378440" y="0"/>
                </a:cubicBezTo>
                <a:cubicBezTo>
                  <a:pt x="16626063" y="20114"/>
                  <a:pt x="16667849" y="-10494"/>
                  <a:pt x="16956634" y="0"/>
                </a:cubicBezTo>
                <a:cubicBezTo>
                  <a:pt x="16985061" y="1597"/>
                  <a:pt x="17002083" y="-85"/>
                  <a:pt x="17026128" y="0"/>
                </a:cubicBezTo>
                <a:cubicBezTo>
                  <a:pt x="17048800" y="-2261"/>
                  <a:pt x="17081881" y="-2289"/>
                  <a:pt x="17095622" y="0"/>
                </a:cubicBezTo>
                <a:cubicBezTo>
                  <a:pt x="17185542" y="-8406"/>
                  <a:pt x="17836949" y="15520"/>
                  <a:pt x="18207533" y="0"/>
                </a:cubicBezTo>
                <a:cubicBezTo>
                  <a:pt x="18557800" y="56925"/>
                  <a:pt x="18524708" y="-21559"/>
                  <a:pt x="18693994" y="0"/>
                </a:cubicBezTo>
                <a:cubicBezTo>
                  <a:pt x="18911167" y="-41985"/>
                  <a:pt x="19190730" y="-62008"/>
                  <a:pt x="19805904" y="0"/>
                </a:cubicBezTo>
                <a:cubicBezTo>
                  <a:pt x="20402518" y="2020"/>
                  <a:pt x="20587624" y="23432"/>
                  <a:pt x="20848320" y="0"/>
                </a:cubicBezTo>
                <a:cubicBezTo>
                  <a:pt x="20847512" y="7106"/>
                  <a:pt x="20848537" y="28893"/>
                  <a:pt x="20848320" y="36576"/>
                </a:cubicBezTo>
                <a:cubicBezTo>
                  <a:pt x="20515616" y="40898"/>
                  <a:pt x="20388271" y="52173"/>
                  <a:pt x="20153376" y="36576"/>
                </a:cubicBezTo>
                <a:cubicBezTo>
                  <a:pt x="19915315" y="10781"/>
                  <a:pt x="19366230" y="3284"/>
                  <a:pt x="19041466" y="36576"/>
                </a:cubicBezTo>
                <a:cubicBezTo>
                  <a:pt x="18766409" y="100451"/>
                  <a:pt x="18637922" y="87518"/>
                  <a:pt x="18346522" y="36576"/>
                </a:cubicBezTo>
                <a:cubicBezTo>
                  <a:pt x="18058417" y="11215"/>
                  <a:pt x="18304747" y="43552"/>
                  <a:pt x="18277027" y="36576"/>
                </a:cubicBezTo>
                <a:cubicBezTo>
                  <a:pt x="18229766" y="33030"/>
                  <a:pt x="18072560" y="41591"/>
                  <a:pt x="17999050" y="36576"/>
                </a:cubicBezTo>
                <a:cubicBezTo>
                  <a:pt x="17952558" y="40620"/>
                  <a:pt x="17659640" y="20637"/>
                  <a:pt x="17512589" y="36576"/>
                </a:cubicBezTo>
                <a:cubicBezTo>
                  <a:pt x="17351292" y="32694"/>
                  <a:pt x="17013989" y="80249"/>
                  <a:pt x="16609162" y="36576"/>
                </a:cubicBezTo>
                <a:cubicBezTo>
                  <a:pt x="16300274" y="23886"/>
                  <a:pt x="15984933" y="41641"/>
                  <a:pt x="15705734" y="36576"/>
                </a:cubicBezTo>
                <a:cubicBezTo>
                  <a:pt x="15400214" y="59135"/>
                  <a:pt x="15308552" y="34092"/>
                  <a:pt x="15010790" y="36576"/>
                </a:cubicBezTo>
                <a:cubicBezTo>
                  <a:pt x="14693751" y="26233"/>
                  <a:pt x="14760629" y="26056"/>
                  <a:pt x="14524330" y="36576"/>
                </a:cubicBezTo>
                <a:cubicBezTo>
                  <a:pt x="14356233" y="78053"/>
                  <a:pt x="13862375" y="61871"/>
                  <a:pt x="13412419" y="36576"/>
                </a:cubicBezTo>
                <a:cubicBezTo>
                  <a:pt x="12932817" y="73507"/>
                  <a:pt x="12908034" y="71880"/>
                  <a:pt x="12717475" y="36576"/>
                </a:cubicBezTo>
                <a:cubicBezTo>
                  <a:pt x="12527506" y="1856"/>
                  <a:pt x="12548244" y="26936"/>
                  <a:pt x="12439498" y="36576"/>
                </a:cubicBezTo>
                <a:cubicBezTo>
                  <a:pt x="12332099" y="35606"/>
                  <a:pt x="12229590" y="36083"/>
                  <a:pt x="12161520" y="36576"/>
                </a:cubicBezTo>
                <a:cubicBezTo>
                  <a:pt x="12098880" y="35038"/>
                  <a:pt x="12121330" y="37963"/>
                  <a:pt x="12092026" y="36576"/>
                </a:cubicBezTo>
                <a:cubicBezTo>
                  <a:pt x="12079134" y="62638"/>
                  <a:pt x="11624349" y="17689"/>
                  <a:pt x="11397082" y="36576"/>
                </a:cubicBezTo>
                <a:cubicBezTo>
                  <a:pt x="11140199" y="36358"/>
                  <a:pt x="11180867" y="28258"/>
                  <a:pt x="11119104" y="36576"/>
                </a:cubicBezTo>
                <a:cubicBezTo>
                  <a:pt x="11101024" y="55745"/>
                  <a:pt x="10331401" y="-3168"/>
                  <a:pt x="10007194" y="36576"/>
                </a:cubicBezTo>
                <a:cubicBezTo>
                  <a:pt x="9662278" y="86492"/>
                  <a:pt x="9520431" y="10794"/>
                  <a:pt x="9103766" y="36576"/>
                </a:cubicBezTo>
                <a:cubicBezTo>
                  <a:pt x="8698957" y="20197"/>
                  <a:pt x="8740554" y="10994"/>
                  <a:pt x="8617306" y="36576"/>
                </a:cubicBezTo>
                <a:cubicBezTo>
                  <a:pt x="8497088" y="2374"/>
                  <a:pt x="7829000" y="26025"/>
                  <a:pt x="7505395" y="36576"/>
                </a:cubicBezTo>
                <a:cubicBezTo>
                  <a:pt x="7189193" y="57233"/>
                  <a:pt x="7159221" y="7111"/>
                  <a:pt x="6810451" y="36576"/>
                </a:cubicBezTo>
                <a:cubicBezTo>
                  <a:pt x="6445660" y="70012"/>
                  <a:pt x="6678554" y="48667"/>
                  <a:pt x="6532474" y="36576"/>
                </a:cubicBezTo>
                <a:cubicBezTo>
                  <a:pt x="6424174" y="-24735"/>
                  <a:pt x="5886990" y="71202"/>
                  <a:pt x="5420563" y="36576"/>
                </a:cubicBezTo>
                <a:cubicBezTo>
                  <a:pt x="4945951" y="56475"/>
                  <a:pt x="5245724" y="47774"/>
                  <a:pt x="5142586" y="36576"/>
                </a:cubicBezTo>
                <a:cubicBezTo>
                  <a:pt x="5035912" y="45020"/>
                  <a:pt x="4961735" y="14183"/>
                  <a:pt x="4864608" y="36576"/>
                </a:cubicBezTo>
                <a:cubicBezTo>
                  <a:pt x="4747845" y="9177"/>
                  <a:pt x="4510801" y="49991"/>
                  <a:pt x="4169664" y="36576"/>
                </a:cubicBezTo>
                <a:cubicBezTo>
                  <a:pt x="3814509" y="21782"/>
                  <a:pt x="3671108" y="39164"/>
                  <a:pt x="3266237" y="36576"/>
                </a:cubicBezTo>
                <a:cubicBezTo>
                  <a:pt x="2767070" y="-1350"/>
                  <a:pt x="2475457" y="97111"/>
                  <a:pt x="2154326" y="36576"/>
                </a:cubicBezTo>
                <a:cubicBezTo>
                  <a:pt x="1782064" y="40117"/>
                  <a:pt x="2015367" y="36780"/>
                  <a:pt x="1876349" y="36576"/>
                </a:cubicBezTo>
                <a:cubicBezTo>
                  <a:pt x="1743177" y="29843"/>
                  <a:pt x="1832241" y="31338"/>
                  <a:pt x="1806854" y="36576"/>
                </a:cubicBezTo>
                <a:cubicBezTo>
                  <a:pt x="1724058" y="2266"/>
                  <a:pt x="1305394" y="-26555"/>
                  <a:pt x="694944" y="36576"/>
                </a:cubicBezTo>
                <a:cubicBezTo>
                  <a:pt x="143880" y="6956"/>
                  <a:pt x="161177" y="25131"/>
                  <a:pt x="0" y="36576"/>
                </a:cubicBezTo>
                <a:cubicBezTo>
                  <a:pt x="-609" y="27726"/>
                  <a:pt x="2503" y="15936"/>
                  <a:pt x="0" y="0"/>
                </a:cubicBezTo>
                <a:close/>
              </a:path>
              <a:path w="20848320" h="36576" stroke="0" extrusionOk="0">
                <a:moveTo>
                  <a:pt x="0" y="0"/>
                </a:moveTo>
                <a:cubicBezTo>
                  <a:pt x="207325" y="1939"/>
                  <a:pt x="272530" y="20255"/>
                  <a:pt x="486461" y="0"/>
                </a:cubicBezTo>
                <a:cubicBezTo>
                  <a:pt x="707782" y="-17923"/>
                  <a:pt x="535616" y="-1417"/>
                  <a:pt x="555955" y="0"/>
                </a:cubicBezTo>
                <a:cubicBezTo>
                  <a:pt x="576055" y="25018"/>
                  <a:pt x="1356680" y="-553"/>
                  <a:pt x="1667866" y="0"/>
                </a:cubicBezTo>
                <a:cubicBezTo>
                  <a:pt x="1954535" y="-11689"/>
                  <a:pt x="2001179" y="4198"/>
                  <a:pt x="2154326" y="0"/>
                </a:cubicBezTo>
                <a:cubicBezTo>
                  <a:pt x="2318386" y="552"/>
                  <a:pt x="2505463" y="10813"/>
                  <a:pt x="2640787" y="0"/>
                </a:cubicBezTo>
                <a:cubicBezTo>
                  <a:pt x="2847766" y="-20163"/>
                  <a:pt x="3350389" y="-120166"/>
                  <a:pt x="3752698" y="0"/>
                </a:cubicBezTo>
                <a:cubicBezTo>
                  <a:pt x="4179081" y="40458"/>
                  <a:pt x="3907462" y="17000"/>
                  <a:pt x="4030675" y="0"/>
                </a:cubicBezTo>
                <a:cubicBezTo>
                  <a:pt x="4215355" y="16386"/>
                  <a:pt x="4917227" y="-54285"/>
                  <a:pt x="5142586" y="0"/>
                </a:cubicBezTo>
                <a:cubicBezTo>
                  <a:pt x="5316551" y="-984"/>
                  <a:pt x="5931339" y="44403"/>
                  <a:pt x="6254496" y="0"/>
                </a:cubicBezTo>
                <a:cubicBezTo>
                  <a:pt x="6533531" y="3588"/>
                  <a:pt x="6651182" y="25103"/>
                  <a:pt x="6949440" y="0"/>
                </a:cubicBezTo>
                <a:cubicBezTo>
                  <a:pt x="7213511" y="24069"/>
                  <a:pt x="7667950" y="18521"/>
                  <a:pt x="8061350" y="0"/>
                </a:cubicBezTo>
                <a:cubicBezTo>
                  <a:pt x="8432364" y="-24954"/>
                  <a:pt x="8401463" y="-10420"/>
                  <a:pt x="8547811" y="0"/>
                </a:cubicBezTo>
                <a:cubicBezTo>
                  <a:pt x="8682244" y="-13214"/>
                  <a:pt x="8875266" y="7866"/>
                  <a:pt x="9034272" y="0"/>
                </a:cubicBezTo>
                <a:cubicBezTo>
                  <a:pt x="9186915" y="3257"/>
                  <a:pt x="9434698" y="12650"/>
                  <a:pt x="9937699" y="0"/>
                </a:cubicBezTo>
                <a:cubicBezTo>
                  <a:pt x="10372973" y="-20227"/>
                  <a:pt x="10273155" y="11374"/>
                  <a:pt x="10424160" y="0"/>
                </a:cubicBezTo>
                <a:cubicBezTo>
                  <a:pt x="10592017" y="30500"/>
                  <a:pt x="11239506" y="-59628"/>
                  <a:pt x="11536070" y="0"/>
                </a:cubicBezTo>
                <a:cubicBezTo>
                  <a:pt x="11883846" y="61410"/>
                  <a:pt x="12382105" y="-23550"/>
                  <a:pt x="12647981" y="0"/>
                </a:cubicBezTo>
                <a:cubicBezTo>
                  <a:pt x="12878082" y="59851"/>
                  <a:pt x="13105790" y="2280"/>
                  <a:pt x="13342925" y="0"/>
                </a:cubicBezTo>
                <a:cubicBezTo>
                  <a:pt x="13568161" y="-18840"/>
                  <a:pt x="13696131" y="54267"/>
                  <a:pt x="13829386" y="0"/>
                </a:cubicBezTo>
                <a:cubicBezTo>
                  <a:pt x="13966019" y="-21348"/>
                  <a:pt x="13878254" y="2572"/>
                  <a:pt x="13898880" y="0"/>
                </a:cubicBezTo>
                <a:cubicBezTo>
                  <a:pt x="13913469" y="-18823"/>
                  <a:pt x="14103283" y="3521"/>
                  <a:pt x="14176858" y="0"/>
                </a:cubicBezTo>
                <a:cubicBezTo>
                  <a:pt x="14249459" y="-7533"/>
                  <a:pt x="14394643" y="4646"/>
                  <a:pt x="14454835" y="0"/>
                </a:cubicBezTo>
                <a:cubicBezTo>
                  <a:pt x="14546731" y="-28371"/>
                  <a:pt x="14699370" y="-19981"/>
                  <a:pt x="14941296" y="0"/>
                </a:cubicBezTo>
                <a:cubicBezTo>
                  <a:pt x="15127956" y="-24976"/>
                  <a:pt x="15624413" y="-46010"/>
                  <a:pt x="16053206" y="0"/>
                </a:cubicBezTo>
                <a:cubicBezTo>
                  <a:pt x="16449577" y="20497"/>
                  <a:pt x="16539595" y="26502"/>
                  <a:pt x="16748150" y="0"/>
                </a:cubicBezTo>
                <a:cubicBezTo>
                  <a:pt x="16934708" y="-56175"/>
                  <a:pt x="17092456" y="-18614"/>
                  <a:pt x="17234611" y="0"/>
                </a:cubicBezTo>
                <a:cubicBezTo>
                  <a:pt x="17358319" y="12605"/>
                  <a:pt x="17277395" y="-2941"/>
                  <a:pt x="17304106" y="0"/>
                </a:cubicBezTo>
                <a:cubicBezTo>
                  <a:pt x="17336250" y="3526"/>
                  <a:pt x="17358162" y="4821"/>
                  <a:pt x="17373600" y="0"/>
                </a:cubicBezTo>
                <a:cubicBezTo>
                  <a:pt x="17360055" y="12310"/>
                  <a:pt x="18050272" y="561"/>
                  <a:pt x="18277027" y="0"/>
                </a:cubicBezTo>
                <a:cubicBezTo>
                  <a:pt x="18495397" y="-16950"/>
                  <a:pt x="18443307" y="21416"/>
                  <a:pt x="18555005" y="0"/>
                </a:cubicBezTo>
                <a:cubicBezTo>
                  <a:pt x="18629885" y="-40980"/>
                  <a:pt x="19393242" y="-69172"/>
                  <a:pt x="19666915" y="0"/>
                </a:cubicBezTo>
                <a:cubicBezTo>
                  <a:pt x="19938309" y="21140"/>
                  <a:pt x="19998318" y="-4211"/>
                  <a:pt x="20153376" y="0"/>
                </a:cubicBezTo>
                <a:cubicBezTo>
                  <a:pt x="20305784" y="16177"/>
                  <a:pt x="20195366" y="989"/>
                  <a:pt x="20222870" y="0"/>
                </a:cubicBezTo>
                <a:cubicBezTo>
                  <a:pt x="20302704" y="-5001"/>
                  <a:pt x="20642129" y="64242"/>
                  <a:pt x="20848320" y="0"/>
                </a:cubicBezTo>
                <a:cubicBezTo>
                  <a:pt x="20849959" y="10455"/>
                  <a:pt x="20847236" y="26420"/>
                  <a:pt x="20848320" y="36576"/>
                </a:cubicBezTo>
                <a:cubicBezTo>
                  <a:pt x="20678189" y="-18555"/>
                  <a:pt x="20459225" y="49539"/>
                  <a:pt x="20153376" y="36576"/>
                </a:cubicBezTo>
                <a:cubicBezTo>
                  <a:pt x="19883239" y="7600"/>
                  <a:pt x="19627064" y="59507"/>
                  <a:pt x="19249949" y="36576"/>
                </a:cubicBezTo>
                <a:cubicBezTo>
                  <a:pt x="18911069" y="53382"/>
                  <a:pt x="19022014" y="40789"/>
                  <a:pt x="18971971" y="36576"/>
                </a:cubicBezTo>
                <a:cubicBezTo>
                  <a:pt x="18910301" y="31505"/>
                  <a:pt x="18923674" y="36189"/>
                  <a:pt x="18902477" y="36576"/>
                </a:cubicBezTo>
                <a:cubicBezTo>
                  <a:pt x="18873623" y="34316"/>
                  <a:pt x="18687874" y="39192"/>
                  <a:pt x="18624499" y="36576"/>
                </a:cubicBezTo>
                <a:cubicBezTo>
                  <a:pt x="18576769" y="21487"/>
                  <a:pt x="18314374" y="54576"/>
                  <a:pt x="18138038" y="36576"/>
                </a:cubicBezTo>
                <a:cubicBezTo>
                  <a:pt x="17980752" y="3688"/>
                  <a:pt x="17713908" y="26146"/>
                  <a:pt x="17443094" y="36576"/>
                </a:cubicBezTo>
                <a:cubicBezTo>
                  <a:pt x="17210122" y="76785"/>
                  <a:pt x="17237730" y="20937"/>
                  <a:pt x="17165117" y="36576"/>
                </a:cubicBezTo>
                <a:cubicBezTo>
                  <a:pt x="17099508" y="64802"/>
                  <a:pt x="16314852" y="45286"/>
                  <a:pt x="16053206" y="36576"/>
                </a:cubicBezTo>
                <a:cubicBezTo>
                  <a:pt x="15813463" y="75641"/>
                  <a:pt x="15597076" y="-5242"/>
                  <a:pt x="15358262" y="36576"/>
                </a:cubicBezTo>
                <a:cubicBezTo>
                  <a:pt x="15064077" y="71651"/>
                  <a:pt x="14765106" y="103122"/>
                  <a:pt x="14246352" y="36576"/>
                </a:cubicBezTo>
                <a:cubicBezTo>
                  <a:pt x="13725107" y="14251"/>
                  <a:pt x="13698385" y="35370"/>
                  <a:pt x="13342925" y="36576"/>
                </a:cubicBezTo>
                <a:cubicBezTo>
                  <a:pt x="12986543" y="41609"/>
                  <a:pt x="12959811" y="52393"/>
                  <a:pt x="12856464" y="36576"/>
                </a:cubicBezTo>
                <a:cubicBezTo>
                  <a:pt x="12752875" y="31030"/>
                  <a:pt x="12148348" y="44413"/>
                  <a:pt x="11953037" y="36576"/>
                </a:cubicBezTo>
                <a:cubicBezTo>
                  <a:pt x="11755100" y="35163"/>
                  <a:pt x="11777957" y="45445"/>
                  <a:pt x="11675059" y="36576"/>
                </a:cubicBezTo>
                <a:cubicBezTo>
                  <a:pt x="11584139" y="7476"/>
                  <a:pt x="11152376" y="52865"/>
                  <a:pt x="10980115" y="36576"/>
                </a:cubicBezTo>
                <a:cubicBezTo>
                  <a:pt x="10789001" y="60856"/>
                  <a:pt x="10946171" y="37460"/>
                  <a:pt x="10910621" y="36576"/>
                </a:cubicBezTo>
                <a:cubicBezTo>
                  <a:pt x="10836409" y="74293"/>
                  <a:pt x="10157013" y="1823"/>
                  <a:pt x="9798710" y="36576"/>
                </a:cubicBezTo>
                <a:cubicBezTo>
                  <a:pt x="9496302" y="39664"/>
                  <a:pt x="9353104" y="43343"/>
                  <a:pt x="9103766" y="36576"/>
                </a:cubicBezTo>
                <a:cubicBezTo>
                  <a:pt x="8920834" y="-27077"/>
                  <a:pt x="8334034" y="-9356"/>
                  <a:pt x="7991856" y="36576"/>
                </a:cubicBezTo>
                <a:cubicBezTo>
                  <a:pt x="7611315" y="79328"/>
                  <a:pt x="7691348" y="57806"/>
                  <a:pt x="7505395" y="36576"/>
                </a:cubicBezTo>
                <a:cubicBezTo>
                  <a:pt x="7312880" y="30590"/>
                  <a:pt x="7294569" y="41074"/>
                  <a:pt x="7227418" y="36576"/>
                </a:cubicBezTo>
                <a:cubicBezTo>
                  <a:pt x="7176358" y="12243"/>
                  <a:pt x="6781077" y="3462"/>
                  <a:pt x="6532474" y="36576"/>
                </a:cubicBezTo>
                <a:cubicBezTo>
                  <a:pt x="6289712" y="82392"/>
                  <a:pt x="5838864" y="29865"/>
                  <a:pt x="5629046" y="36576"/>
                </a:cubicBezTo>
                <a:cubicBezTo>
                  <a:pt x="5518055" y="38014"/>
                  <a:pt x="4777716" y="115221"/>
                  <a:pt x="4517136" y="36576"/>
                </a:cubicBezTo>
                <a:cubicBezTo>
                  <a:pt x="4261158" y="13341"/>
                  <a:pt x="3834620" y="-21323"/>
                  <a:pt x="3613709" y="36576"/>
                </a:cubicBezTo>
                <a:cubicBezTo>
                  <a:pt x="3374877" y="143648"/>
                  <a:pt x="2908322" y="20729"/>
                  <a:pt x="2501798" y="36576"/>
                </a:cubicBezTo>
                <a:cubicBezTo>
                  <a:pt x="2061349" y="-22794"/>
                  <a:pt x="1885313" y="-7356"/>
                  <a:pt x="1598371" y="36576"/>
                </a:cubicBezTo>
                <a:cubicBezTo>
                  <a:pt x="1349835" y="62744"/>
                  <a:pt x="1397250" y="26212"/>
                  <a:pt x="1320394" y="36576"/>
                </a:cubicBezTo>
                <a:cubicBezTo>
                  <a:pt x="1138570" y="39342"/>
                  <a:pt x="478601" y="120880"/>
                  <a:pt x="0" y="36576"/>
                </a:cubicBezTo>
                <a:cubicBezTo>
                  <a:pt x="262" y="25476"/>
                  <a:pt x="-325" y="10573"/>
                  <a:pt x="0" y="0"/>
                </a:cubicBezTo>
                <a:close/>
              </a:path>
              <a:path w="20848320" h="36576" fill="none" stroke="0" extrusionOk="0">
                <a:moveTo>
                  <a:pt x="0" y="0"/>
                </a:moveTo>
                <a:cubicBezTo>
                  <a:pt x="280726" y="18388"/>
                  <a:pt x="352028" y="23112"/>
                  <a:pt x="694944" y="0"/>
                </a:cubicBezTo>
                <a:cubicBezTo>
                  <a:pt x="1031447" y="-20181"/>
                  <a:pt x="727976" y="-1532"/>
                  <a:pt x="764438" y="0"/>
                </a:cubicBezTo>
                <a:cubicBezTo>
                  <a:pt x="782027" y="18187"/>
                  <a:pt x="1134942" y="25963"/>
                  <a:pt x="1250899" y="0"/>
                </a:cubicBezTo>
                <a:cubicBezTo>
                  <a:pt x="1313177" y="-37551"/>
                  <a:pt x="1827872" y="75660"/>
                  <a:pt x="2154326" y="0"/>
                </a:cubicBezTo>
                <a:cubicBezTo>
                  <a:pt x="2615109" y="-32920"/>
                  <a:pt x="2837023" y="29953"/>
                  <a:pt x="3266237" y="0"/>
                </a:cubicBezTo>
                <a:cubicBezTo>
                  <a:pt x="3703353" y="-55381"/>
                  <a:pt x="3306250" y="1040"/>
                  <a:pt x="3335731" y="0"/>
                </a:cubicBezTo>
                <a:cubicBezTo>
                  <a:pt x="3362033" y="38"/>
                  <a:pt x="3372174" y="4089"/>
                  <a:pt x="3405226" y="0"/>
                </a:cubicBezTo>
                <a:cubicBezTo>
                  <a:pt x="3492712" y="29026"/>
                  <a:pt x="4198242" y="40405"/>
                  <a:pt x="4517136" y="0"/>
                </a:cubicBezTo>
                <a:cubicBezTo>
                  <a:pt x="4895682" y="-25805"/>
                  <a:pt x="4561958" y="763"/>
                  <a:pt x="4586630" y="0"/>
                </a:cubicBezTo>
                <a:cubicBezTo>
                  <a:pt x="4625257" y="17322"/>
                  <a:pt x="5081214" y="29514"/>
                  <a:pt x="5281574" y="0"/>
                </a:cubicBezTo>
                <a:cubicBezTo>
                  <a:pt x="5486564" y="11161"/>
                  <a:pt x="5447825" y="-241"/>
                  <a:pt x="5559552" y="0"/>
                </a:cubicBezTo>
                <a:cubicBezTo>
                  <a:pt x="5681731" y="51"/>
                  <a:pt x="5779620" y="6678"/>
                  <a:pt x="5837530" y="0"/>
                </a:cubicBezTo>
                <a:cubicBezTo>
                  <a:pt x="5893182" y="-10758"/>
                  <a:pt x="5997551" y="-10044"/>
                  <a:pt x="6115507" y="0"/>
                </a:cubicBezTo>
                <a:cubicBezTo>
                  <a:pt x="6205791" y="-2602"/>
                  <a:pt x="6287479" y="-19908"/>
                  <a:pt x="6393485" y="0"/>
                </a:cubicBezTo>
                <a:cubicBezTo>
                  <a:pt x="6494340" y="-13966"/>
                  <a:pt x="6757793" y="15795"/>
                  <a:pt x="6879946" y="0"/>
                </a:cubicBezTo>
                <a:cubicBezTo>
                  <a:pt x="6989901" y="-264"/>
                  <a:pt x="7103651" y="-5923"/>
                  <a:pt x="7157923" y="0"/>
                </a:cubicBezTo>
                <a:cubicBezTo>
                  <a:pt x="7222105" y="27559"/>
                  <a:pt x="7546386" y="-4448"/>
                  <a:pt x="7644384" y="0"/>
                </a:cubicBezTo>
                <a:cubicBezTo>
                  <a:pt x="7735297" y="37559"/>
                  <a:pt x="8103242" y="-42400"/>
                  <a:pt x="8547811" y="0"/>
                </a:cubicBezTo>
                <a:cubicBezTo>
                  <a:pt x="8953563" y="50733"/>
                  <a:pt x="8725747" y="9866"/>
                  <a:pt x="8825789" y="0"/>
                </a:cubicBezTo>
                <a:cubicBezTo>
                  <a:pt x="8917921" y="-7383"/>
                  <a:pt x="8871463" y="-1303"/>
                  <a:pt x="8895283" y="0"/>
                </a:cubicBezTo>
                <a:cubicBezTo>
                  <a:pt x="8994273" y="69348"/>
                  <a:pt x="9542509" y="24770"/>
                  <a:pt x="10007194" y="0"/>
                </a:cubicBezTo>
                <a:cubicBezTo>
                  <a:pt x="10445265" y="54054"/>
                  <a:pt x="10044300" y="-3858"/>
                  <a:pt x="10076688" y="0"/>
                </a:cubicBezTo>
                <a:cubicBezTo>
                  <a:pt x="10118328" y="3119"/>
                  <a:pt x="10545485" y="-39626"/>
                  <a:pt x="10771632" y="0"/>
                </a:cubicBezTo>
                <a:cubicBezTo>
                  <a:pt x="10999808" y="7582"/>
                  <a:pt x="10807768" y="2672"/>
                  <a:pt x="10841126" y="0"/>
                </a:cubicBezTo>
                <a:cubicBezTo>
                  <a:pt x="10864293" y="11549"/>
                  <a:pt x="11289112" y="6420"/>
                  <a:pt x="11744554" y="0"/>
                </a:cubicBezTo>
                <a:cubicBezTo>
                  <a:pt x="12202640" y="-31028"/>
                  <a:pt x="12154732" y="-14213"/>
                  <a:pt x="12439498" y="0"/>
                </a:cubicBezTo>
                <a:cubicBezTo>
                  <a:pt x="12693540" y="-8214"/>
                  <a:pt x="13189561" y="-50830"/>
                  <a:pt x="13342925" y="0"/>
                </a:cubicBezTo>
                <a:cubicBezTo>
                  <a:pt x="13500455" y="35063"/>
                  <a:pt x="13773917" y="-3873"/>
                  <a:pt x="14037869" y="0"/>
                </a:cubicBezTo>
                <a:cubicBezTo>
                  <a:pt x="14323267" y="25035"/>
                  <a:pt x="14508600" y="38513"/>
                  <a:pt x="14941296" y="0"/>
                </a:cubicBezTo>
                <a:cubicBezTo>
                  <a:pt x="15373639" y="-24937"/>
                  <a:pt x="15472523" y="-26083"/>
                  <a:pt x="15844723" y="0"/>
                </a:cubicBezTo>
                <a:cubicBezTo>
                  <a:pt x="15963056" y="3826"/>
                  <a:pt x="16119909" y="2907"/>
                  <a:pt x="16367321" y="0"/>
                </a:cubicBezTo>
                <a:cubicBezTo>
                  <a:pt x="16614733" y="-2907"/>
                  <a:pt x="16747362" y="-6058"/>
                  <a:pt x="16956634" y="0"/>
                </a:cubicBezTo>
                <a:cubicBezTo>
                  <a:pt x="16973260" y="2345"/>
                  <a:pt x="16997423" y="-2691"/>
                  <a:pt x="17026128" y="0"/>
                </a:cubicBezTo>
                <a:cubicBezTo>
                  <a:pt x="17048160" y="3549"/>
                  <a:pt x="17080060" y="-1501"/>
                  <a:pt x="17095622" y="0"/>
                </a:cubicBezTo>
                <a:cubicBezTo>
                  <a:pt x="17161111" y="26042"/>
                  <a:pt x="17868691" y="-38291"/>
                  <a:pt x="18207533" y="0"/>
                </a:cubicBezTo>
                <a:cubicBezTo>
                  <a:pt x="18566004" y="65653"/>
                  <a:pt x="18544618" y="-4533"/>
                  <a:pt x="18693994" y="0"/>
                </a:cubicBezTo>
                <a:cubicBezTo>
                  <a:pt x="18827875" y="16831"/>
                  <a:pt x="19232081" y="80188"/>
                  <a:pt x="19805904" y="0"/>
                </a:cubicBezTo>
                <a:cubicBezTo>
                  <a:pt x="20380380" y="-32624"/>
                  <a:pt x="20569550" y="48026"/>
                  <a:pt x="20848320" y="0"/>
                </a:cubicBezTo>
                <a:cubicBezTo>
                  <a:pt x="20847401" y="8020"/>
                  <a:pt x="20848752" y="28736"/>
                  <a:pt x="20848320" y="36576"/>
                </a:cubicBezTo>
                <a:cubicBezTo>
                  <a:pt x="20544885" y="64074"/>
                  <a:pt x="20409827" y="64568"/>
                  <a:pt x="20153376" y="36576"/>
                </a:cubicBezTo>
                <a:cubicBezTo>
                  <a:pt x="19898403" y="-8695"/>
                  <a:pt x="19384413" y="-22253"/>
                  <a:pt x="19041466" y="36576"/>
                </a:cubicBezTo>
                <a:cubicBezTo>
                  <a:pt x="18765606" y="78964"/>
                  <a:pt x="18622730" y="38617"/>
                  <a:pt x="18346522" y="36576"/>
                </a:cubicBezTo>
                <a:cubicBezTo>
                  <a:pt x="18057935" y="9394"/>
                  <a:pt x="18312793" y="41914"/>
                  <a:pt x="18277027" y="36576"/>
                </a:cubicBezTo>
                <a:cubicBezTo>
                  <a:pt x="18242243" y="35998"/>
                  <a:pt x="18057821" y="32331"/>
                  <a:pt x="17999050" y="36576"/>
                </a:cubicBezTo>
                <a:cubicBezTo>
                  <a:pt x="17924871" y="73577"/>
                  <a:pt x="17663334" y="59316"/>
                  <a:pt x="17512589" y="36576"/>
                </a:cubicBezTo>
                <a:cubicBezTo>
                  <a:pt x="17384081" y="37011"/>
                  <a:pt x="16975660" y="48485"/>
                  <a:pt x="16609162" y="36576"/>
                </a:cubicBezTo>
                <a:cubicBezTo>
                  <a:pt x="16283128" y="-68715"/>
                  <a:pt x="16008716" y="-25608"/>
                  <a:pt x="15705734" y="36576"/>
                </a:cubicBezTo>
                <a:cubicBezTo>
                  <a:pt x="15391304" y="78165"/>
                  <a:pt x="15333511" y="35670"/>
                  <a:pt x="15010790" y="36576"/>
                </a:cubicBezTo>
                <a:cubicBezTo>
                  <a:pt x="14700296" y="27607"/>
                  <a:pt x="14767823" y="21496"/>
                  <a:pt x="14524330" y="36576"/>
                </a:cubicBezTo>
                <a:cubicBezTo>
                  <a:pt x="14261890" y="132027"/>
                  <a:pt x="13925940" y="-20763"/>
                  <a:pt x="13412419" y="36576"/>
                </a:cubicBezTo>
                <a:cubicBezTo>
                  <a:pt x="12933306" y="70910"/>
                  <a:pt x="12911147" y="72637"/>
                  <a:pt x="12717475" y="36576"/>
                </a:cubicBezTo>
                <a:cubicBezTo>
                  <a:pt x="12527421" y="4153"/>
                  <a:pt x="12560413" y="37196"/>
                  <a:pt x="12439498" y="36576"/>
                </a:cubicBezTo>
                <a:cubicBezTo>
                  <a:pt x="12322030" y="36999"/>
                  <a:pt x="12223225" y="43217"/>
                  <a:pt x="12161520" y="36576"/>
                </a:cubicBezTo>
                <a:cubicBezTo>
                  <a:pt x="12091874" y="29835"/>
                  <a:pt x="12123025" y="34649"/>
                  <a:pt x="12092026" y="36576"/>
                </a:cubicBezTo>
                <a:cubicBezTo>
                  <a:pt x="12056298" y="39862"/>
                  <a:pt x="11633782" y="1087"/>
                  <a:pt x="11397082" y="36576"/>
                </a:cubicBezTo>
                <a:cubicBezTo>
                  <a:pt x="11127133" y="29721"/>
                  <a:pt x="11174164" y="35175"/>
                  <a:pt x="11119104" y="36576"/>
                </a:cubicBezTo>
                <a:cubicBezTo>
                  <a:pt x="10987556" y="62820"/>
                  <a:pt x="10297451" y="25810"/>
                  <a:pt x="10007194" y="36576"/>
                </a:cubicBezTo>
                <a:cubicBezTo>
                  <a:pt x="9681697" y="80968"/>
                  <a:pt x="9519298" y="48338"/>
                  <a:pt x="9103766" y="36576"/>
                </a:cubicBezTo>
                <a:cubicBezTo>
                  <a:pt x="8694730" y="29731"/>
                  <a:pt x="8732006" y="14729"/>
                  <a:pt x="8617306" y="36576"/>
                </a:cubicBezTo>
                <a:cubicBezTo>
                  <a:pt x="8502545" y="-3779"/>
                  <a:pt x="7835407" y="-10812"/>
                  <a:pt x="7505395" y="36576"/>
                </a:cubicBezTo>
                <a:cubicBezTo>
                  <a:pt x="7175686" y="56454"/>
                  <a:pt x="7139095" y="-4223"/>
                  <a:pt x="6810451" y="36576"/>
                </a:cubicBezTo>
                <a:cubicBezTo>
                  <a:pt x="6480777" y="69868"/>
                  <a:pt x="6649814" y="36273"/>
                  <a:pt x="6532474" y="36576"/>
                </a:cubicBezTo>
                <a:cubicBezTo>
                  <a:pt x="6443553" y="-26179"/>
                  <a:pt x="5781580" y="71794"/>
                  <a:pt x="5420563" y="36576"/>
                </a:cubicBezTo>
                <a:cubicBezTo>
                  <a:pt x="4949668" y="48869"/>
                  <a:pt x="5230650" y="40888"/>
                  <a:pt x="5142586" y="36576"/>
                </a:cubicBezTo>
                <a:cubicBezTo>
                  <a:pt x="5023573" y="24510"/>
                  <a:pt x="4932474" y="29262"/>
                  <a:pt x="4864608" y="36576"/>
                </a:cubicBezTo>
                <a:cubicBezTo>
                  <a:pt x="4761144" y="109917"/>
                  <a:pt x="4506927" y="106812"/>
                  <a:pt x="4169664" y="36576"/>
                </a:cubicBezTo>
                <a:cubicBezTo>
                  <a:pt x="3812075" y="2012"/>
                  <a:pt x="3711329" y="52887"/>
                  <a:pt x="3266237" y="36576"/>
                </a:cubicBezTo>
                <a:cubicBezTo>
                  <a:pt x="2830861" y="33896"/>
                  <a:pt x="2532721" y="37525"/>
                  <a:pt x="2154326" y="36576"/>
                </a:cubicBezTo>
                <a:cubicBezTo>
                  <a:pt x="1782839" y="53199"/>
                  <a:pt x="2000710" y="31941"/>
                  <a:pt x="1876349" y="36576"/>
                </a:cubicBezTo>
                <a:cubicBezTo>
                  <a:pt x="1752085" y="33790"/>
                  <a:pt x="1834664" y="35391"/>
                  <a:pt x="1806854" y="36576"/>
                </a:cubicBezTo>
                <a:cubicBezTo>
                  <a:pt x="1747285" y="17397"/>
                  <a:pt x="1263916" y="-52466"/>
                  <a:pt x="694944" y="36576"/>
                </a:cubicBezTo>
                <a:cubicBezTo>
                  <a:pt x="142918" y="9316"/>
                  <a:pt x="165063" y="30756"/>
                  <a:pt x="0" y="36576"/>
                </a:cubicBezTo>
                <a:cubicBezTo>
                  <a:pt x="-424" y="28835"/>
                  <a:pt x="118" y="1800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20848320"/>
                      <a:gd name="connsiteY0" fmla="*/ 0 h 36576"/>
                      <a:gd name="connsiteX1" fmla="*/ 694944 w 20848320"/>
                      <a:gd name="connsiteY1" fmla="*/ 0 h 36576"/>
                      <a:gd name="connsiteX2" fmla="*/ 764438 w 20848320"/>
                      <a:gd name="connsiteY2" fmla="*/ 0 h 36576"/>
                      <a:gd name="connsiteX3" fmla="*/ 1250899 w 20848320"/>
                      <a:gd name="connsiteY3" fmla="*/ 0 h 36576"/>
                      <a:gd name="connsiteX4" fmla="*/ 2154326 w 20848320"/>
                      <a:gd name="connsiteY4" fmla="*/ 0 h 36576"/>
                      <a:gd name="connsiteX5" fmla="*/ 3266237 w 20848320"/>
                      <a:gd name="connsiteY5" fmla="*/ 0 h 36576"/>
                      <a:gd name="connsiteX6" fmla="*/ 3335731 w 20848320"/>
                      <a:gd name="connsiteY6" fmla="*/ 0 h 36576"/>
                      <a:gd name="connsiteX7" fmla="*/ 3405226 w 20848320"/>
                      <a:gd name="connsiteY7" fmla="*/ 0 h 36576"/>
                      <a:gd name="connsiteX8" fmla="*/ 4517136 w 20848320"/>
                      <a:gd name="connsiteY8" fmla="*/ 0 h 36576"/>
                      <a:gd name="connsiteX9" fmla="*/ 4586630 w 20848320"/>
                      <a:gd name="connsiteY9" fmla="*/ 0 h 36576"/>
                      <a:gd name="connsiteX10" fmla="*/ 5281574 w 20848320"/>
                      <a:gd name="connsiteY10" fmla="*/ 0 h 36576"/>
                      <a:gd name="connsiteX11" fmla="*/ 5559552 w 20848320"/>
                      <a:gd name="connsiteY11" fmla="*/ 0 h 36576"/>
                      <a:gd name="connsiteX12" fmla="*/ 5837530 w 20848320"/>
                      <a:gd name="connsiteY12" fmla="*/ 0 h 36576"/>
                      <a:gd name="connsiteX13" fmla="*/ 6115507 w 20848320"/>
                      <a:gd name="connsiteY13" fmla="*/ 0 h 36576"/>
                      <a:gd name="connsiteX14" fmla="*/ 6393485 w 20848320"/>
                      <a:gd name="connsiteY14" fmla="*/ 0 h 36576"/>
                      <a:gd name="connsiteX15" fmla="*/ 6879946 w 20848320"/>
                      <a:gd name="connsiteY15" fmla="*/ 0 h 36576"/>
                      <a:gd name="connsiteX16" fmla="*/ 7157923 w 20848320"/>
                      <a:gd name="connsiteY16" fmla="*/ 0 h 36576"/>
                      <a:gd name="connsiteX17" fmla="*/ 7644384 w 20848320"/>
                      <a:gd name="connsiteY17" fmla="*/ 0 h 36576"/>
                      <a:gd name="connsiteX18" fmla="*/ 8547811 w 20848320"/>
                      <a:gd name="connsiteY18" fmla="*/ 0 h 36576"/>
                      <a:gd name="connsiteX19" fmla="*/ 8825789 w 20848320"/>
                      <a:gd name="connsiteY19" fmla="*/ 0 h 36576"/>
                      <a:gd name="connsiteX20" fmla="*/ 8895283 w 20848320"/>
                      <a:gd name="connsiteY20" fmla="*/ 0 h 36576"/>
                      <a:gd name="connsiteX21" fmla="*/ 10007194 w 20848320"/>
                      <a:gd name="connsiteY21" fmla="*/ 0 h 36576"/>
                      <a:gd name="connsiteX22" fmla="*/ 10076688 w 20848320"/>
                      <a:gd name="connsiteY22" fmla="*/ 0 h 36576"/>
                      <a:gd name="connsiteX23" fmla="*/ 10771632 w 20848320"/>
                      <a:gd name="connsiteY23" fmla="*/ 0 h 36576"/>
                      <a:gd name="connsiteX24" fmla="*/ 10841126 w 20848320"/>
                      <a:gd name="connsiteY24" fmla="*/ 0 h 36576"/>
                      <a:gd name="connsiteX25" fmla="*/ 11744554 w 20848320"/>
                      <a:gd name="connsiteY25" fmla="*/ 0 h 36576"/>
                      <a:gd name="connsiteX26" fmla="*/ 12439498 w 20848320"/>
                      <a:gd name="connsiteY26" fmla="*/ 0 h 36576"/>
                      <a:gd name="connsiteX27" fmla="*/ 13342925 w 20848320"/>
                      <a:gd name="connsiteY27" fmla="*/ 0 h 36576"/>
                      <a:gd name="connsiteX28" fmla="*/ 14037869 w 20848320"/>
                      <a:gd name="connsiteY28" fmla="*/ 0 h 36576"/>
                      <a:gd name="connsiteX29" fmla="*/ 14941296 w 20848320"/>
                      <a:gd name="connsiteY29" fmla="*/ 0 h 36576"/>
                      <a:gd name="connsiteX30" fmla="*/ 15844723 w 20848320"/>
                      <a:gd name="connsiteY30" fmla="*/ 0 h 36576"/>
                      <a:gd name="connsiteX31" fmla="*/ 16956634 w 20848320"/>
                      <a:gd name="connsiteY31" fmla="*/ 0 h 36576"/>
                      <a:gd name="connsiteX32" fmla="*/ 17026128 w 20848320"/>
                      <a:gd name="connsiteY32" fmla="*/ 0 h 36576"/>
                      <a:gd name="connsiteX33" fmla="*/ 17095622 w 20848320"/>
                      <a:gd name="connsiteY33" fmla="*/ 0 h 36576"/>
                      <a:gd name="connsiteX34" fmla="*/ 18207533 w 20848320"/>
                      <a:gd name="connsiteY34" fmla="*/ 0 h 36576"/>
                      <a:gd name="connsiteX35" fmla="*/ 18693994 w 20848320"/>
                      <a:gd name="connsiteY35" fmla="*/ 0 h 36576"/>
                      <a:gd name="connsiteX36" fmla="*/ 19805904 w 20848320"/>
                      <a:gd name="connsiteY36" fmla="*/ 0 h 36576"/>
                      <a:gd name="connsiteX37" fmla="*/ 20848320 w 20848320"/>
                      <a:gd name="connsiteY37" fmla="*/ 0 h 36576"/>
                      <a:gd name="connsiteX38" fmla="*/ 20848320 w 20848320"/>
                      <a:gd name="connsiteY38" fmla="*/ 36576 h 36576"/>
                      <a:gd name="connsiteX39" fmla="*/ 20153376 w 20848320"/>
                      <a:gd name="connsiteY39" fmla="*/ 36576 h 36576"/>
                      <a:gd name="connsiteX40" fmla="*/ 19041466 w 20848320"/>
                      <a:gd name="connsiteY40" fmla="*/ 36576 h 36576"/>
                      <a:gd name="connsiteX41" fmla="*/ 18346522 w 20848320"/>
                      <a:gd name="connsiteY41" fmla="*/ 36576 h 36576"/>
                      <a:gd name="connsiteX42" fmla="*/ 18277027 w 20848320"/>
                      <a:gd name="connsiteY42" fmla="*/ 36576 h 36576"/>
                      <a:gd name="connsiteX43" fmla="*/ 17999050 w 20848320"/>
                      <a:gd name="connsiteY43" fmla="*/ 36576 h 36576"/>
                      <a:gd name="connsiteX44" fmla="*/ 17512589 w 20848320"/>
                      <a:gd name="connsiteY44" fmla="*/ 36576 h 36576"/>
                      <a:gd name="connsiteX45" fmla="*/ 16609162 w 20848320"/>
                      <a:gd name="connsiteY45" fmla="*/ 36576 h 36576"/>
                      <a:gd name="connsiteX46" fmla="*/ 15705734 w 20848320"/>
                      <a:gd name="connsiteY46" fmla="*/ 36576 h 36576"/>
                      <a:gd name="connsiteX47" fmla="*/ 15010790 w 20848320"/>
                      <a:gd name="connsiteY47" fmla="*/ 36576 h 36576"/>
                      <a:gd name="connsiteX48" fmla="*/ 14524330 w 20848320"/>
                      <a:gd name="connsiteY48" fmla="*/ 36576 h 36576"/>
                      <a:gd name="connsiteX49" fmla="*/ 13412419 w 20848320"/>
                      <a:gd name="connsiteY49" fmla="*/ 36576 h 36576"/>
                      <a:gd name="connsiteX50" fmla="*/ 12717475 w 20848320"/>
                      <a:gd name="connsiteY50" fmla="*/ 36576 h 36576"/>
                      <a:gd name="connsiteX51" fmla="*/ 12439498 w 20848320"/>
                      <a:gd name="connsiteY51" fmla="*/ 36576 h 36576"/>
                      <a:gd name="connsiteX52" fmla="*/ 12161520 w 20848320"/>
                      <a:gd name="connsiteY52" fmla="*/ 36576 h 36576"/>
                      <a:gd name="connsiteX53" fmla="*/ 12092026 w 20848320"/>
                      <a:gd name="connsiteY53" fmla="*/ 36576 h 36576"/>
                      <a:gd name="connsiteX54" fmla="*/ 11397082 w 20848320"/>
                      <a:gd name="connsiteY54" fmla="*/ 36576 h 36576"/>
                      <a:gd name="connsiteX55" fmla="*/ 11119104 w 20848320"/>
                      <a:gd name="connsiteY55" fmla="*/ 36576 h 36576"/>
                      <a:gd name="connsiteX56" fmla="*/ 10007194 w 20848320"/>
                      <a:gd name="connsiteY56" fmla="*/ 36576 h 36576"/>
                      <a:gd name="connsiteX57" fmla="*/ 9103766 w 20848320"/>
                      <a:gd name="connsiteY57" fmla="*/ 36576 h 36576"/>
                      <a:gd name="connsiteX58" fmla="*/ 8617306 w 20848320"/>
                      <a:gd name="connsiteY58" fmla="*/ 36576 h 36576"/>
                      <a:gd name="connsiteX59" fmla="*/ 7505395 w 20848320"/>
                      <a:gd name="connsiteY59" fmla="*/ 36576 h 36576"/>
                      <a:gd name="connsiteX60" fmla="*/ 6810451 w 20848320"/>
                      <a:gd name="connsiteY60" fmla="*/ 36576 h 36576"/>
                      <a:gd name="connsiteX61" fmla="*/ 6532474 w 20848320"/>
                      <a:gd name="connsiteY61" fmla="*/ 36576 h 36576"/>
                      <a:gd name="connsiteX62" fmla="*/ 5420563 w 20848320"/>
                      <a:gd name="connsiteY62" fmla="*/ 36576 h 36576"/>
                      <a:gd name="connsiteX63" fmla="*/ 5142586 w 20848320"/>
                      <a:gd name="connsiteY63" fmla="*/ 36576 h 36576"/>
                      <a:gd name="connsiteX64" fmla="*/ 4864608 w 20848320"/>
                      <a:gd name="connsiteY64" fmla="*/ 36576 h 36576"/>
                      <a:gd name="connsiteX65" fmla="*/ 4169664 w 20848320"/>
                      <a:gd name="connsiteY65" fmla="*/ 36576 h 36576"/>
                      <a:gd name="connsiteX66" fmla="*/ 3266237 w 20848320"/>
                      <a:gd name="connsiteY66" fmla="*/ 36576 h 36576"/>
                      <a:gd name="connsiteX67" fmla="*/ 2154326 w 20848320"/>
                      <a:gd name="connsiteY67" fmla="*/ 36576 h 36576"/>
                      <a:gd name="connsiteX68" fmla="*/ 1876349 w 20848320"/>
                      <a:gd name="connsiteY68" fmla="*/ 36576 h 36576"/>
                      <a:gd name="connsiteX69" fmla="*/ 1806854 w 20848320"/>
                      <a:gd name="connsiteY69" fmla="*/ 36576 h 36576"/>
                      <a:gd name="connsiteX70" fmla="*/ 694944 w 20848320"/>
                      <a:gd name="connsiteY70" fmla="*/ 36576 h 36576"/>
                      <a:gd name="connsiteX71" fmla="*/ 0 w 20848320"/>
                      <a:gd name="connsiteY71" fmla="*/ 36576 h 36576"/>
                      <a:gd name="connsiteX72" fmla="*/ 0 w 20848320"/>
                      <a:gd name="connsiteY72"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848320" h="36576" fill="none" extrusionOk="0">
                        <a:moveTo>
                          <a:pt x="0" y="0"/>
                        </a:moveTo>
                        <a:cubicBezTo>
                          <a:pt x="287438" y="22528"/>
                          <a:pt x="359336" y="20369"/>
                          <a:pt x="694944" y="0"/>
                        </a:cubicBezTo>
                        <a:cubicBezTo>
                          <a:pt x="1030552" y="-20369"/>
                          <a:pt x="729855" y="-1592"/>
                          <a:pt x="764438" y="0"/>
                        </a:cubicBezTo>
                        <a:cubicBezTo>
                          <a:pt x="799021" y="1592"/>
                          <a:pt x="1137869" y="9784"/>
                          <a:pt x="1250899" y="0"/>
                        </a:cubicBezTo>
                        <a:cubicBezTo>
                          <a:pt x="1363929" y="-9784"/>
                          <a:pt x="1753246" y="40003"/>
                          <a:pt x="2154326" y="0"/>
                        </a:cubicBezTo>
                        <a:cubicBezTo>
                          <a:pt x="2555406" y="-40003"/>
                          <a:pt x="2824976" y="54746"/>
                          <a:pt x="3266237" y="0"/>
                        </a:cubicBezTo>
                        <a:cubicBezTo>
                          <a:pt x="3707498" y="-54746"/>
                          <a:pt x="3309246" y="-1781"/>
                          <a:pt x="3335731" y="0"/>
                        </a:cubicBezTo>
                        <a:cubicBezTo>
                          <a:pt x="3362216" y="1781"/>
                          <a:pt x="3373528" y="2207"/>
                          <a:pt x="3405226" y="0"/>
                        </a:cubicBezTo>
                        <a:cubicBezTo>
                          <a:pt x="3436924" y="-2207"/>
                          <a:pt x="4135324" y="25277"/>
                          <a:pt x="4517136" y="0"/>
                        </a:cubicBezTo>
                        <a:cubicBezTo>
                          <a:pt x="4898948" y="-25277"/>
                          <a:pt x="4557949" y="-2516"/>
                          <a:pt x="4586630" y="0"/>
                        </a:cubicBezTo>
                        <a:cubicBezTo>
                          <a:pt x="4615311" y="2516"/>
                          <a:pt x="5077409" y="-9891"/>
                          <a:pt x="5281574" y="0"/>
                        </a:cubicBezTo>
                        <a:cubicBezTo>
                          <a:pt x="5485739" y="9891"/>
                          <a:pt x="5443559" y="-5467"/>
                          <a:pt x="5559552" y="0"/>
                        </a:cubicBezTo>
                        <a:cubicBezTo>
                          <a:pt x="5675545" y="5467"/>
                          <a:pt x="5778640" y="11290"/>
                          <a:pt x="5837530" y="0"/>
                        </a:cubicBezTo>
                        <a:cubicBezTo>
                          <a:pt x="5896420" y="-11290"/>
                          <a:pt x="6014807" y="1863"/>
                          <a:pt x="6115507" y="0"/>
                        </a:cubicBezTo>
                        <a:cubicBezTo>
                          <a:pt x="6216207" y="-1863"/>
                          <a:pt x="6294132" y="-6346"/>
                          <a:pt x="6393485" y="0"/>
                        </a:cubicBezTo>
                        <a:cubicBezTo>
                          <a:pt x="6492838" y="6346"/>
                          <a:pt x="6763008" y="12750"/>
                          <a:pt x="6879946" y="0"/>
                        </a:cubicBezTo>
                        <a:cubicBezTo>
                          <a:pt x="6996884" y="-12750"/>
                          <a:pt x="7093159" y="-13719"/>
                          <a:pt x="7157923" y="0"/>
                        </a:cubicBezTo>
                        <a:cubicBezTo>
                          <a:pt x="7222687" y="13719"/>
                          <a:pt x="7524400" y="8593"/>
                          <a:pt x="7644384" y="0"/>
                        </a:cubicBezTo>
                        <a:cubicBezTo>
                          <a:pt x="7764368" y="-8593"/>
                          <a:pt x="8145139" y="-44634"/>
                          <a:pt x="8547811" y="0"/>
                        </a:cubicBezTo>
                        <a:cubicBezTo>
                          <a:pt x="8950483" y="44634"/>
                          <a:pt x="8733982" y="5523"/>
                          <a:pt x="8825789" y="0"/>
                        </a:cubicBezTo>
                        <a:cubicBezTo>
                          <a:pt x="8917596" y="-5523"/>
                          <a:pt x="8875601" y="-1069"/>
                          <a:pt x="8895283" y="0"/>
                        </a:cubicBezTo>
                        <a:cubicBezTo>
                          <a:pt x="8914965" y="1069"/>
                          <a:pt x="9567602" y="-51001"/>
                          <a:pt x="10007194" y="0"/>
                        </a:cubicBezTo>
                        <a:cubicBezTo>
                          <a:pt x="10446786" y="51001"/>
                          <a:pt x="10047890" y="905"/>
                          <a:pt x="10076688" y="0"/>
                        </a:cubicBezTo>
                        <a:cubicBezTo>
                          <a:pt x="10105486" y="-905"/>
                          <a:pt x="10547141" y="-5260"/>
                          <a:pt x="10771632" y="0"/>
                        </a:cubicBezTo>
                        <a:cubicBezTo>
                          <a:pt x="10996123" y="5260"/>
                          <a:pt x="10813824" y="1343"/>
                          <a:pt x="10841126" y="0"/>
                        </a:cubicBezTo>
                        <a:cubicBezTo>
                          <a:pt x="10868428" y="-1343"/>
                          <a:pt x="11294912" y="24686"/>
                          <a:pt x="11744554" y="0"/>
                        </a:cubicBezTo>
                        <a:cubicBezTo>
                          <a:pt x="12194196" y="-24686"/>
                          <a:pt x="12149708" y="-5490"/>
                          <a:pt x="12439498" y="0"/>
                        </a:cubicBezTo>
                        <a:cubicBezTo>
                          <a:pt x="12729288" y="5490"/>
                          <a:pt x="13157778" y="-19577"/>
                          <a:pt x="13342925" y="0"/>
                        </a:cubicBezTo>
                        <a:cubicBezTo>
                          <a:pt x="13528072" y="19577"/>
                          <a:pt x="13765176" y="-27556"/>
                          <a:pt x="14037869" y="0"/>
                        </a:cubicBezTo>
                        <a:cubicBezTo>
                          <a:pt x="14310562" y="27556"/>
                          <a:pt x="14511995" y="25809"/>
                          <a:pt x="14941296" y="0"/>
                        </a:cubicBezTo>
                        <a:cubicBezTo>
                          <a:pt x="15370597" y="-25809"/>
                          <a:pt x="15480555" y="104"/>
                          <a:pt x="15844723" y="0"/>
                        </a:cubicBezTo>
                        <a:cubicBezTo>
                          <a:pt x="16208891" y="-104"/>
                          <a:pt x="16495676" y="4331"/>
                          <a:pt x="16956634" y="0"/>
                        </a:cubicBezTo>
                        <a:cubicBezTo>
                          <a:pt x="17417592" y="-4331"/>
                          <a:pt x="17003410" y="160"/>
                          <a:pt x="17026128" y="0"/>
                        </a:cubicBezTo>
                        <a:cubicBezTo>
                          <a:pt x="17048846" y="-160"/>
                          <a:pt x="17079436" y="-3106"/>
                          <a:pt x="17095622" y="0"/>
                        </a:cubicBezTo>
                        <a:cubicBezTo>
                          <a:pt x="17111808" y="3106"/>
                          <a:pt x="17852289" y="-54323"/>
                          <a:pt x="18207533" y="0"/>
                        </a:cubicBezTo>
                        <a:cubicBezTo>
                          <a:pt x="18562777" y="54323"/>
                          <a:pt x="18529038" y="-11092"/>
                          <a:pt x="18693994" y="0"/>
                        </a:cubicBezTo>
                        <a:cubicBezTo>
                          <a:pt x="18858950" y="11092"/>
                          <a:pt x="19256678" y="-9900"/>
                          <a:pt x="19805904" y="0"/>
                        </a:cubicBezTo>
                        <a:cubicBezTo>
                          <a:pt x="20355130" y="9900"/>
                          <a:pt x="20583523" y="28506"/>
                          <a:pt x="20848320" y="0"/>
                        </a:cubicBezTo>
                        <a:cubicBezTo>
                          <a:pt x="20847390" y="7512"/>
                          <a:pt x="20848387" y="29063"/>
                          <a:pt x="20848320" y="36576"/>
                        </a:cubicBezTo>
                        <a:cubicBezTo>
                          <a:pt x="20548606" y="52456"/>
                          <a:pt x="20397513" y="60344"/>
                          <a:pt x="20153376" y="36576"/>
                        </a:cubicBezTo>
                        <a:cubicBezTo>
                          <a:pt x="19909239" y="12808"/>
                          <a:pt x="19318429" y="-9688"/>
                          <a:pt x="19041466" y="36576"/>
                        </a:cubicBezTo>
                        <a:cubicBezTo>
                          <a:pt x="18764503" y="82840"/>
                          <a:pt x="18635403" y="61144"/>
                          <a:pt x="18346522" y="36576"/>
                        </a:cubicBezTo>
                        <a:cubicBezTo>
                          <a:pt x="18057641" y="12008"/>
                          <a:pt x="18311383" y="38905"/>
                          <a:pt x="18277027" y="36576"/>
                        </a:cubicBezTo>
                        <a:cubicBezTo>
                          <a:pt x="18242671" y="34247"/>
                          <a:pt x="18062820" y="31016"/>
                          <a:pt x="17999050" y="36576"/>
                        </a:cubicBezTo>
                        <a:cubicBezTo>
                          <a:pt x="17935280" y="42136"/>
                          <a:pt x="17660872" y="54979"/>
                          <a:pt x="17512589" y="36576"/>
                        </a:cubicBezTo>
                        <a:cubicBezTo>
                          <a:pt x="17364306" y="18173"/>
                          <a:pt x="16937318" y="80009"/>
                          <a:pt x="16609162" y="36576"/>
                        </a:cubicBezTo>
                        <a:cubicBezTo>
                          <a:pt x="16281006" y="-6857"/>
                          <a:pt x="16026359" y="7033"/>
                          <a:pt x="15705734" y="36576"/>
                        </a:cubicBezTo>
                        <a:cubicBezTo>
                          <a:pt x="15385109" y="66119"/>
                          <a:pt x="15323052" y="38615"/>
                          <a:pt x="15010790" y="36576"/>
                        </a:cubicBezTo>
                        <a:cubicBezTo>
                          <a:pt x="14698528" y="34537"/>
                          <a:pt x="14760748" y="28823"/>
                          <a:pt x="14524330" y="36576"/>
                        </a:cubicBezTo>
                        <a:cubicBezTo>
                          <a:pt x="14287912" y="44329"/>
                          <a:pt x="13893156" y="2492"/>
                          <a:pt x="13412419" y="36576"/>
                        </a:cubicBezTo>
                        <a:cubicBezTo>
                          <a:pt x="12931682" y="70660"/>
                          <a:pt x="12908816" y="69060"/>
                          <a:pt x="12717475" y="36576"/>
                        </a:cubicBezTo>
                        <a:cubicBezTo>
                          <a:pt x="12526134" y="4092"/>
                          <a:pt x="12552704" y="35640"/>
                          <a:pt x="12439498" y="36576"/>
                        </a:cubicBezTo>
                        <a:cubicBezTo>
                          <a:pt x="12326292" y="37512"/>
                          <a:pt x="12226104" y="42247"/>
                          <a:pt x="12161520" y="36576"/>
                        </a:cubicBezTo>
                        <a:cubicBezTo>
                          <a:pt x="12096936" y="30905"/>
                          <a:pt x="12120700" y="34184"/>
                          <a:pt x="12092026" y="36576"/>
                        </a:cubicBezTo>
                        <a:cubicBezTo>
                          <a:pt x="12063352" y="38968"/>
                          <a:pt x="11659810" y="42950"/>
                          <a:pt x="11397082" y="36576"/>
                        </a:cubicBezTo>
                        <a:cubicBezTo>
                          <a:pt x="11134354" y="30202"/>
                          <a:pt x="11178557" y="27400"/>
                          <a:pt x="11119104" y="36576"/>
                        </a:cubicBezTo>
                        <a:cubicBezTo>
                          <a:pt x="11059651" y="45752"/>
                          <a:pt x="10338964" y="-13151"/>
                          <a:pt x="10007194" y="36576"/>
                        </a:cubicBezTo>
                        <a:cubicBezTo>
                          <a:pt x="9675424" y="86303"/>
                          <a:pt x="9515634" y="49671"/>
                          <a:pt x="9103766" y="36576"/>
                        </a:cubicBezTo>
                        <a:cubicBezTo>
                          <a:pt x="8691898" y="23481"/>
                          <a:pt x="8736753" y="21543"/>
                          <a:pt x="8617306" y="36576"/>
                        </a:cubicBezTo>
                        <a:cubicBezTo>
                          <a:pt x="8497859" y="51609"/>
                          <a:pt x="7826362" y="12350"/>
                          <a:pt x="7505395" y="36576"/>
                        </a:cubicBezTo>
                        <a:cubicBezTo>
                          <a:pt x="7184428" y="60802"/>
                          <a:pt x="7151500" y="4208"/>
                          <a:pt x="6810451" y="36576"/>
                        </a:cubicBezTo>
                        <a:cubicBezTo>
                          <a:pt x="6469402" y="68944"/>
                          <a:pt x="6667390" y="30626"/>
                          <a:pt x="6532474" y="36576"/>
                        </a:cubicBezTo>
                        <a:cubicBezTo>
                          <a:pt x="6397558" y="42526"/>
                          <a:pt x="5876384" y="27570"/>
                          <a:pt x="5420563" y="36576"/>
                        </a:cubicBezTo>
                        <a:cubicBezTo>
                          <a:pt x="4964742" y="45582"/>
                          <a:pt x="5245997" y="41316"/>
                          <a:pt x="5142586" y="36576"/>
                        </a:cubicBezTo>
                        <a:cubicBezTo>
                          <a:pt x="5039175" y="31836"/>
                          <a:pt x="4953546" y="29263"/>
                          <a:pt x="4864608" y="36576"/>
                        </a:cubicBezTo>
                        <a:cubicBezTo>
                          <a:pt x="4775670" y="43889"/>
                          <a:pt x="4493713" y="58274"/>
                          <a:pt x="4169664" y="36576"/>
                        </a:cubicBezTo>
                        <a:cubicBezTo>
                          <a:pt x="3845615" y="14878"/>
                          <a:pt x="3693028" y="46594"/>
                          <a:pt x="3266237" y="36576"/>
                        </a:cubicBezTo>
                        <a:cubicBezTo>
                          <a:pt x="2839446" y="26558"/>
                          <a:pt x="2522438" y="36949"/>
                          <a:pt x="2154326" y="36576"/>
                        </a:cubicBezTo>
                        <a:cubicBezTo>
                          <a:pt x="1786214" y="36203"/>
                          <a:pt x="2005642" y="41214"/>
                          <a:pt x="1876349" y="36576"/>
                        </a:cubicBezTo>
                        <a:cubicBezTo>
                          <a:pt x="1747056" y="31938"/>
                          <a:pt x="1829385" y="33472"/>
                          <a:pt x="1806854" y="36576"/>
                        </a:cubicBezTo>
                        <a:cubicBezTo>
                          <a:pt x="1784323" y="39680"/>
                          <a:pt x="1246316" y="63993"/>
                          <a:pt x="694944" y="36576"/>
                        </a:cubicBezTo>
                        <a:cubicBezTo>
                          <a:pt x="143572" y="9160"/>
                          <a:pt x="163302" y="26979"/>
                          <a:pt x="0" y="36576"/>
                        </a:cubicBezTo>
                        <a:cubicBezTo>
                          <a:pt x="22" y="27344"/>
                          <a:pt x="1256" y="17926"/>
                          <a:pt x="0" y="0"/>
                        </a:cubicBezTo>
                        <a:close/>
                      </a:path>
                      <a:path w="20848320" h="36576" stroke="0" extrusionOk="0">
                        <a:moveTo>
                          <a:pt x="0" y="0"/>
                        </a:moveTo>
                        <a:cubicBezTo>
                          <a:pt x="210862" y="3424"/>
                          <a:pt x="268345" y="21336"/>
                          <a:pt x="486461" y="0"/>
                        </a:cubicBezTo>
                        <a:cubicBezTo>
                          <a:pt x="704577" y="-21336"/>
                          <a:pt x="532170" y="3179"/>
                          <a:pt x="555955" y="0"/>
                        </a:cubicBezTo>
                        <a:cubicBezTo>
                          <a:pt x="579740" y="-3179"/>
                          <a:pt x="1388422" y="18160"/>
                          <a:pt x="1667866" y="0"/>
                        </a:cubicBezTo>
                        <a:cubicBezTo>
                          <a:pt x="1947310" y="-18160"/>
                          <a:pt x="1992154" y="12016"/>
                          <a:pt x="2154326" y="0"/>
                        </a:cubicBezTo>
                        <a:cubicBezTo>
                          <a:pt x="2316498" y="-12016"/>
                          <a:pt x="2491855" y="1788"/>
                          <a:pt x="2640787" y="0"/>
                        </a:cubicBezTo>
                        <a:cubicBezTo>
                          <a:pt x="2789719" y="-1788"/>
                          <a:pt x="3311903" y="-50876"/>
                          <a:pt x="3752698" y="0"/>
                        </a:cubicBezTo>
                        <a:cubicBezTo>
                          <a:pt x="4193493" y="50876"/>
                          <a:pt x="3892684" y="-10250"/>
                          <a:pt x="4030675" y="0"/>
                        </a:cubicBezTo>
                        <a:cubicBezTo>
                          <a:pt x="4168666" y="10250"/>
                          <a:pt x="4914947" y="-26383"/>
                          <a:pt x="5142586" y="0"/>
                        </a:cubicBezTo>
                        <a:cubicBezTo>
                          <a:pt x="5370225" y="26383"/>
                          <a:pt x="5961804" y="4454"/>
                          <a:pt x="6254496" y="0"/>
                        </a:cubicBezTo>
                        <a:cubicBezTo>
                          <a:pt x="6547188" y="-4454"/>
                          <a:pt x="6664731" y="4232"/>
                          <a:pt x="6949440" y="0"/>
                        </a:cubicBezTo>
                        <a:cubicBezTo>
                          <a:pt x="7234149" y="-4232"/>
                          <a:pt x="7686972" y="32328"/>
                          <a:pt x="8061350" y="0"/>
                        </a:cubicBezTo>
                        <a:cubicBezTo>
                          <a:pt x="8435728" y="-32328"/>
                          <a:pt x="8401434" y="-5730"/>
                          <a:pt x="8547811" y="0"/>
                        </a:cubicBezTo>
                        <a:cubicBezTo>
                          <a:pt x="8694188" y="5730"/>
                          <a:pt x="8905594" y="17079"/>
                          <a:pt x="9034272" y="0"/>
                        </a:cubicBezTo>
                        <a:cubicBezTo>
                          <a:pt x="9162950" y="-17079"/>
                          <a:pt x="9492310" y="19374"/>
                          <a:pt x="9937699" y="0"/>
                        </a:cubicBezTo>
                        <a:cubicBezTo>
                          <a:pt x="10383088" y="-19374"/>
                          <a:pt x="10267936" y="-467"/>
                          <a:pt x="10424160" y="0"/>
                        </a:cubicBezTo>
                        <a:cubicBezTo>
                          <a:pt x="10580384" y="467"/>
                          <a:pt x="11238064" y="-50850"/>
                          <a:pt x="11536070" y="0"/>
                        </a:cubicBezTo>
                        <a:cubicBezTo>
                          <a:pt x="11834076" y="50850"/>
                          <a:pt x="12406192" y="-54079"/>
                          <a:pt x="12647981" y="0"/>
                        </a:cubicBezTo>
                        <a:cubicBezTo>
                          <a:pt x="12889770" y="54079"/>
                          <a:pt x="13147027" y="10636"/>
                          <a:pt x="13342925" y="0"/>
                        </a:cubicBezTo>
                        <a:cubicBezTo>
                          <a:pt x="13538823" y="-10636"/>
                          <a:pt x="13694716" y="21561"/>
                          <a:pt x="13829386" y="0"/>
                        </a:cubicBezTo>
                        <a:cubicBezTo>
                          <a:pt x="13964056" y="-21561"/>
                          <a:pt x="13877769" y="3363"/>
                          <a:pt x="13898880" y="0"/>
                        </a:cubicBezTo>
                        <a:cubicBezTo>
                          <a:pt x="13919991" y="-3363"/>
                          <a:pt x="14105666" y="4286"/>
                          <a:pt x="14176858" y="0"/>
                        </a:cubicBezTo>
                        <a:cubicBezTo>
                          <a:pt x="14248050" y="-4286"/>
                          <a:pt x="14394619" y="1636"/>
                          <a:pt x="14454835" y="0"/>
                        </a:cubicBezTo>
                        <a:cubicBezTo>
                          <a:pt x="14515051" y="-1636"/>
                          <a:pt x="14734528" y="10133"/>
                          <a:pt x="14941296" y="0"/>
                        </a:cubicBezTo>
                        <a:cubicBezTo>
                          <a:pt x="15148064" y="-10133"/>
                          <a:pt x="15673930" y="-23681"/>
                          <a:pt x="16053206" y="0"/>
                        </a:cubicBezTo>
                        <a:cubicBezTo>
                          <a:pt x="16432482" y="23681"/>
                          <a:pt x="16554220" y="31170"/>
                          <a:pt x="16748150" y="0"/>
                        </a:cubicBezTo>
                        <a:cubicBezTo>
                          <a:pt x="16942080" y="-31170"/>
                          <a:pt x="17117211" y="-9455"/>
                          <a:pt x="17234611" y="0"/>
                        </a:cubicBezTo>
                        <a:cubicBezTo>
                          <a:pt x="17352011" y="9455"/>
                          <a:pt x="17270154" y="-2908"/>
                          <a:pt x="17304106" y="0"/>
                        </a:cubicBezTo>
                        <a:cubicBezTo>
                          <a:pt x="17338059" y="2908"/>
                          <a:pt x="17357410" y="3270"/>
                          <a:pt x="17373600" y="0"/>
                        </a:cubicBezTo>
                        <a:cubicBezTo>
                          <a:pt x="17389790" y="-3270"/>
                          <a:pt x="18059337" y="6645"/>
                          <a:pt x="18277027" y="0"/>
                        </a:cubicBezTo>
                        <a:cubicBezTo>
                          <a:pt x="18494717" y="-6645"/>
                          <a:pt x="18447763" y="13356"/>
                          <a:pt x="18555005" y="0"/>
                        </a:cubicBezTo>
                        <a:cubicBezTo>
                          <a:pt x="18662247" y="-13356"/>
                          <a:pt x="19400317" y="-26730"/>
                          <a:pt x="19666915" y="0"/>
                        </a:cubicBezTo>
                        <a:cubicBezTo>
                          <a:pt x="19933513" y="26730"/>
                          <a:pt x="19996181" y="-11524"/>
                          <a:pt x="20153376" y="0"/>
                        </a:cubicBezTo>
                        <a:cubicBezTo>
                          <a:pt x="20310571" y="11524"/>
                          <a:pt x="20193891" y="1852"/>
                          <a:pt x="20222870" y="0"/>
                        </a:cubicBezTo>
                        <a:cubicBezTo>
                          <a:pt x="20251849" y="-1852"/>
                          <a:pt x="20588119" y="29099"/>
                          <a:pt x="20848320" y="0"/>
                        </a:cubicBezTo>
                        <a:cubicBezTo>
                          <a:pt x="20849814" y="10640"/>
                          <a:pt x="20847605" y="26510"/>
                          <a:pt x="20848320" y="36576"/>
                        </a:cubicBezTo>
                        <a:cubicBezTo>
                          <a:pt x="20654619" y="7063"/>
                          <a:pt x="20479570" y="55250"/>
                          <a:pt x="20153376" y="36576"/>
                        </a:cubicBezTo>
                        <a:cubicBezTo>
                          <a:pt x="19827182" y="17902"/>
                          <a:pt x="19591000" y="13476"/>
                          <a:pt x="19249949" y="36576"/>
                        </a:cubicBezTo>
                        <a:cubicBezTo>
                          <a:pt x="18908898" y="59676"/>
                          <a:pt x="19033814" y="40540"/>
                          <a:pt x="18971971" y="36576"/>
                        </a:cubicBezTo>
                        <a:cubicBezTo>
                          <a:pt x="18910128" y="32612"/>
                          <a:pt x="18923930" y="35558"/>
                          <a:pt x="18902477" y="36576"/>
                        </a:cubicBezTo>
                        <a:cubicBezTo>
                          <a:pt x="18881024" y="37594"/>
                          <a:pt x="18682960" y="34659"/>
                          <a:pt x="18624499" y="36576"/>
                        </a:cubicBezTo>
                        <a:cubicBezTo>
                          <a:pt x="18566038" y="38493"/>
                          <a:pt x="18306223" y="50825"/>
                          <a:pt x="18138038" y="36576"/>
                        </a:cubicBezTo>
                        <a:cubicBezTo>
                          <a:pt x="17969853" y="22327"/>
                          <a:pt x="17668256" y="2323"/>
                          <a:pt x="17443094" y="36576"/>
                        </a:cubicBezTo>
                        <a:cubicBezTo>
                          <a:pt x="17217932" y="70829"/>
                          <a:pt x="17238053" y="24918"/>
                          <a:pt x="17165117" y="36576"/>
                        </a:cubicBezTo>
                        <a:cubicBezTo>
                          <a:pt x="17092181" y="48234"/>
                          <a:pt x="16297609" y="-1972"/>
                          <a:pt x="16053206" y="36576"/>
                        </a:cubicBezTo>
                        <a:cubicBezTo>
                          <a:pt x="15808803" y="75124"/>
                          <a:pt x="15612881" y="12706"/>
                          <a:pt x="15358262" y="36576"/>
                        </a:cubicBezTo>
                        <a:cubicBezTo>
                          <a:pt x="15103643" y="60446"/>
                          <a:pt x="14771375" y="56936"/>
                          <a:pt x="14246352" y="36576"/>
                        </a:cubicBezTo>
                        <a:cubicBezTo>
                          <a:pt x="13721329" y="16217"/>
                          <a:pt x="13696581" y="29472"/>
                          <a:pt x="13342925" y="36576"/>
                        </a:cubicBezTo>
                        <a:cubicBezTo>
                          <a:pt x="12989269" y="43680"/>
                          <a:pt x="12962396" y="49145"/>
                          <a:pt x="12856464" y="36576"/>
                        </a:cubicBezTo>
                        <a:cubicBezTo>
                          <a:pt x="12750532" y="24007"/>
                          <a:pt x="12154738" y="39012"/>
                          <a:pt x="11953037" y="36576"/>
                        </a:cubicBezTo>
                        <a:cubicBezTo>
                          <a:pt x="11751336" y="34140"/>
                          <a:pt x="11777343" y="48997"/>
                          <a:pt x="11675059" y="36576"/>
                        </a:cubicBezTo>
                        <a:cubicBezTo>
                          <a:pt x="11572775" y="24155"/>
                          <a:pt x="11167366" y="14596"/>
                          <a:pt x="10980115" y="36576"/>
                        </a:cubicBezTo>
                        <a:cubicBezTo>
                          <a:pt x="10792864" y="58556"/>
                          <a:pt x="10943614" y="34966"/>
                          <a:pt x="10910621" y="36576"/>
                        </a:cubicBezTo>
                        <a:cubicBezTo>
                          <a:pt x="10877628" y="38186"/>
                          <a:pt x="10107106" y="18714"/>
                          <a:pt x="9798710" y="36576"/>
                        </a:cubicBezTo>
                        <a:cubicBezTo>
                          <a:pt x="9490314" y="54438"/>
                          <a:pt x="9350747" y="39004"/>
                          <a:pt x="9103766" y="36576"/>
                        </a:cubicBezTo>
                        <a:cubicBezTo>
                          <a:pt x="8856785" y="34148"/>
                          <a:pt x="8364592" y="9380"/>
                          <a:pt x="7991856" y="36576"/>
                        </a:cubicBezTo>
                        <a:cubicBezTo>
                          <a:pt x="7619120" y="63773"/>
                          <a:pt x="7691866" y="38621"/>
                          <a:pt x="7505395" y="36576"/>
                        </a:cubicBezTo>
                        <a:cubicBezTo>
                          <a:pt x="7318924" y="34531"/>
                          <a:pt x="7287336" y="42678"/>
                          <a:pt x="7227418" y="36576"/>
                        </a:cubicBezTo>
                        <a:cubicBezTo>
                          <a:pt x="7167500" y="30474"/>
                          <a:pt x="6785032" y="11529"/>
                          <a:pt x="6532474" y="36576"/>
                        </a:cubicBezTo>
                        <a:cubicBezTo>
                          <a:pt x="6279916" y="61623"/>
                          <a:pt x="5810454" y="46589"/>
                          <a:pt x="5629046" y="36576"/>
                        </a:cubicBezTo>
                        <a:cubicBezTo>
                          <a:pt x="5447638" y="26563"/>
                          <a:pt x="4807018" y="53021"/>
                          <a:pt x="4517136" y="36576"/>
                        </a:cubicBezTo>
                        <a:cubicBezTo>
                          <a:pt x="4227254" y="20132"/>
                          <a:pt x="3851360" y="7139"/>
                          <a:pt x="3613709" y="36576"/>
                        </a:cubicBezTo>
                        <a:cubicBezTo>
                          <a:pt x="3376058" y="66013"/>
                          <a:pt x="2930322" y="88578"/>
                          <a:pt x="2501798" y="36576"/>
                        </a:cubicBezTo>
                        <a:cubicBezTo>
                          <a:pt x="2073274" y="-15426"/>
                          <a:pt x="1851991" y="5662"/>
                          <a:pt x="1598371" y="36576"/>
                        </a:cubicBezTo>
                        <a:cubicBezTo>
                          <a:pt x="1344751" y="67490"/>
                          <a:pt x="1395497" y="28598"/>
                          <a:pt x="1320394" y="36576"/>
                        </a:cubicBezTo>
                        <a:cubicBezTo>
                          <a:pt x="1245291" y="44554"/>
                          <a:pt x="552167" y="85351"/>
                          <a:pt x="0" y="36576"/>
                        </a:cubicBezTo>
                        <a:cubicBezTo>
                          <a:pt x="507" y="25656"/>
                          <a:pt x="466" y="93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0DC0DC6-3D3C-80AB-A2F7-E475D84368FE}"/>
              </a:ext>
            </a:extLst>
          </p:cNvPr>
          <p:cNvGraphicFramePr>
            <a:graphicFrameLocks noGrp="1"/>
          </p:cNvGraphicFramePr>
          <p:nvPr>
            <p:ph idx="1"/>
            <p:extLst>
              <p:ext uri="{D42A27DB-BD31-4B8C-83A1-F6EECF244321}">
                <p14:modId xmlns:p14="http://schemas.microsoft.com/office/powerpoint/2010/main" val="2274710512"/>
              </p:ext>
            </p:extLst>
          </p:nvPr>
        </p:nvGraphicFramePr>
        <p:xfrm>
          <a:off x="1676400" y="4456174"/>
          <a:ext cx="21031200" cy="7897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4661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7F6878-9AF1-4BDD-B8B0-AE40064BA255}"/>
              </a:ext>
            </a:extLst>
          </p:cNvPr>
          <p:cNvSpPr>
            <a:spLocks noGrp="1"/>
          </p:cNvSpPr>
          <p:nvPr>
            <p:ph type="title"/>
          </p:nvPr>
        </p:nvSpPr>
        <p:spPr>
          <a:xfrm>
            <a:off x="1676400" y="730250"/>
            <a:ext cx="21031200" cy="2651126"/>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9200" b="1">
                <a:effectLst/>
                <a:latin typeface="Arial" panose="020B0604020202020204" pitchFamily="34" charset="0"/>
                <a:ea typeface="Arial" panose="020B0604020202020204" pitchFamily="34" charset="0"/>
                <a:cs typeface="Times New Roman" panose="02020603050405020304" pitchFamily="18" charset="0"/>
              </a:rPr>
              <a:t>Conversation Step 3:  Exploring Bequest Options &amp; Assets</a:t>
            </a:r>
            <a:endParaRPr lang="en-US" sz="9200"/>
          </a:p>
        </p:txBody>
      </p:sp>
      <p:sp>
        <p:nvSpPr>
          <p:cNvPr id="3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6400" y="3730626"/>
            <a:ext cx="20848320" cy="36576"/>
          </a:xfrm>
          <a:custGeom>
            <a:avLst/>
            <a:gdLst>
              <a:gd name="connsiteX0" fmla="*/ 0 w 20848320"/>
              <a:gd name="connsiteY0" fmla="*/ 0 h 36576"/>
              <a:gd name="connsiteX1" fmla="*/ 694944 w 20848320"/>
              <a:gd name="connsiteY1" fmla="*/ 0 h 36576"/>
              <a:gd name="connsiteX2" fmla="*/ 764438 w 20848320"/>
              <a:gd name="connsiteY2" fmla="*/ 0 h 36576"/>
              <a:gd name="connsiteX3" fmla="*/ 1250899 w 20848320"/>
              <a:gd name="connsiteY3" fmla="*/ 0 h 36576"/>
              <a:gd name="connsiteX4" fmla="*/ 2154326 w 20848320"/>
              <a:gd name="connsiteY4" fmla="*/ 0 h 36576"/>
              <a:gd name="connsiteX5" fmla="*/ 3266237 w 20848320"/>
              <a:gd name="connsiteY5" fmla="*/ 0 h 36576"/>
              <a:gd name="connsiteX6" fmla="*/ 3335731 w 20848320"/>
              <a:gd name="connsiteY6" fmla="*/ 0 h 36576"/>
              <a:gd name="connsiteX7" fmla="*/ 3405226 w 20848320"/>
              <a:gd name="connsiteY7" fmla="*/ 0 h 36576"/>
              <a:gd name="connsiteX8" fmla="*/ 4517136 w 20848320"/>
              <a:gd name="connsiteY8" fmla="*/ 0 h 36576"/>
              <a:gd name="connsiteX9" fmla="*/ 4586630 w 20848320"/>
              <a:gd name="connsiteY9" fmla="*/ 0 h 36576"/>
              <a:gd name="connsiteX10" fmla="*/ 5281574 w 20848320"/>
              <a:gd name="connsiteY10" fmla="*/ 0 h 36576"/>
              <a:gd name="connsiteX11" fmla="*/ 5559552 w 20848320"/>
              <a:gd name="connsiteY11" fmla="*/ 0 h 36576"/>
              <a:gd name="connsiteX12" fmla="*/ 5837530 w 20848320"/>
              <a:gd name="connsiteY12" fmla="*/ 0 h 36576"/>
              <a:gd name="connsiteX13" fmla="*/ 6115507 w 20848320"/>
              <a:gd name="connsiteY13" fmla="*/ 0 h 36576"/>
              <a:gd name="connsiteX14" fmla="*/ 6393485 w 20848320"/>
              <a:gd name="connsiteY14" fmla="*/ 0 h 36576"/>
              <a:gd name="connsiteX15" fmla="*/ 6879946 w 20848320"/>
              <a:gd name="connsiteY15" fmla="*/ 0 h 36576"/>
              <a:gd name="connsiteX16" fmla="*/ 7157923 w 20848320"/>
              <a:gd name="connsiteY16" fmla="*/ 0 h 36576"/>
              <a:gd name="connsiteX17" fmla="*/ 7644384 w 20848320"/>
              <a:gd name="connsiteY17" fmla="*/ 0 h 36576"/>
              <a:gd name="connsiteX18" fmla="*/ 8547811 w 20848320"/>
              <a:gd name="connsiteY18" fmla="*/ 0 h 36576"/>
              <a:gd name="connsiteX19" fmla="*/ 8825789 w 20848320"/>
              <a:gd name="connsiteY19" fmla="*/ 0 h 36576"/>
              <a:gd name="connsiteX20" fmla="*/ 8895283 w 20848320"/>
              <a:gd name="connsiteY20" fmla="*/ 0 h 36576"/>
              <a:gd name="connsiteX21" fmla="*/ 10007194 w 20848320"/>
              <a:gd name="connsiteY21" fmla="*/ 0 h 36576"/>
              <a:gd name="connsiteX22" fmla="*/ 10076688 w 20848320"/>
              <a:gd name="connsiteY22" fmla="*/ 0 h 36576"/>
              <a:gd name="connsiteX23" fmla="*/ 10771632 w 20848320"/>
              <a:gd name="connsiteY23" fmla="*/ 0 h 36576"/>
              <a:gd name="connsiteX24" fmla="*/ 10841126 w 20848320"/>
              <a:gd name="connsiteY24" fmla="*/ 0 h 36576"/>
              <a:gd name="connsiteX25" fmla="*/ 11744554 w 20848320"/>
              <a:gd name="connsiteY25" fmla="*/ 0 h 36576"/>
              <a:gd name="connsiteX26" fmla="*/ 12439498 w 20848320"/>
              <a:gd name="connsiteY26" fmla="*/ 0 h 36576"/>
              <a:gd name="connsiteX27" fmla="*/ 13342925 w 20848320"/>
              <a:gd name="connsiteY27" fmla="*/ 0 h 36576"/>
              <a:gd name="connsiteX28" fmla="*/ 14037869 w 20848320"/>
              <a:gd name="connsiteY28" fmla="*/ 0 h 36576"/>
              <a:gd name="connsiteX29" fmla="*/ 14941296 w 20848320"/>
              <a:gd name="connsiteY29" fmla="*/ 0 h 36576"/>
              <a:gd name="connsiteX30" fmla="*/ 15844723 w 20848320"/>
              <a:gd name="connsiteY30" fmla="*/ 0 h 36576"/>
              <a:gd name="connsiteX31" fmla="*/ 16378440 w 20848320"/>
              <a:gd name="connsiteY31" fmla="*/ 0 h 36576"/>
              <a:gd name="connsiteX32" fmla="*/ 16956634 w 20848320"/>
              <a:gd name="connsiteY32" fmla="*/ 0 h 36576"/>
              <a:gd name="connsiteX33" fmla="*/ 17026128 w 20848320"/>
              <a:gd name="connsiteY33" fmla="*/ 0 h 36576"/>
              <a:gd name="connsiteX34" fmla="*/ 17095622 w 20848320"/>
              <a:gd name="connsiteY34" fmla="*/ 0 h 36576"/>
              <a:gd name="connsiteX35" fmla="*/ 18207533 w 20848320"/>
              <a:gd name="connsiteY35" fmla="*/ 0 h 36576"/>
              <a:gd name="connsiteX36" fmla="*/ 18693994 w 20848320"/>
              <a:gd name="connsiteY36" fmla="*/ 0 h 36576"/>
              <a:gd name="connsiteX37" fmla="*/ 19805904 w 20848320"/>
              <a:gd name="connsiteY37" fmla="*/ 0 h 36576"/>
              <a:gd name="connsiteX38" fmla="*/ 20848320 w 20848320"/>
              <a:gd name="connsiteY38" fmla="*/ 0 h 36576"/>
              <a:gd name="connsiteX39" fmla="*/ 20848320 w 20848320"/>
              <a:gd name="connsiteY39" fmla="*/ 36576 h 36576"/>
              <a:gd name="connsiteX40" fmla="*/ 20153376 w 20848320"/>
              <a:gd name="connsiteY40" fmla="*/ 36576 h 36576"/>
              <a:gd name="connsiteX41" fmla="*/ 19041466 w 20848320"/>
              <a:gd name="connsiteY41" fmla="*/ 36576 h 36576"/>
              <a:gd name="connsiteX42" fmla="*/ 18346522 w 20848320"/>
              <a:gd name="connsiteY42" fmla="*/ 36576 h 36576"/>
              <a:gd name="connsiteX43" fmla="*/ 18277027 w 20848320"/>
              <a:gd name="connsiteY43" fmla="*/ 36576 h 36576"/>
              <a:gd name="connsiteX44" fmla="*/ 17999050 w 20848320"/>
              <a:gd name="connsiteY44" fmla="*/ 36576 h 36576"/>
              <a:gd name="connsiteX45" fmla="*/ 17512589 w 20848320"/>
              <a:gd name="connsiteY45" fmla="*/ 36576 h 36576"/>
              <a:gd name="connsiteX46" fmla="*/ 16609162 w 20848320"/>
              <a:gd name="connsiteY46" fmla="*/ 36576 h 36576"/>
              <a:gd name="connsiteX47" fmla="*/ 15705734 w 20848320"/>
              <a:gd name="connsiteY47" fmla="*/ 36576 h 36576"/>
              <a:gd name="connsiteX48" fmla="*/ 15010790 w 20848320"/>
              <a:gd name="connsiteY48" fmla="*/ 36576 h 36576"/>
              <a:gd name="connsiteX49" fmla="*/ 14524330 w 20848320"/>
              <a:gd name="connsiteY49" fmla="*/ 36576 h 36576"/>
              <a:gd name="connsiteX50" fmla="*/ 13412419 w 20848320"/>
              <a:gd name="connsiteY50" fmla="*/ 36576 h 36576"/>
              <a:gd name="connsiteX51" fmla="*/ 12717475 w 20848320"/>
              <a:gd name="connsiteY51" fmla="*/ 36576 h 36576"/>
              <a:gd name="connsiteX52" fmla="*/ 12439498 w 20848320"/>
              <a:gd name="connsiteY52" fmla="*/ 36576 h 36576"/>
              <a:gd name="connsiteX53" fmla="*/ 12161520 w 20848320"/>
              <a:gd name="connsiteY53" fmla="*/ 36576 h 36576"/>
              <a:gd name="connsiteX54" fmla="*/ 12092026 w 20848320"/>
              <a:gd name="connsiteY54" fmla="*/ 36576 h 36576"/>
              <a:gd name="connsiteX55" fmla="*/ 11397082 w 20848320"/>
              <a:gd name="connsiteY55" fmla="*/ 36576 h 36576"/>
              <a:gd name="connsiteX56" fmla="*/ 11119104 w 20848320"/>
              <a:gd name="connsiteY56" fmla="*/ 36576 h 36576"/>
              <a:gd name="connsiteX57" fmla="*/ 10007194 w 20848320"/>
              <a:gd name="connsiteY57" fmla="*/ 36576 h 36576"/>
              <a:gd name="connsiteX58" fmla="*/ 9103766 w 20848320"/>
              <a:gd name="connsiteY58" fmla="*/ 36576 h 36576"/>
              <a:gd name="connsiteX59" fmla="*/ 8617306 w 20848320"/>
              <a:gd name="connsiteY59" fmla="*/ 36576 h 36576"/>
              <a:gd name="connsiteX60" fmla="*/ 7505395 w 20848320"/>
              <a:gd name="connsiteY60" fmla="*/ 36576 h 36576"/>
              <a:gd name="connsiteX61" fmla="*/ 6810451 w 20848320"/>
              <a:gd name="connsiteY61" fmla="*/ 36576 h 36576"/>
              <a:gd name="connsiteX62" fmla="*/ 6532474 w 20848320"/>
              <a:gd name="connsiteY62" fmla="*/ 36576 h 36576"/>
              <a:gd name="connsiteX63" fmla="*/ 5420563 w 20848320"/>
              <a:gd name="connsiteY63" fmla="*/ 36576 h 36576"/>
              <a:gd name="connsiteX64" fmla="*/ 5142586 w 20848320"/>
              <a:gd name="connsiteY64" fmla="*/ 36576 h 36576"/>
              <a:gd name="connsiteX65" fmla="*/ 4864608 w 20848320"/>
              <a:gd name="connsiteY65" fmla="*/ 36576 h 36576"/>
              <a:gd name="connsiteX66" fmla="*/ 4169664 w 20848320"/>
              <a:gd name="connsiteY66" fmla="*/ 36576 h 36576"/>
              <a:gd name="connsiteX67" fmla="*/ 3266237 w 20848320"/>
              <a:gd name="connsiteY67" fmla="*/ 36576 h 36576"/>
              <a:gd name="connsiteX68" fmla="*/ 2154326 w 20848320"/>
              <a:gd name="connsiteY68" fmla="*/ 36576 h 36576"/>
              <a:gd name="connsiteX69" fmla="*/ 1876349 w 20848320"/>
              <a:gd name="connsiteY69" fmla="*/ 36576 h 36576"/>
              <a:gd name="connsiteX70" fmla="*/ 1806854 w 20848320"/>
              <a:gd name="connsiteY70" fmla="*/ 36576 h 36576"/>
              <a:gd name="connsiteX71" fmla="*/ 694944 w 20848320"/>
              <a:gd name="connsiteY71" fmla="*/ 36576 h 36576"/>
              <a:gd name="connsiteX72" fmla="*/ 0 w 20848320"/>
              <a:gd name="connsiteY72" fmla="*/ 36576 h 36576"/>
              <a:gd name="connsiteX73" fmla="*/ 0 w 20848320"/>
              <a:gd name="connsiteY73" fmla="*/ 0 h 36576"/>
              <a:gd name="connsiteX0" fmla="*/ 0 w 20848320"/>
              <a:gd name="connsiteY0" fmla="*/ 0 h 36576"/>
              <a:gd name="connsiteX1" fmla="*/ 486461 w 20848320"/>
              <a:gd name="connsiteY1" fmla="*/ 0 h 36576"/>
              <a:gd name="connsiteX2" fmla="*/ 555955 w 20848320"/>
              <a:gd name="connsiteY2" fmla="*/ 0 h 36576"/>
              <a:gd name="connsiteX3" fmla="*/ 1667866 w 20848320"/>
              <a:gd name="connsiteY3" fmla="*/ 0 h 36576"/>
              <a:gd name="connsiteX4" fmla="*/ 2154326 w 20848320"/>
              <a:gd name="connsiteY4" fmla="*/ 0 h 36576"/>
              <a:gd name="connsiteX5" fmla="*/ 2640787 w 20848320"/>
              <a:gd name="connsiteY5" fmla="*/ 0 h 36576"/>
              <a:gd name="connsiteX6" fmla="*/ 3752698 w 20848320"/>
              <a:gd name="connsiteY6" fmla="*/ 0 h 36576"/>
              <a:gd name="connsiteX7" fmla="*/ 4030675 w 20848320"/>
              <a:gd name="connsiteY7" fmla="*/ 0 h 36576"/>
              <a:gd name="connsiteX8" fmla="*/ 5142586 w 20848320"/>
              <a:gd name="connsiteY8" fmla="*/ 0 h 36576"/>
              <a:gd name="connsiteX9" fmla="*/ 6254496 w 20848320"/>
              <a:gd name="connsiteY9" fmla="*/ 0 h 36576"/>
              <a:gd name="connsiteX10" fmla="*/ 6949440 w 20848320"/>
              <a:gd name="connsiteY10" fmla="*/ 0 h 36576"/>
              <a:gd name="connsiteX11" fmla="*/ 8061350 w 20848320"/>
              <a:gd name="connsiteY11" fmla="*/ 0 h 36576"/>
              <a:gd name="connsiteX12" fmla="*/ 8547811 w 20848320"/>
              <a:gd name="connsiteY12" fmla="*/ 0 h 36576"/>
              <a:gd name="connsiteX13" fmla="*/ 9034272 w 20848320"/>
              <a:gd name="connsiteY13" fmla="*/ 0 h 36576"/>
              <a:gd name="connsiteX14" fmla="*/ 9937699 w 20848320"/>
              <a:gd name="connsiteY14" fmla="*/ 0 h 36576"/>
              <a:gd name="connsiteX15" fmla="*/ 10424160 w 20848320"/>
              <a:gd name="connsiteY15" fmla="*/ 0 h 36576"/>
              <a:gd name="connsiteX16" fmla="*/ 11536070 w 20848320"/>
              <a:gd name="connsiteY16" fmla="*/ 0 h 36576"/>
              <a:gd name="connsiteX17" fmla="*/ 12647981 w 20848320"/>
              <a:gd name="connsiteY17" fmla="*/ 0 h 36576"/>
              <a:gd name="connsiteX18" fmla="*/ 13342925 w 20848320"/>
              <a:gd name="connsiteY18" fmla="*/ 0 h 36576"/>
              <a:gd name="connsiteX19" fmla="*/ 13829386 w 20848320"/>
              <a:gd name="connsiteY19" fmla="*/ 0 h 36576"/>
              <a:gd name="connsiteX20" fmla="*/ 13898880 w 20848320"/>
              <a:gd name="connsiteY20" fmla="*/ 0 h 36576"/>
              <a:gd name="connsiteX21" fmla="*/ 14176858 w 20848320"/>
              <a:gd name="connsiteY21" fmla="*/ 0 h 36576"/>
              <a:gd name="connsiteX22" fmla="*/ 14454835 w 20848320"/>
              <a:gd name="connsiteY22" fmla="*/ 0 h 36576"/>
              <a:gd name="connsiteX23" fmla="*/ 14941296 w 20848320"/>
              <a:gd name="connsiteY23" fmla="*/ 0 h 36576"/>
              <a:gd name="connsiteX24" fmla="*/ 16053206 w 20848320"/>
              <a:gd name="connsiteY24" fmla="*/ 0 h 36576"/>
              <a:gd name="connsiteX25" fmla="*/ 16748150 w 20848320"/>
              <a:gd name="connsiteY25" fmla="*/ 0 h 36576"/>
              <a:gd name="connsiteX26" fmla="*/ 17234611 w 20848320"/>
              <a:gd name="connsiteY26" fmla="*/ 0 h 36576"/>
              <a:gd name="connsiteX27" fmla="*/ 17304106 w 20848320"/>
              <a:gd name="connsiteY27" fmla="*/ 0 h 36576"/>
              <a:gd name="connsiteX28" fmla="*/ 17373600 w 20848320"/>
              <a:gd name="connsiteY28" fmla="*/ 0 h 36576"/>
              <a:gd name="connsiteX29" fmla="*/ 18277027 w 20848320"/>
              <a:gd name="connsiteY29" fmla="*/ 0 h 36576"/>
              <a:gd name="connsiteX30" fmla="*/ 18555005 w 20848320"/>
              <a:gd name="connsiteY30" fmla="*/ 0 h 36576"/>
              <a:gd name="connsiteX31" fmla="*/ 19666915 w 20848320"/>
              <a:gd name="connsiteY31" fmla="*/ 0 h 36576"/>
              <a:gd name="connsiteX32" fmla="*/ 20153376 w 20848320"/>
              <a:gd name="connsiteY32" fmla="*/ 0 h 36576"/>
              <a:gd name="connsiteX33" fmla="*/ 20222870 w 20848320"/>
              <a:gd name="connsiteY33" fmla="*/ 0 h 36576"/>
              <a:gd name="connsiteX34" fmla="*/ 20848320 w 20848320"/>
              <a:gd name="connsiteY34" fmla="*/ 0 h 36576"/>
              <a:gd name="connsiteX35" fmla="*/ 20848320 w 20848320"/>
              <a:gd name="connsiteY35" fmla="*/ 36576 h 36576"/>
              <a:gd name="connsiteX36" fmla="*/ 20153376 w 20848320"/>
              <a:gd name="connsiteY36" fmla="*/ 36576 h 36576"/>
              <a:gd name="connsiteX37" fmla="*/ 19249949 w 20848320"/>
              <a:gd name="connsiteY37" fmla="*/ 36576 h 36576"/>
              <a:gd name="connsiteX38" fmla="*/ 18971971 w 20848320"/>
              <a:gd name="connsiteY38" fmla="*/ 36576 h 36576"/>
              <a:gd name="connsiteX39" fmla="*/ 18902477 w 20848320"/>
              <a:gd name="connsiteY39" fmla="*/ 36576 h 36576"/>
              <a:gd name="connsiteX40" fmla="*/ 18624499 w 20848320"/>
              <a:gd name="connsiteY40" fmla="*/ 36576 h 36576"/>
              <a:gd name="connsiteX41" fmla="*/ 18138038 w 20848320"/>
              <a:gd name="connsiteY41" fmla="*/ 36576 h 36576"/>
              <a:gd name="connsiteX42" fmla="*/ 17443094 w 20848320"/>
              <a:gd name="connsiteY42" fmla="*/ 36576 h 36576"/>
              <a:gd name="connsiteX43" fmla="*/ 17165117 w 20848320"/>
              <a:gd name="connsiteY43" fmla="*/ 36576 h 36576"/>
              <a:gd name="connsiteX44" fmla="*/ 16053206 w 20848320"/>
              <a:gd name="connsiteY44" fmla="*/ 36576 h 36576"/>
              <a:gd name="connsiteX45" fmla="*/ 15358262 w 20848320"/>
              <a:gd name="connsiteY45" fmla="*/ 36576 h 36576"/>
              <a:gd name="connsiteX46" fmla="*/ 14246352 w 20848320"/>
              <a:gd name="connsiteY46" fmla="*/ 36576 h 36576"/>
              <a:gd name="connsiteX47" fmla="*/ 13342925 w 20848320"/>
              <a:gd name="connsiteY47" fmla="*/ 36576 h 36576"/>
              <a:gd name="connsiteX48" fmla="*/ 12856464 w 20848320"/>
              <a:gd name="connsiteY48" fmla="*/ 36576 h 36576"/>
              <a:gd name="connsiteX49" fmla="*/ 11953037 w 20848320"/>
              <a:gd name="connsiteY49" fmla="*/ 36576 h 36576"/>
              <a:gd name="connsiteX50" fmla="*/ 11675059 w 20848320"/>
              <a:gd name="connsiteY50" fmla="*/ 36576 h 36576"/>
              <a:gd name="connsiteX51" fmla="*/ 10980115 w 20848320"/>
              <a:gd name="connsiteY51" fmla="*/ 36576 h 36576"/>
              <a:gd name="connsiteX52" fmla="*/ 10910621 w 20848320"/>
              <a:gd name="connsiteY52" fmla="*/ 36576 h 36576"/>
              <a:gd name="connsiteX53" fmla="*/ 9798710 w 20848320"/>
              <a:gd name="connsiteY53" fmla="*/ 36576 h 36576"/>
              <a:gd name="connsiteX54" fmla="*/ 9103766 w 20848320"/>
              <a:gd name="connsiteY54" fmla="*/ 36576 h 36576"/>
              <a:gd name="connsiteX55" fmla="*/ 7991856 w 20848320"/>
              <a:gd name="connsiteY55" fmla="*/ 36576 h 36576"/>
              <a:gd name="connsiteX56" fmla="*/ 7505395 w 20848320"/>
              <a:gd name="connsiteY56" fmla="*/ 36576 h 36576"/>
              <a:gd name="connsiteX57" fmla="*/ 7227418 w 20848320"/>
              <a:gd name="connsiteY57" fmla="*/ 36576 h 36576"/>
              <a:gd name="connsiteX58" fmla="*/ 6532474 w 20848320"/>
              <a:gd name="connsiteY58" fmla="*/ 36576 h 36576"/>
              <a:gd name="connsiteX59" fmla="*/ 5629046 w 20848320"/>
              <a:gd name="connsiteY59" fmla="*/ 36576 h 36576"/>
              <a:gd name="connsiteX60" fmla="*/ 4517136 w 20848320"/>
              <a:gd name="connsiteY60" fmla="*/ 36576 h 36576"/>
              <a:gd name="connsiteX61" fmla="*/ 3613709 w 20848320"/>
              <a:gd name="connsiteY61" fmla="*/ 36576 h 36576"/>
              <a:gd name="connsiteX62" fmla="*/ 2501798 w 20848320"/>
              <a:gd name="connsiteY62" fmla="*/ 36576 h 36576"/>
              <a:gd name="connsiteX63" fmla="*/ 1598371 w 20848320"/>
              <a:gd name="connsiteY63" fmla="*/ 36576 h 36576"/>
              <a:gd name="connsiteX64" fmla="*/ 1320394 w 20848320"/>
              <a:gd name="connsiteY64" fmla="*/ 36576 h 36576"/>
              <a:gd name="connsiteX65" fmla="*/ 0 w 20848320"/>
              <a:gd name="connsiteY65" fmla="*/ 36576 h 36576"/>
              <a:gd name="connsiteX66" fmla="*/ 0 w 20848320"/>
              <a:gd name="connsiteY66"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848320" h="36576" fill="none" extrusionOk="0">
                <a:moveTo>
                  <a:pt x="0" y="0"/>
                </a:moveTo>
                <a:cubicBezTo>
                  <a:pt x="289996" y="26958"/>
                  <a:pt x="347085" y="30460"/>
                  <a:pt x="694944" y="0"/>
                </a:cubicBezTo>
                <a:cubicBezTo>
                  <a:pt x="1032807" y="-12733"/>
                  <a:pt x="732129" y="-1675"/>
                  <a:pt x="764438" y="0"/>
                </a:cubicBezTo>
                <a:cubicBezTo>
                  <a:pt x="794593" y="6669"/>
                  <a:pt x="1148971" y="-3376"/>
                  <a:pt x="1250899" y="0"/>
                </a:cubicBezTo>
                <a:cubicBezTo>
                  <a:pt x="1362556" y="82640"/>
                  <a:pt x="1743276" y="33786"/>
                  <a:pt x="2154326" y="0"/>
                </a:cubicBezTo>
                <a:cubicBezTo>
                  <a:pt x="2559543" y="-55352"/>
                  <a:pt x="2791161" y="18196"/>
                  <a:pt x="3266237" y="0"/>
                </a:cubicBezTo>
                <a:cubicBezTo>
                  <a:pt x="3706654" y="-60167"/>
                  <a:pt x="3305209" y="-1054"/>
                  <a:pt x="3335731" y="0"/>
                </a:cubicBezTo>
                <a:cubicBezTo>
                  <a:pt x="3364223" y="473"/>
                  <a:pt x="3374287" y="2001"/>
                  <a:pt x="3405226" y="0"/>
                </a:cubicBezTo>
                <a:cubicBezTo>
                  <a:pt x="3455816" y="-17156"/>
                  <a:pt x="4191646" y="75771"/>
                  <a:pt x="4517136" y="0"/>
                </a:cubicBezTo>
                <a:cubicBezTo>
                  <a:pt x="4897163" y="-29247"/>
                  <a:pt x="4559182" y="1907"/>
                  <a:pt x="4586630" y="0"/>
                </a:cubicBezTo>
                <a:cubicBezTo>
                  <a:pt x="4642148" y="-23243"/>
                  <a:pt x="5092601" y="-25465"/>
                  <a:pt x="5281574" y="0"/>
                </a:cubicBezTo>
                <a:cubicBezTo>
                  <a:pt x="5487972" y="9892"/>
                  <a:pt x="5452661" y="-11477"/>
                  <a:pt x="5559552" y="0"/>
                </a:cubicBezTo>
                <a:cubicBezTo>
                  <a:pt x="5686178" y="7165"/>
                  <a:pt x="5777153" y="11452"/>
                  <a:pt x="5837530" y="0"/>
                </a:cubicBezTo>
                <a:cubicBezTo>
                  <a:pt x="5901025" y="-10106"/>
                  <a:pt x="6020897" y="16598"/>
                  <a:pt x="6115507" y="0"/>
                </a:cubicBezTo>
                <a:cubicBezTo>
                  <a:pt x="6206365" y="14128"/>
                  <a:pt x="6277367" y="3206"/>
                  <a:pt x="6393485" y="0"/>
                </a:cubicBezTo>
                <a:cubicBezTo>
                  <a:pt x="6502415" y="12135"/>
                  <a:pt x="6754499" y="35896"/>
                  <a:pt x="6879946" y="0"/>
                </a:cubicBezTo>
                <a:cubicBezTo>
                  <a:pt x="6997128" y="-14540"/>
                  <a:pt x="7083688" y="-18941"/>
                  <a:pt x="7157923" y="0"/>
                </a:cubicBezTo>
                <a:cubicBezTo>
                  <a:pt x="7223446" y="-4887"/>
                  <a:pt x="7526165" y="26985"/>
                  <a:pt x="7644384" y="0"/>
                </a:cubicBezTo>
                <a:cubicBezTo>
                  <a:pt x="7844385" y="39422"/>
                  <a:pt x="8145378" y="-132438"/>
                  <a:pt x="8547811" y="0"/>
                </a:cubicBezTo>
                <a:cubicBezTo>
                  <a:pt x="8949947" y="31937"/>
                  <a:pt x="8746155" y="19360"/>
                  <a:pt x="8825789" y="0"/>
                </a:cubicBezTo>
                <a:cubicBezTo>
                  <a:pt x="8916671" y="-7002"/>
                  <a:pt x="8874578" y="157"/>
                  <a:pt x="8895283" y="0"/>
                </a:cubicBezTo>
                <a:cubicBezTo>
                  <a:pt x="8941252" y="-8379"/>
                  <a:pt x="9509928" y="3488"/>
                  <a:pt x="10007194" y="0"/>
                </a:cubicBezTo>
                <a:cubicBezTo>
                  <a:pt x="10449678" y="55056"/>
                  <a:pt x="10049636" y="6392"/>
                  <a:pt x="10076688" y="0"/>
                </a:cubicBezTo>
                <a:cubicBezTo>
                  <a:pt x="10107966" y="8904"/>
                  <a:pt x="10541309" y="-9123"/>
                  <a:pt x="10771632" y="0"/>
                </a:cubicBezTo>
                <a:cubicBezTo>
                  <a:pt x="10993051" y="3270"/>
                  <a:pt x="10812719" y="-1668"/>
                  <a:pt x="10841126" y="0"/>
                </a:cubicBezTo>
                <a:cubicBezTo>
                  <a:pt x="10844471" y="-62158"/>
                  <a:pt x="11218418" y="-47450"/>
                  <a:pt x="11744554" y="0"/>
                </a:cubicBezTo>
                <a:cubicBezTo>
                  <a:pt x="12189831" y="-27792"/>
                  <a:pt x="12147806" y="-4697"/>
                  <a:pt x="12439498" y="0"/>
                </a:cubicBezTo>
                <a:cubicBezTo>
                  <a:pt x="12725619" y="21745"/>
                  <a:pt x="13179044" y="7425"/>
                  <a:pt x="13342925" y="0"/>
                </a:cubicBezTo>
                <a:cubicBezTo>
                  <a:pt x="13522391" y="56058"/>
                  <a:pt x="13742455" y="-18850"/>
                  <a:pt x="14037869" y="0"/>
                </a:cubicBezTo>
                <a:cubicBezTo>
                  <a:pt x="14275708" y="4573"/>
                  <a:pt x="14513827" y="11068"/>
                  <a:pt x="14941296" y="0"/>
                </a:cubicBezTo>
                <a:cubicBezTo>
                  <a:pt x="15360862" y="-48928"/>
                  <a:pt x="15473697" y="3115"/>
                  <a:pt x="15844723" y="0"/>
                </a:cubicBezTo>
                <a:cubicBezTo>
                  <a:pt x="16097664" y="-9942"/>
                  <a:pt x="16130817" y="-20114"/>
                  <a:pt x="16378440" y="0"/>
                </a:cubicBezTo>
                <a:cubicBezTo>
                  <a:pt x="16626063" y="20114"/>
                  <a:pt x="16667849" y="-10494"/>
                  <a:pt x="16956634" y="0"/>
                </a:cubicBezTo>
                <a:cubicBezTo>
                  <a:pt x="16985061" y="1597"/>
                  <a:pt x="17002083" y="-85"/>
                  <a:pt x="17026128" y="0"/>
                </a:cubicBezTo>
                <a:cubicBezTo>
                  <a:pt x="17048800" y="-2261"/>
                  <a:pt x="17081881" y="-2289"/>
                  <a:pt x="17095622" y="0"/>
                </a:cubicBezTo>
                <a:cubicBezTo>
                  <a:pt x="17185542" y="-8406"/>
                  <a:pt x="17836949" y="15520"/>
                  <a:pt x="18207533" y="0"/>
                </a:cubicBezTo>
                <a:cubicBezTo>
                  <a:pt x="18557800" y="56925"/>
                  <a:pt x="18524708" y="-21559"/>
                  <a:pt x="18693994" y="0"/>
                </a:cubicBezTo>
                <a:cubicBezTo>
                  <a:pt x="18911167" y="-41985"/>
                  <a:pt x="19190730" y="-62008"/>
                  <a:pt x="19805904" y="0"/>
                </a:cubicBezTo>
                <a:cubicBezTo>
                  <a:pt x="20402518" y="2020"/>
                  <a:pt x="20587624" y="23432"/>
                  <a:pt x="20848320" y="0"/>
                </a:cubicBezTo>
                <a:cubicBezTo>
                  <a:pt x="20847512" y="7106"/>
                  <a:pt x="20848537" y="28893"/>
                  <a:pt x="20848320" y="36576"/>
                </a:cubicBezTo>
                <a:cubicBezTo>
                  <a:pt x="20515616" y="40898"/>
                  <a:pt x="20388271" y="52173"/>
                  <a:pt x="20153376" y="36576"/>
                </a:cubicBezTo>
                <a:cubicBezTo>
                  <a:pt x="19915315" y="10781"/>
                  <a:pt x="19366230" y="3284"/>
                  <a:pt x="19041466" y="36576"/>
                </a:cubicBezTo>
                <a:cubicBezTo>
                  <a:pt x="18766409" y="100451"/>
                  <a:pt x="18637922" y="87518"/>
                  <a:pt x="18346522" y="36576"/>
                </a:cubicBezTo>
                <a:cubicBezTo>
                  <a:pt x="18058417" y="11215"/>
                  <a:pt x="18304747" y="43552"/>
                  <a:pt x="18277027" y="36576"/>
                </a:cubicBezTo>
                <a:cubicBezTo>
                  <a:pt x="18229766" y="33030"/>
                  <a:pt x="18072560" y="41591"/>
                  <a:pt x="17999050" y="36576"/>
                </a:cubicBezTo>
                <a:cubicBezTo>
                  <a:pt x="17952558" y="40620"/>
                  <a:pt x="17659640" y="20637"/>
                  <a:pt x="17512589" y="36576"/>
                </a:cubicBezTo>
                <a:cubicBezTo>
                  <a:pt x="17351292" y="32694"/>
                  <a:pt x="17013989" y="80249"/>
                  <a:pt x="16609162" y="36576"/>
                </a:cubicBezTo>
                <a:cubicBezTo>
                  <a:pt x="16300274" y="23886"/>
                  <a:pt x="15984933" y="41641"/>
                  <a:pt x="15705734" y="36576"/>
                </a:cubicBezTo>
                <a:cubicBezTo>
                  <a:pt x="15400214" y="59135"/>
                  <a:pt x="15308552" y="34092"/>
                  <a:pt x="15010790" y="36576"/>
                </a:cubicBezTo>
                <a:cubicBezTo>
                  <a:pt x="14693751" y="26233"/>
                  <a:pt x="14760629" y="26056"/>
                  <a:pt x="14524330" y="36576"/>
                </a:cubicBezTo>
                <a:cubicBezTo>
                  <a:pt x="14356233" y="78053"/>
                  <a:pt x="13862375" y="61871"/>
                  <a:pt x="13412419" y="36576"/>
                </a:cubicBezTo>
                <a:cubicBezTo>
                  <a:pt x="12932817" y="73507"/>
                  <a:pt x="12908034" y="71880"/>
                  <a:pt x="12717475" y="36576"/>
                </a:cubicBezTo>
                <a:cubicBezTo>
                  <a:pt x="12527506" y="1856"/>
                  <a:pt x="12548244" y="26936"/>
                  <a:pt x="12439498" y="36576"/>
                </a:cubicBezTo>
                <a:cubicBezTo>
                  <a:pt x="12332099" y="35606"/>
                  <a:pt x="12229590" y="36083"/>
                  <a:pt x="12161520" y="36576"/>
                </a:cubicBezTo>
                <a:cubicBezTo>
                  <a:pt x="12098880" y="35038"/>
                  <a:pt x="12121330" y="37963"/>
                  <a:pt x="12092026" y="36576"/>
                </a:cubicBezTo>
                <a:cubicBezTo>
                  <a:pt x="12079134" y="62638"/>
                  <a:pt x="11624349" y="17689"/>
                  <a:pt x="11397082" y="36576"/>
                </a:cubicBezTo>
                <a:cubicBezTo>
                  <a:pt x="11140199" y="36358"/>
                  <a:pt x="11180867" y="28258"/>
                  <a:pt x="11119104" y="36576"/>
                </a:cubicBezTo>
                <a:cubicBezTo>
                  <a:pt x="11101024" y="55745"/>
                  <a:pt x="10331401" y="-3168"/>
                  <a:pt x="10007194" y="36576"/>
                </a:cubicBezTo>
                <a:cubicBezTo>
                  <a:pt x="9662278" y="86492"/>
                  <a:pt x="9520431" y="10794"/>
                  <a:pt x="9103766" y="36576"/>
                </a:cubicBezTo>
                <a:cubicBezTo>
                  <a:pt x="8698957" y="20197"/>
                  <a:pt x="8740554" y="10994"/>
                  <a:pt x="8617306" y="36576"/>
                </a:cubicBezTo>
                <a:cubicBezTo>
                  <a:pt x="8497088" y="2374"/>
                  <a:pt x="7829000" y="26025"/>
                  <a:pt x="7505395" y="36576"/>
                </a:cubicBezTo>
                <a:cubicBezTo>
                  <a:pt x="7189193" y="57233"/>
                  <a:pt x="7159221" y="7111"/>
                  <a:pt x="6810451" y="36576"/>
                </a:cubicBezTo>
                <a:cubicBezTo>
                  <a:pt x="6445660" y="70012"/>
                  <a:pt x="6678554" y="48667"/>
                  <a:pt x="6532474" y="36576"/>
                </a:cubicBezTo>
                <a:cubicBezTo>
                  <a:pt x="6424174" y="-24735"/>
                  <a:pt x="5886990" y="71202"/>
                  <a:pt x="5420563" y="36576"/>
                </a:cubicBezTo>
                <a:cubicBezTo>
                  <a:pt x="4945951" y="56475"/>
                  <a:pt x="5245724" y="47774"/>
                  <a:pt x="5142586" y="36576"/>
                </a:cubicBezTo>
                <a:cubicBezTo>
                  <a:pt x="5035912" y="45020"/>
                  <a:pt x="4961735" y="14183"/>
                  <a:pt x="4864608" y="36576"/>
                </a:cubicBezTo>
                <a:cubicBezTo>
                  <a:pt x="4747845" y="9177"/>
                  <a:pt x="4510801" y="49991"/>
                  <a:pt x="4169664" y="36576"/>
                </a:cubicBezTo>
                <a:cubicBezTo>
                  <a:pt x="3814509" y="21782"/>
                  <a:pt x="3671108" y="39164"/>
                  <a:pt x="3266237" y="36576"/>
                </a:cubicBezTo>
                <a:cubicBezTo>
                  <a:pt x="2767070" y="-1350"/>
                  <a:pt x="2475457" y="97111"/>
                  <a:pt x="2154326" y="36576"/>
                </a:cubicBezTo>
                <a:cubicBezTo>
                  <a:pt x="1782064" y="40117"/>
                  <a:pt x="2015367" y="36780"/>
                  <a:pt x="1876349" y="36576"/>
                </a:cubicBezTo>
                <a:cubicBezTo>
                  <a:pt x="1743177" y="29843"/>
                  <a:pt x="1832241" y="31338"/>
                  <a:pt x="1806854" y="36576"/>
                </a:cubicBezTo>
                <a:cubicBezTo>
                  <a:pt x="1724058" y="2266"/>
                  <a:pt x="1305394" y="-26555"/>
                  <a:pt x="694944" y="36576"/>
                </a:cubicBezTo>
                <a:cubicBezTo>
                  <a:pt x="143880" y="6956"/>
                  <a:pt x="161177" y="25131"/>
                  <a:pt x="0" y="36576"/>
                </a:cubicBezTo>
                <a:cubicBezTo>
                  <a:pt x="-609" y="27726"/>
                  <a:pt x="2503" y="15936"/>
                  <a:pt x="0" y="0"/>
                </a:cubicBezTo>
                <a:close/>
              </a:path>
              <a:path w="20848320" h="36576" stroke="0" extrusionOk="0">
                <a:moveTo>
                  <a:pt x="0" y="0"/>
                </a:moveTo>
                <a:cubicBezTo>
                  <a:pt x="207325" y="1939"/>
                  <a:pt x="272530" y="20255"/>
                  <a:pt x="486461" y="0"/>
                </a:cubicBezTo>
                <a:cubicBezTo>
                  <a:pt x="707782" y="-17923"/>
                  <a:pt x="535616" y="-1417"/>
                  <a:pt x="555955" y="0"/>
                </a:cubicBezTo>
                <a:cubicBezTo>
                  <a:pt x="576055" y="25018"/>
                  <a:pt x="1356680" y="-553"/>
                  <a:pt x="1667866" y="0"/>
                </a:cubicBezTo>
                <a:cubicBezTo>
                  <a:pt x="1954535" y="-11689"/>
                  <a:pt x="2001179" y="4198"/>
                  <a:pt x="2154326" y="0"/>
                </a:cubicBezTo>
                <a:cubicBezTo>
                  <a:pt x="2318386" y="552"/>
                  <a:pt x="2505463" y="10813"/>
                  <a:pt x="2640787" y="0"/>
                </a:cubicBezTo>
                <a:cubicBezTo>
                  <a:pt x="2847766" y="-20163"/>
                  <a:pt x="3350389" y="-120166"/>
                  <a:pt x="3752698" y="0"/>
                </a:cubicBezTo>
                <a:cubicBezTo>
                  <a:pt x="4179081" y="40458"/>
                  <a:pt x="3907462" y="17000"/>
                  <a:pt x="4030675" y="0"/>
                </a:cubicBezTo>
                <a:cubicBezTo>
                  <a:pt x="4215355" y="16386"/>
                  <a:pt x="4917227" y="-54285"/>
                  <a:pt x="5142586" y="0"/>
                </a:cubicBezTo>
                <a:cubicBezTo>
                  <a:pt x="5316551" y="-984"/>
                  <a:pt x="5931339" y="44403"/>
                  <a:pt x="6254496" y="0"/>
                </a:cubicBezTo>
                <a:cubicBezTo>
                  <a:pt x="6533531" y="3588"/>
                  <a:pt x="6651182" y="25103"/>
                  <a:pt x="6949440" y="0"/>
                </a:cubicBezTo>
                <a:cubicBezTo>
                  <a:pt x="7213511" y="24069"/>
                  <a:pt x="7667950" y="18521"/>
                  <a:pt x="8061350" y="0"/>
                </a:cubicBezTo>
                <a:cubicBezTo>
                  <a:pt x="8432364" y="-24954"/>
                  <a:pt x="8401463" y="-10420"/>
                  <a:pt x="8547811" y="0"/>
                </a:cubicBezTo>
                <a:cubicBezTo>
                  <a:pt x="8682244" y="-13214"/>
                  <a:pt x="8875266" y="7866"/>
                  <a:pt x="9034272" y="0"/>
                </a:cubicBezTo>
                <a:cubicBezTo>
                  <a:pt x="9186915" y="3257"/>
                  <a:pt x="9434698" y="12650"/>
                  <a:pt x="9937699" y="0"/>
                </a:cubicBezTo>
                <a:cubicBezTo>
                  <a:pt x="10372973" y="-20227"/>
                  <a:pt x="10273155" y="11374"/>
                  <a:pt x="10424160" y="0"/>
                </a:cubicBezTo>
                <a:cubicBezTo>
                  <a:pt x="10592017" y="30500"/>
                  <a:pt x="11239506" y="-59628"/>
                  <a:pt x="11536070" y="0"/>
                </a:cubicBezTo>
                <a:cubicBezTo>
                  <a:pt x="11883846" y="61410"/>
                  <a:pt x="12382105" y="-23550"/>
                  <a:pt x="12647981" y="0"/>
                </a:cubicBezTo>
                <a:cubicBezTo>
                  <a:pt x="12878082" y="59851"/>
                  <a:pt x="13105790" y="2280"/>
                  <a:pt x="13342925" y="0"/>
                </a:cubicBezTo>
                <a:cubicBezTo>
                  <a:pt x="13568161" y="-18840"/>
                  <a:pt x="13696131" y="54267"/>
                  <a:pt x="13829386" y="0"/>
                </a:cubicBezTo>
                <a:cubicBezTo>
                  <a:pt x="13966019" y="-21348"/>
                  <a:pt x="13878254" y="2572"/>
                  <a:pt x="13898880" y="0"/>
                </a:cubicBezTo>
                <a:cubicBezTo>
                  <a:pt x="13913469" y="-18823"/>
                  <a:pt x="14103283" y="3521"/>
                  <a:pt x="14176858" y="0"/>
                </a:cubicBezTo>
                <a:cubicBezTo>
                  <a:pt x="14249459" y="-7533"/>
                  <a:pt x="14394643" y="4646"/>
                  <a:pt x="14454835" y="0"/>
                </a:cubicBezTo>
                <a:cubicBezTo>
                  <a:pt x="14546731" y="-28371"/>
                  <a:pt x="14699370" y="-19981"/>
                  <a:pt x="14941296" y="0"/>
                </a:cubicBezTo>
                <a:cubicBezTo>
                  <a:pt x="15127956" y="-24976"/>
                  <a:pt x="15624413" y="-46010"/>
                  <a:pt x="16053206" y="0"/>
                </a:cubicBezTo>
                <a:cubicBezTo>
                  <a:pt x="16449577" y="20497"/>
                  <a:pt x="16539595" y="26502"/>
                  <a:pt x="16748150" y="0"/>
                </a:cubicBezTo>
                <a:cubicBezTo>
                  <a:pt x="16934708" y="-56175"/>
                  <a:pt x="17092456" y="-18614"/>
                  <a:pt x="17234611" y="0"/>
                </a:cubicBezTo>
                <a:cubicBezTo>
                  <a:pt x="17358319" y="12605"/>
                  <a:pt x="17277395" y="-2941"/>
                  <a:pt x="17304106" y="0"/>
                </a:cubicBezTo>
                <a:cubicBezTo>
                  <a:pt x="17336250" y="3526"/>
                  <a:pt x="17358162" y="4821"/>
                  <a:pt x="17373600" y="0"/>
                </a:cubicBezTo>
                <a:cubicBezTo>
                  <a:pt x="17360055" y="12310"/>
                  <a:pt x="18050272" y="561"/>
                  <a:pt x="18277027" y="0"/>
                </a:cubicBezTo>
                <a:cubicBezTo>
                  <a:pt x="18495397" y="-16950"/>
                  <a:pt x="18443307" y="21416"/>
                  <a:pt x="18555005" y="0"/>
                </a:cubicBezTo>
                <a:cubicBezTo>
                  <a:pt x="18629885" y="-40980"/>
                  <a:pt x="19393242" y="-69172"/>
                  <a:pt x="19666915" y="0"/>
                </a:cubicBezTo>
                <a:cubicBezTo>
                  <a:pt x="19938309" y="21140"/>
                  <a:pt x="19998318" y="-4211"/>
                  <a:pt x="20153376" y="0"/>
                </a:cubicBezTo>
                <a:cubicBezTo>
                  <a:pt x="20305784" y="16177"/>
                  <a:pt x="20195366" y="989"/>
                  <a:pt x="20222870" y="0"/>
                </a:cubicBezTo>
                <a:cubicBezTo>
                  <a:pt x="20302704" y="-5001"/>
                  <a:pt x="20642129" y="64242"/>
                  <a:pt x="20848320" y="0"/>
                </a:cubicBezTo>
                <a:cubicBezTo>
                  <a:pt x="20849959" y="10455"/>
                  <a:pt x="20847236" y="26420"/>
                  <a:pt x="20848320" y="36576"/>
                </a:cubicBezTo>
                <a:cubicBezTo>
                  <a:pt x="20678189" y="-18555"/>
                  <a:pt x="20459225" y="49539"/>
                  <a:pt x="20153376" y="36576"/>
                </a:cubicBezTo>
                <a:cubicBezTo>
                  <a:pt x="19883239" y="7600"/>
                  <a:pt x="19627064" y="59507"/>
                  <a:pt x="19249949" y="36576"/>
                </a:cubicBezTo>
                <a:cubicBezTo>
                  <a:pt x="18911069" y="53382"/>
                  <a:pt x="19022014" y="40789"/>
                  <a:pt x="18971971" y="36576"/>
                </a:cubicBezTo>
                <a:cubicBezTo>
                  <a:pt x="18910301" y="31505"/>
                  <a:pt x="18923674" y="36189"/>
                  <a:pt x="18902477" y="36576"/>
                </a:cubicBezTo>
                <a:cubicBezTo>
                  <a:pt x="18873623" y="34316"/>
                  <a:pt x="18687874" y="39192"/>
                  <a:pt x="18624499" y="36576"/>
                </a:cubicBezTo>
                <a:cubicBezTo>
                  <a:pt x="18576769" y="21487"/>
                  <a:pt x="18314374" y="54576"/>
                  <a:pt x="18138038" y="36576"/>
                </a:cubicBezTo>
                <a:cubicBezTo>
                  <a:pt x="17980752" y="3688"/>
                  <a:pt x="17713908" y="26146"/>
                  <a:pt x="17443094" y="36576"/>
                </a:cubicBezTo>
                <a:cubicBezTo>
                  <a:pt x="17210122" y="76785"/>
                  <a:pt x="17237730" y="20937"/>
                  <a:pt x="17165117" y="36576"/>
                </a:cubicBezTo>
                <a:cubicBezTo>
                  <a:pt x="17099508" y="64802"/>
                  <a:pt x="16314852" y="45286"/>
                  <a:pt x="16053206" y="36576"/>
                </a:cubicBezTo>
                <a:cubicBezTo>
                  <a:pt x="15813463" y="75641"/>
                  <a:pt x="15597076" y="-5242"/>
                  <a:pt x="15358262" y="36576"/>
                </a:cubicBezTo>
                <a:cubicBezTo>
                  <a:pt x="15064077" y="71651"/>
                  <a:pt x="14765106" y="103122"/>
                  <a:pt x="14246352" y="36576"/>
                </a:cubicBezTo>
                <a:cubicBezTo>
                  <a:pt x="13725107" y="14251"/>
                  <a:pt x="13698385" y="35370"/>
                  <a:pt x="13342925" y="36576"/>
                </a:cubicBezTo>
                <a:cubicBezTo>
                  <a:pt x="12986543" y="41609"/>
                  <a:pt x="12959811" y="52393"/>
                  <a:pt x="12856464" y="36576"/>
                </a:cubicBezTo>
                <a:cubicBezTo>
                  <a:pt x="12752875" y="31030"/>
                  <a:pt x="12148348" y="44413"/>
                  <a:pt x="11953037" y="36576"/>
                </a:cubicBezTo>
                <a:cubicBezTo>
                  <a:pt x="11755100" y="35163"/>
                  <a:pt x="11777957" y="45445"/>
                  <a:pt x="11675059" y="36576"/>
                </a:cubicBezTo>
                <a:cubicBezTo>
                  <a:pt x="11584139" y="7476"/>
                  <a:pt x="11152376" y="52865"/>
                  <a:pt x="10980115" y="36576"/>
                </a:cubicBezTo>
                <a:cubicBezTo>
                  <a:pt x="10789001" y="60856"/>
                  <a:pt x="10946171" y="37460"/>
                  <a:pt x="10910621" y="36576"/>
                </a:cubicBezTo>
                <a:cubicBezTo>
                  <a:pt x="10836409" y="74293"/>
                  <a:pt x="10157013" y="1823"/>
                  <a:pt x="9798710" y="36576"/>
                </a:cubicBezTo>
                <a:cubicBezTo>
                  <a:pt x="9496302" y="39664"/>
                  <a:pt x="9353104" y="43343"/>
                  <a:pt x="9103766" y="36576"/>
                </a:cubicBezTo>
                <a:cubicBezTo>
                  <a:pt x="8920834" y="-27077"/>
                  <a:pt x="8334034" y="-9356"/>
                  <a:pt x="7991856" y="36576"/>
                </a:cubicBezTo>
                <a:cubicBezTo>
                  <a:pt x="7611315" y="79328"/>
                  <a:pt x="7691348" y="57806"/>
                  <a:pt x="7505395" y="36576"/>
                </a:cubicBezTo>
                <a:cubicBezTo>
                  <a:pt x="7312880" y="30590"/>
                  <a:pt x="7294569" y="41074"/>
                  <a:pt x="7227418" y="36576"/>
                </a:cubicBezTo>
                <a:cubicBezTo>
                  <a:pt x="7176358" y="12243"/>
                  <a:pt x="6781077" y="3462"/>
                  <a:pt x="6532474" y="36576"/>
                </a:cubicBezTo>
                <a:cubicBezTo>
                  <a:pt x="6289712" y="82392"/>
                  <a:pt x="5838864" y="29865"/>
                  <a:pt x="5629046" y="36576"/>
                </a:cubicBezTo>
                <a:cubicBezTo>
                  <a:pt x="5518055" y="38014"/>
                  <a:pt x="4777716" y="115221"/>
                  <a:pt x="4517136" y="36576"/>
                </a:cubicBezTo>
                <a:cubicBezTo>
                  <a:pt x="4261158" y="13341"/>
                  <a:pt x="3834620" y="-21323"/>
                  <a:pt x="3613709" y="36576"/>
                </a:cubicBezTo>
                <a:cubicBezTo>
                  <a:pt x="3374877" y="143648"/>
                  <a:pt x="2908322" y="20729"/>
                  <a:pt x="2501798" y="36576"/>
                </a:cubicBezTo>
                <a:cubicBezTo>
                  <a:pt x="2061349" y="-22794"/>
                  <a:pt x="1885313" y="-7356"/>
                  <a:pt x="1598371" y="36576"/>
                </a:cubicBezTo>
                <a:cubicBezTo>
                  <a:pt x="1349835" y="62744"/>
                  <a:pt x="1397250" y="26212"/>
                  <a:pt x="1320394" y="36576"/>
                </a:cubicBezTo>
                <a:cubicBezTo>
                  <a:pt x="1138570" y="39342"/>
                  <a:pt x="478601" y="120880"/>
                  <a:pt x="0" y="36576"/>
                </a:cubicBezTo>
                <a:cubicBezTo>
                  <a:pt x="262" y="25476"/>
                  <a:pt x="-325" y="10573"/>
                  <a:pt x="0" y="0"/>
                </a:cubicBezTo>
                <a:close/>
              </a:path>
              <a:path w="20848320" h="36576" fill="none" stroke="0" extrusionOk="0">
                <a:moveTo>
                  <a:pt x="0" y="0"/>
                </a:moveTo>
                <a:cubicBezTo>
                  <a:pt x="280726" y="18388"/>
                  <a:pt x="352028" y="23112"/>
                  <a:pt x="694944" y="0"/>
                </a:cubicBezTo>
                <a:cubicBezTo>
                  <a:pt x="1031447" y="-20181"/>
                  <a:pt x="727976" y="-1532"/>
                  <a:pt x="764438" y="0"/>
                </a:cubicBezTo>
                <a:cubicBezTo>
                  <a:pt x="782027" y="18187"/>
                  <a:pt x="1134942" y="25963"/>
                  <a:pt x="1250899" y="0"/>
                </a:cubicBezTo>
                <a:cubicBezTo>
                  <a:pt x="1313177" y="-37551"/>
                  <a:pt x="1827872" y="75660"/>
                  <a:pt x="2154326" y="0"/>
                </a:cubicBezTo>
                <a:cubicBezTo>
                  <a:pt x="2615109" y="-32920"/>
                  <a:pt x="2837023" y="29953"/>
                  <a:pt x="3266237" y="0"/>
                </a:cubicBezTo>
                <a:cubicBezTo>
                  <a:pt x="3703353" y="-55381"/>
                  <a:pt x="3306250" y="1040"/>
                  <a:pt x="3335731" y="0"/>
                </a:cubicBezTo>
                <a:cubicBezTo>
                  <a:pt x="3362033" y="38"/>
                  <a:pt x="3372174" y="4089"/>
                  <a:pt x="3405226" y="0"/>
                </a:cubicBezTo>
                <a:cubicBezTo>
                  <a:pt x="3492712" y="29026"/>
                  <a:pt x="4198242" y="40405"/>
                  <a:pt x="4517136" y="0"/>
                </a:cubicBezTo>
                <a:cubicBezTo>
                  <a:pt x="4895682" y="-25805"/>
                  <a:pt x="4561958" y="763"/>
                  <a:pt x="4586630" y="0"/>
                </a:cubicBezTo>
                <a:cubicBezTo>
                  <a:pt x="4625257" y="17322"/>
                  <a:pt x="5081214" y="29514"/>
                  <a:pt x="5281574" y="0"/>
                </a:cubicBezTo>
                <a:cubicBezTo>
                  <a:pt x="5486564" y="11161"/>
                  <a:pt x="5447825" y="-241"/>
                  <a:pt x="5559552" y="0"/>
                </a:cubicBezTo>
                <a:cubicBezTo>
                  <a:pt x="5681731" y="51"/>
                  <a:pt x="5779620" y="6678"/>
                  <a:pt x="5837530" y="0"/>
                </a:cubicBezTo>
                <a:cubicBezTo>
                  <a:pt x="5893182" y="-10758"/>
                  <a:pt x="5997551" y="-10044"/>
                  <a:pt x="6115507" y="0"/>
                </a:cubicBezTo>
                <a:cubicBezTo>
                  <a:pt x="6205791" y="-2602"/>
                  <a:pt x="6287479" y="-19908"/>
                  <a:pt x="6393485" y="0"/>
                </a:cubicBezTo>
                <a:cubicBezTo>
                  <a:pt x="6494340" y="-13966"/>
                  <a:pt x="6757793" y="15795"/>
                  <a:pt x="6879946" y="0"/>
                </a:cubicBezTo>
                <a:cubicBezTo>
                  <a:pt x="6989901" y="-264"/>
                  <a:pt x="7103651" y="-5923"/>
                  <a:pt x="7157923" y="0"/>
                </a:cubicBezTo>
                <a:cubicBezTo>
                  <a:pt x="7222105" y="27559"/>
                  <a:pt x="7546386" y="-4448"/>
                  <a:pt x="7644384" y="0"/>
                </a:cubicBezTo>
                <a:cubicBezTo>
                  <a:pt x="7735297" y="37559"/>
                  <a:pt x="8103242" y="-42400"/>
                  <a:pt x="8547811" y="0"/>
                </a:cubicBezTo>
                <a:cubicBezTo>
                  <a:pt x="8953563" y="50733"/>
                  <a:pt x="8725747" y="9866"/>
                  <a:pt x="8825789" y="0"/>
                </a:cubicBezTo>
                <a:cubicBezTo>
                  <a:pt x="8917921" y="-7383"/>
                  <a:pt x="8871463" y="-1303"/>
                  <a:pt x="8895283" y="0"/>
                </a:cubicBezTo>
                <a:cubicBezTo>
                  <a:pt x="8994273" y="69348"/>
                  <a:pt x="9542509" y="24770"/>
                  <a:pt x="10007194" y="0"/>
                </a:cubicBezTo>
                <a:cubicBezTo>
                  <a:pt x="10445265" y="54054"/>
                  <a:pt x="10044300" y="-3858"/>
                  <a:pt x="10076688" y="0"/>
                </a:cubicBezTo>
                <a:cubicBezTo>
                  <a:pt x="10118328" y="3119"/>
                  <a:pt x="10545485" y="-39626"/>
                  <a:pt x="10771632" y="0"/>
                </a:cubicBezTo>
                <a:cubicBezTo>
                  <a:pt x="10999808" y="7582"/>
                  <a:pt x="10807768" y="2672"/>
                  <a:pt x="10841126" y="0"/>
                </a:cubicBezTo>
                <a:cubicBezTo>
                  <a:pt x="10864293" y="11549"/>
                  <a:pt x="11289112" y="6420"/>
                  <a:pt x="11744554" y="0"/>
                </a:cubicBezTo>
                <a:cubicBezTo>
                  <a:pt x="12202640" y="-31028"/>
                  <a:pt x="12154732" y="-14213"/>
                  <a:pt x="12439498" y="0"/>
                </a:cubicBezTo>
                <a:cubicBezTo>
                  <a:pt x="12693540" y="-8214"/>
                  <a:pt x="13189561" y="-50830"/>
                  <a:pt x="13342925" y="0"/>
                </a:cubicBezTo>
                <a:cubicBezTo>
                  <a:pt x="13500455" y="35063"/>
                  <a:pt x="13773917" y="-3873"/>
                  <a:pt x="14037869" y="0"/>
                </a:cubicBezTo>
                <a:cubicBezTo>
                  <a:pt x="14323267" y="25035"/>
                  <a:pt x="14508600" y="38513"/>
                  <a:pt x="14941296" y="0"/>
                </a:cubicBezTo>
                <a:cubicBezTo>
                  <a:pt x="15373639" y="-24937"/>
                  <a:pt x="15472523" y="-26083"/>
                  <a:pt x="15844723" y="0"/>
                </a:cubicBezTo>
                <a:cubicBezTo>
                  <a:pt x="15963056" y="3826"/>
                  <a:pt x="16119909" y="2907"/>
                  <a:pt x="16367321" y="0"/>
                </a:cubicBezTo>
                <a:cubicBezTo>
                  <a:pt x="16614733" y="-2907"/>
                  <a:pt x="16747362" y="-6058"/>
                  <a:pt x="16956634" y="0"/>
                </a:cubicBezTo>
                <a:cubicBezTo>
                  <a:pt x="16973260" y="2345"/>
                  <a:pt x="16997423" y="-2691"/>
                  <a:pt x="17026128" y="0"/>
                </a:cubicBezTo>
                <a:cubicBezTo>
                  <a:pt x="17048160" y="3549"/>
                  <a:pt x="17080060" y="-1501"/>
                  <a:pt x="17095622" y="0"/>
                </a:cubicBezTo>
                <a:cubicBezTo>
                  <a:pt x="17161111" y="26042"/>
                  <a:pt x="17868691" y="-38291"/>
                  <a:pt x="18207533" y="0"/>
                </a:cubicBezTo>
                <a:cubicBezTo>
                  <a:pt x="18566004" y="65653"/>
                  <a:pt x="18544618" y="-4533"/>
                  <a:pt x="18693994" y="0"/>
                </a:cubicBezTo>
                <a:cubicBezTo>
                  <a:pt x="18827875" y="16831"/>
                  <a:pt x="19232081" y="80188"/>
                  <a:pt x="19805904" y="0"/>
                </a:cubicBezTo>
                <a:cubicBezTo>
                  <a:pt x="20380380" y="-32624"/>
                  <a:pt x="20569550" y="48026"/>
                  <a:pt x="20848320" y="0"/>
                </a:cubicBezTo>
                <a:cubicBezTo>
                  <a:pt x="20847401" y="8020"/>
                  <a:pt x="20848752" y="28736"/>
                  <a:pt x="20848320" y="36576"/>
                </a:cubicBezTo>
                <a:cubicBezTo>
                  <a:pt x="20544885" y="64074"/>
                  <a:pt x="20409827" y="64568"/>
                  <a:pt x="20153376" y="36576"/>
                </a:cubicBezTo>
                <a:cubicBezTo>
                  <a:pt x="19898403" y="-8695"/>
                  <a:pt x="19384413" y="-22253"/>
                  <a:pt x="19041466" y="36576"/>
                </a:cubicBezTo>
                <a:cubicBezTo>
                  <a:pt x="18765606" y="78964"/>
                  <a:pt x="18622730" y="38617"/>
                  <a:pt x="18346522" y="36576"/>
                </a:cubicBezTo>
                <a:cubicBezTo>
                  <a:pt x="18057935" y="9394"/>
                  <a:pt x="18312793" y="41914"/>
                  <a:pt x="18277027" y="36576"/>
                </a:cubicBezTo>
                <a:cubicBezTo>
                  <a:pt x="18242243" y="35998"/>
                  <a:pt x="18057821" y="32331"/>
                  <a:pt x="17999050" y="36576"/>
                </a:cubicBezTo>
                <a:cubicBezTo>
                  <a:pt x="17924871" y="73577"/>
                  <a:pt x="17663334" y="59316"/>
                  <a:pt x="17512589" y="36576"/>
                </a:cubicBezTo>
                <a:cubicBezTo>
                  <a:pt x="17384081" y="37011"/>
                  <a:pt x="16975660" y="48485"/>
                  <a:pt x="16609162" y="36576"/>
                </a:cubicBezTo>
                <a:cubicBezTo>
                  <a:pt x="16283128" y="-68715"/>
                  <a:pt x="16008716" y="-25608"/>
                  <a:pt x="15705734" y="36576"/>
                </a:cubicBezTo>
                <a:cubicBezTo>
                  <a:pt x="15391304" y="78165"/>
                  <a:pt x="15333511" y="35670"/>
                  <a:pt x="15010790" y="36576"/>
                </a:cubicBezTo>
                <a:cubicBezTo>
                  <a:pt x="14700296" y="27607"/>
                  <a:pt x="14767823" y="21496"/>
                  <a:pt x="14524330" y="36576"/>
                </a:cubicBezTo>
                <a:cubicBezTo>
                  <a:pt x="14261890" y="132027"/>
                  <a:pt x="13925940" y="-20763"/>
                  <a:pt x="13412419" y="36576"/>
                </a:cubicBezTo>
                <a:cubicBezTo>
                  <a:pt x="12933306" y="70910"/>
                  <a:pt x="12911147" y="72637"/>
                  <a:pt x="12717475" y="36576"/>
                </a:cubicBezTo>
                <a:cubicBezTo>
                  <a:pt x="12527421" y="4153"/>
                  <a:pt x="12560413" y="37196"/>
                  <a:pt x="12439498" y="36576"/>
                </a:cubicBezTo>
                <a:cubicBezTo>
                  <a:pt x="12322030" y="36999"/>
                  <a:pt x="12223225" y="43217"/>
                  <a:pt x="12161520" y="36576"/>
                </a:cubicBezTo>
                <a:cubicBezTo>
                  <a:pt x="12091874" y="29835"/>
                  <a:pt x="12123025" y="34649"/>
                  <a:pt x="12092026" y="36576"/>
                </a:cubicBezTo>
                <a:cubicBezTo>
                  <a:pt x="12056298" y="39862"/>
                  <a:pt x="11633782" y="1087"/>
                  <a:pt x="11397082" y="36576"/>
                </a:cubicBezTo>
                <a:cubicBezTo>
                  <a:pt x="11127133" y="29721"/>
                  <a:pt x="11174164" y="35175"/>
                  <a:pt x="11119104" y="36576"/>
                </a:cubicBezTo>
                <a:cubicBezTo>
                  <a:pt x="10987556" y="62820"/>
                  <a:pt x="10297451" y="25810"/>
                  <a:pt x="10007194" y="36576"/>
                </a:cubicBezTo>
                <a:cubicBezTo>
                  <a:pt x="9681697" y="80968"/>
                  <a:pt x="9519298" y="48338"/>
                  <a:pt x="9103766" y="36576"/>
                </a:cubicBezTo>
                <a:cubicBezTo>
                  <a:pt x="8694730" y="29731"/>
                  <a:pt x="8732006" y="14729"/>
                  <a:pt x="8617306" y="36576"/>
                </a:cubicBezTo>
                <a:cubicBezTo>
                  <a:pt x="8502545" y="-3779"/>
                  <a:pt x="7835407" y="-10812"/>
                  <a:pt x="7505395" y="36576"/>
                </a:cubicBezTo>
                <a:cubicBezTo>
                  <a:pt x="7175686" y="56454"/>
                  <a:pt x="7139095" y="-4223"/>
                  <a:pt x="6810451" y="36576"/>
                </a:cubicBezTo>
                <a:cubicBezTo>
                  <a:pt x="6480777" y="69868"/>
                  <a:pt x="6649814" y="36273"/>
                  <a:pt x="6532474" y="36576"/>
                </a:cubicBezTo>
                <a:cubicBezTo>
                  <a:pt x="6443553" y="-26179"/>
                  <a:pt x="5781580" y="71794"/>
                  <a:pt x="5420563" y="36576"/>
                </a:cubicBezTo>
                <a:cubicBezTo>
                  <a:pt x="4949668" y="48869"/>
                  <a:pt x="5230650" y="40888"/>
                  <a:pt x="5142586" y="36576"/>
                </a:cubicBezTo>
                <a:cubicBezTo>
                  <a:pt x="5023573" y="24510"/>
                  <a:pt x="4932474" y="29262"/>
                  <a:pt x="4864608" y="36576"/>
                </a:cubicBezTo>
                <a:cubicBezTo>
                  <a:pt x="4761144" y="109917"/>
                  <a:pt x="4506927" y="106812"/>
                  <a:pt x="4169664" y="36576"/>
                </a:cubicBezTo>
                <a:cubicBezTo>
                  <a:pt x="3812075" y="2012"/>
                  <a:pt x="3711329" y="52887"/>
                  <a:pt x="3266237" y="36576"/>
                </a:cubicBezTo>
                <a:cubicBezTo>
                  <a:pt x="2830861" y="33896"/>
                  <a:pt x="2532721" y="37525"/>
                  <a:pt x="2154326" y="36576"/>
                </a:cubicBezTo>
                <a:cubicBezTo>
                  <a:pt x="1782839" y="53199"/>
                  <a:pt x="2000710" y="31941"/>
                  <a:pt x="1876349" y="36576"/>
                </a:cubicBezTo>
                <a:cubicBezTo>
                  <a:pt x="1752085" y="33790"/>
                  <a:pt x="1834664" y="35391"/>
                  <a:pt x="1806854" y="36576"/>
                </a:cubicBezTo>
                <a:cubicBezTo>
                  <a:pt x="1747285" y="17397"/>
                  <a:pt x="1263916" y="-52466"/>
                  <a:pt x="694944" y="36576"/>
                </a:cubicBezTo>
                <a:cubicBezTo>
                  <a:pt x="142918" y="9316"/>
                  <a:pt x="165063" y="30756"/>
                  <a:pt x="0" y="36576"/>
                </a:cubicBezTo>
                <a:cubicBezTo>
                  <a:pt x="-424" y="28835"/>
                  <a:pt x="118" y="1800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20848320"/>
                      <a:gd name="connsiteY0" fmla="*/ 0 h 36576"/>
                      <a:gd name="connsiteX1" fmla="*/ 694944 w 20848320"/>
                      <a:gd name="connsiteY1" fmla="*/ 0 h 36576"/>
                      <a:gd name="connsiteX2" fmla="*/ 764438 w 20848320"/>
                      <a:gd name="connsiteY2" fmla="*/ 0 h 36576"/>
                      <a:gd name="connsiteX3" fmla="*/ 1250899 w 20848320"/>
                      <a:gd name="connsiteY3" fmla="*/ 0 h 36576"/>
                      <a:gd name="connsiteX4" fmla="*/ 2154326 w 20848320"/>
                      <a:gd name="connsiteY4" fmla="*/ 0 h 36576"/>
                      <a:gd name="connsiteX5" fmla="*/ 3266237 w 20848320"/>
                      <a:gd name="connsiteY5" fmla="*/ 0 h 36576"/>
                      <a:gd name="connsiteX6" fmla="*/ 3335731 w 20848320"/>
                      <a:gd name="connsiteY6" fmla="*/ 0 h 36576"/>
                      <a:gd name="connsiteX7" fmla="*/ 3405226 w 20848320"/>
                      <a:gd name="connsiteY7" fmla="*/ 0 h 36576"/>
                      <a:gd name="connsiteX8" fmla="*/ 4517136 w 20848320"/>
                      <a:gd name="connsiteY8" fmla="*/ 0 h 36576"/>
                      <a:gd name="connsiteX9" fmla="*/ 4586630 w 20848320"/>
                      <a:gd name="connsiteY9" fmla="*/ 0 h 36576"/>
                      <a:gd name="connsiteX10" fmla="*/ 5281574 w 20848320"/>
                      <a:gd name="connsiteY10" fmla="*/ 0 h 36576"/>
                      <a:gd name="connsiteX11" fmla="*/ 5559552 w 20848320"/>
                      <a:gd name="connsiteY11" fmla="*/ 0 h 36576"/>
                      <a:gd name="connsiteX12" fmla="*/ 5837530 w 20848320"/>
                      <a:gd name="connsiteY12" fmla="*/ 0 h 36576"/>
                      <a:gd name="connsiteX13" fmla="*/ 6115507 w 20848320"/>
                      <a:gd name="connsiteY13" fmla="*/ 0 h 36576"/>
                      <a:gd name="connsiteX14" fmla="*/ 6393485 w 20848320"/>
                      <a:gd name="connsiteY14" fmla="*/ 0 h 36576"/>
                      <a:gd name="connsiteX15" fmla="*/ 6879946 w 20848320"/>
                      <a:gd name="connsiteY15" fmla="*/ 0 h 36576"/>
                      <a:gd name="connsiteX16" fmla="*/ 7157923 w 20848320"/>
                      <a:gd name="connsiteY16" fmla="*/ 0 h 36576"/>
                      <a:gd name="connsiteX17" fmla="*/ 7644384 w 20848320"/>
                      <a:gd name="connsiteY17" fmla="*/ 0 h 36576"/>
                      <a:gd name="connsiteX18" fmla="*/ 8547811 w 20848320"/>
                      <a:gd name="connsiteY18" fmla="*/ 0 h 36576"/>
                      <a:gd name="connsiteX19" fmla="*/ 8825789 w 20848320"/>
                      <a:gd name="connsiteY19" fmla="*/ 0 h 36576"/>
                      <a:gd name="connsiteX20" fmla="*/ 8895283 w 20848320"/>
                      <a:gd name="connsiteY20" fmla="*/ 0 h 36576"/>
                      <a:gd name="connsiteX21" fmla="*/ 10007194 w 20848320"/>
                      <a:gd name="connsiteY21" fmla="*/ 0 h 36576"/>
                      <a:gd name="connsiteX22" fmla="*/ 10076688 w 20848320"/>
                      <a:gd name="connsiteY22" fmla="*/ 0 h 36576"/>
                      <a:gd name="connsiteX23" fmla="*/ 10771632 w 20848320"/>
                      <a:gd name="connsiteY23" fmla="*/ 0 h 36576"/>
                      <a:gd name="connsiteX24" fmla="*/ 10841126 w 20848320"/>
                      <a:gd name="connsiteY24" fmla="*/ 0 h 36576"/>
                      <a:gd name="connsiteX25" fmla="*/ 11744554 w 20848320"/>
                      <a:gd name="connsiteY25" fmla="*/ 0 h 36576"/>
                      <a:gd name="connsiteX26" fmla="*/ 12439498 w 20848320"/>
                      <a:gd name="connsiteY26" fmla="*/ 0 h 36576"/>
                      <a:gd name="connsiteX27" fmla="*/ 13342925 w 20848320"/>
                      <a:gd name="connsiteY27" fmla="*/ 0 h 36576"/>
                      <a:gd name="connsiteX28" fmla="*/ 14037869 w 20848320"/>
                      <a:gd name="connsiteY28" fmla="*/ 0 h 36576"/>
                      <a:gd name="connsiteX29" fmla="*/ 14941296 w 20848320"/>
                      <a:gd name="connsiteY29" fmla="*/ 0 h 36576"/>
                      <a:gd name="connsiteX30" fmla="*/ 15844723 w 20848320"/>
                      <a:gd name="connsiteY30" fmla="*/ 0 h 36576"/>
                      <a:gd name="connsiteX31" fmla="*/ 16956634 w 20848320"/>
                      <a:gd name="connsiteY31" fmla="*/ 0 h 36576"/>
                      <a:gd name="connsiteX32" fmla="*/ 17026128 w 20848320"/>
                      <a:gd name="connsiteY32" fmla="*/ 0 h 36576"/>
                      <a:gd name="connsiteX33" fmla="*/ 17095622 w 20848320"/>
                      <a:gd name="connsiteY33" fmla="*/ 0 h 36576"/>
                      <a:gd name="connsiteX34" fmla="*/ 18207533 w 20848320"/>
                      <a:gd name="connsiteY34" fmla="*/ 0 h 36576"/>
                      <a:gd name="connsiteX35" fmla="*/ 18693994 w 20848320"/>
                      <a:gd name="connsiteY35" fmla="*/ 0 h 36576"/>
                      <a:gd name="connsiteX36" fmla="*/ 19805904 w 20848320"/>
                      <a:gd name="connsiteY36" fmla="*/ 0 h 36576"/>
                      <a:gd name="connsiteX37" fmla="*/ 20848320 w 20848320"/>
                      <a:gd name="connsiteY37" fmla="*/ 0 h 36576"/>
                      <a:gd name="connsiteX38" fmla="*/ 20848320 w 20848320"/>
                      <a:gd name="connsiteY38" fmla="*/ 36576 h 36576"/>
                      <a:gd name="connsiteX39" fmla="*/ 20153376 w 20848320"/>
                      <a:gd name="connsiteY39" fmla="*/ 36576 h 36576"/>
                      <a:gd name="connsiteX40" fmla="*/ 19041466 w 20848320"/>
                      <a:gd name="connsiteY40" fmla="*/ 36576 h 36576"/>
                      <a:gd name="connsiteX41" fmla="*/ 18346522 w 20848320"/>
                      <a:gd name="connsiteY41" fmla="*/ 36576 h 36576"/>
                      <a:gd name="connsiteX42" fmla="*/ 18277027 w 20848320"/>
                      <a:gd name="connsiteY42" fmla="*/ 36576 h 36576"/>
                      <a:gd name="connsiteX43" fmla="*/ 17999050 w 20848320"/>
                      <a:gd name="connsiteY43" fmla="*/ 36576 h 36576"/>
                      <a:gd name="connsiteX44" fmla="*/ 17512589 w 20848320"/>
                      <a:gd name="connsiteY44" fmla="*/ 36576 h 36576"/>
                      <a:gd name="connsiteX45" fmla="*/ 16609162 w 20848320"/>
                      <a:gd name="connsiteY45" fmla="*/ 36576 h 36576"/>
                      <a:gd name="connsiteX46" fmla="*/ 15705734 w 20848320"/>
                      <a:gd name="connsiteY46" fmla="*/ 36576 h 36576"/>
                      <a:gd name="connsiteX47" fmla="*/ 15010790 w 20848320"/>
                      <a:gd name="connsiteY47" fmla="*/ 36576 h 36576"/>
                      <a:gd name="connsiteX48" fmla="*/ 14524330 w 20848320"/>
                      <a:gd name="connsiteY48" fmla="*/ 36576 h 36576"/>
                      <a:gd name="connsiteX49" fmla="*/ 13412419 w 20848320"/>
                      <a:gd name="connsiteY49" fmla="*/ 36576 h 36576"/>
                      <a:gd name="connsiteX50" fmla="*/ 12717475 w 20848320"/>
                      <a:gd name="connsiteY50" fmla="*/ 36576 h 36576"/>
                      <a:gd name="connsiteX51" fmla="*/ 12439498 w 20848320"/>
                      <a:gd name="connsiteY51" fmla="*/ 36576 h 36576"/>
                      <a:gd name="connsiteX52" fmla="*/ 12161520 w 20848320"/>
                      <a:gd name="connsiteY52" fmla="*/ 36576 h 36576"/>
                      <a:gd name="connsiteX53" fmla="*/ 12092026 w 20848320"/>
                      <a:gd name="connsiteY53" fmla="*/ 36576 h 36576"/>
                      <a:gd name="connsiteX54" fmla="*/ 11397082 w 20848320"/>
                      <a:gd name="connsiteY54" fmla="*/ 36576 h 36576"/>
                      <a:gd name="connsiteX55" fmla="*/ 11119104 w 20848320"/>
                      <a:gd name="connsiteY55" fmla="*/ 36576 h 36576"/>
                      <a:gd name="connsiteX56" fmla="*/ 10007194 w 20848320"/>
                      <a:gd name="connsiteY56" fmla="*/ 36576 h 36576"/>
                      <a:gd name="connsiteX57" fmla="*/ 9103766 w 20848320"/>
                      <a:gd name="connsiteY57" fmla="*/ 36576 h 36576"/>
                      <a:gd name="connsiteX58" fmla="*/ 8617306 w 20848320"/>
                      <a:gd name="connsiteY58" fmla="*/ 36576 h 36576"/>
                      <a:gd name="connsiteX59" fmla="*/ 7505395 w 20848320"/>
                      <a:gd name="connsiteY59" fmla="*/ 36576 h 36576"/>
                      <a:gd name="connsiteX60" fmla="*/ 6810451 w 20848320"/>
                      <a:gd name="connsiteY60" fmla="*/ 36576 h 36576"/>
                      <a:gd name="connsiteX61" fmla="*/ 6532474 w 20848320"/>
                      <a:gd name="connsiteY61" fmla="*/ 36576 h 36576"/>
                      <a:gd name="connsiteX62" fmla="*/ 5420563 w 20848320"/>
                      <a:gd name="connsiteY62" fmla="*/ 36576 h 36576"/>
                      <a:gd name="connsiteX63" fmla="*/ 5142586 w 20848320"/>
                      <a:gd name="connsiteY63" fmla="*/ 36576 h 36576"/>
                      <a:gd name="connsiteX64" fmla="*/ 4864608 w 20848320"/>
                      <a:gd name="connsiteY64" fmla="*/ 36576 h 36576"/>
                      <a:gd name="connsiteX65" fmla="*/ 4169664 w 20848320"/>
                      <a:gd name="connsiteY65" fmla="*/ 36576 h 36576"/>
                      <a:gd name="connsiteX66" fmla="*/ 3266237 w 20848320"/>
                      <a:gd name="connsiteY66" fmla="*/ 36576 h 36576"/>
                      <a:gd name="connsiteX67" fmla="*/ 2154326 w 20848320"/>
                      <a:gd name="connsiteY67" fmla="*/ 36576 h 36576"/>
                      <a:gd name="connsiteX68" fmla="*/ 1876349 w 20848320"/>
                      <a:gd name="connsiteY68" fmla="*/ 36576 h 36576"/>
                      <a:gd name="connsiteX69" fmla="*/ 1806854 w 20848320"/>
                      <a:gd name="connsiteY69" fmla="*/ 36576 h 36576"/>
                      <a:gd name="connsiteX70" fmla="*/ 694944 w 20848320"/>
                      <a:gd name="connsiteY70" fmla="*/ 36576 h 36576"/>
                      <a:gd name="connsiteX71" fmla="*/ 0 w 20848320"/>
                      <a:gd name="connsiteY71" fmla="*/ 36576 h 36576"/>
                      <a:gd name="connsiteX72" fmla="*/ 0 w 20848320"/>
                      <a:gd name="connsiteY72"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848320" h="36576" fill="none" extrusionOk="0">
                        <a:moveTo>
                          <a:pt x="0" y="0"/>
                        </a:moveTo>
                        <a:cubicBezTo>
                          <a:pt x="287438" y="22528"/>
                          <a:pt x="359336" y="20369"/>
                          <a:pt x="694944" y="0"/>
                        </a:cubicBezTo>
                        <a:cubicBezTo>
                          <a:pt x="1030552" y="-20369"/>
                          <a:pt x="729855" y="-1592"/>
                          <a:pt x="764438" y="0"/>
                        </a:cubicBezTo>
                        <a:cubicBezTo>
                          <a:pt x="799021" y="1592"/>
                          <a:pt x="1137869" y="9784"/>
                          <a:pt x="1250899" y="0"/>
                        </a:cubicBezTo>
                        <a:cubicBezTo>
                          <a:pt x="1363929" y="-9784"/>
                          <a:pt x="1753246" y="40003"/>
                          <a:pt x="2154326" y="0"/>
                        </a:cubicBezTo>
                        <a:cubicBezTo>
                          <a:pt x="2555406" y="-40003"/>
                          <a:pt x="2824976" y="54746"/>
                          <a:pt x="3266237" y="0"/>
                        </a:cubicBezTo>
                        <a:cubicBezTo>
                          <a:pt x="3707498" y="-54746"/>
                          <a:pt x="3309246" y="-1781"/>
                          <a:pt x="3335731" y="0"/>
                        </a:cubicBezTo>
                        <a:cubicBezTo>
                          <a:pt x="3362216" y="1781"/>
                          <a:pt x="3373528" y="2207"/>
                          <a:pt x="3405226" y="0"/>
                        </a:cubicBezTo>
                        <a:cubicBezTo>
                          <a:pt x="3436924" y="-2207"/>
                          <a:pt x="4135324" y="25277"/>
                          <a:pt x="4517136" y="0"/>
                        </a:cubicBezTo>
                        <a:cubicBezTo>
                          <a:pt x="4898948" y="-25277"/>
                          <a:pt x="4557949" y="-2516"/>
                          <a:pt x="4586630" y="0"/>
                        </a:cubicBezTo>
                        <a:cubicBezTo>
                          <a:pt x="4615311" y="2516"/>
                          <a:pt x="5077409" y="-9891"/>
                          <a:pt x="5281574" y="0"/>
                        </a:cubicBezTo>
                        <a:cubicBezTo>
                          <a:pt x="5485739" y="9891"/>
                          <a:pt x="5443559" y="-5467"/>
                          <a:pt x="5559552" y="0"/>
                        </a:cubicBezTo>
                        <a:cubicBezTo>
                          <a:pt x="5675545" y="5467"/>
                          <a:pt x="5778640" y="11290"/>
                          <a:pt x="5837530" y="0"/>
                        </a:cubicBezTo>
                        <a:cubicBezTo>
                          <a:pt x="5896420" y="-11290"/>
                          <a:pt x="6014807" y="1863"/>
                          <a:pt x="6115507" y="0"/>
                        </a:cubicBezTo>
                        <a:cubicBezTo>
                          <a:pt x="6216207" y="-1863"/>
                          <a:pt x="6294132" y="-6346"/>
                          <a:pt x="6393485" y="0"/>
                        </a:cubicBezTo>
                        <a:cubicBezTo>
                          <a:pt x="6492838" y="6346"/>
                          <a:pt x="6763008" y="12750"/>
                          <a:pt x="6879946" y="0"/>
                        </a:cubicBezTo>
                        <a:cubicBezTo>
                          <a:pt x="6996884" y="-12750"/>
                          <a:pt x="7093159" y="-13719"/>
                          <a:pt x="7157923" y="0"/>
                        </a:cubicBezTo>
                        <a:cubicBezTo>
                          <a:pt x="7222687" y="13719"/>
                          <a:pt x="7524400" y="8593"/>
                          <a:pt x="7644384" y="0"/>
                        </a:cubicBezTo>
                        <a:cubicBezTo>
                          <a:pt x="7764368" y="-8593"/>
                          <a:pt x="8145139" y="-44634"/>
                          <a:pt x="8547811" y="0"/>
                        </a:cubicBezTo>
                        <a:cubicBezTo>
                          <a:pt x="8950483" y="44634"/>
                          <a:pt x="8733982" y="5523"/>
                          <a:pt x="8825789" y="0"/>
                        </a:cubicBezTo>
                        <a:cubicBezTo>
                          <a:pt x="8917596" y="-5523"/>
                          <a:pt x="8875601" y="-1069"/>
                          <a:pt x="8895283" y="0"/>
                        </a:cubicBezTo>
                        <a:cubicBezTo>
                          <a:pt x="8914965" y="1069"/>
                          <a:pt x="9567602" y="-51001"/>
                          <a:pt x="10007194" y="0"/>
                        </a:cubicBezTo>
                        <a:cubicBezTo>
                          <a:pt x="10446786" y="51001"/>
                          <a:pt x="10047890" y="905"/>
                          <a:pt x="10076688" y="0"/>
                        </a:cubicBezTo>
                        <a:cubicBezTo>
                          <a:pt x="10105486" y="-905"/>
                          <a:pt x="10547141" y="-5260"/>
                          <a:pt x="10771632" y="0"/>
                        </a:cubicBezTo>
                        <a:cubicBezTo>
                          <a:pt x="10996123" y="5260"/>
                          <a:pt x="10813824" y="1343"/>
                          <a:pt x="10841126" y="0"/>
                        </a:cubicBezTo>
                        <a:cubicBezTo>
                          <a:pt x="10868428" y="-1343"/>
                          <a:pt x="11294912" y="24686"/>
                          <a:pt x="11744554" y="0"/>
                        </a:cubicBezTo>
                        <a:cubicBezTo>
                          <a:pt x="12194196" y="-24686"/>
                          <a:pt x="12149708" y="-5490"/>
                          <a:pt x="12439498" y="0"/>
                        </a:cubicBezTo>
                        <a:cubicBezTo>
                          <a:pt x="12729288" y="5490"/>
                          <a:pt x="13157778" y="-19577"/>
                          <a:pt x="13342925" y="0"/>
                        </a:cubicBezTo>
                        <a:cubicBezTo>
                          <a:pt x="13528072" y="19577"/>
                          <a:pt x="13765176" y="-27556"/>
                          <a:pt x="14037869" y="0"/>
                        </a:cubicBezTo>
                        <a:cubicBezTo>
                          <a:pt x="14310562" y="27556"/>
                          <a:pt x="14511995" y="25809"/>
                          <a:pt x="14941296" y="0"/>
                        </a:cubicBezTo>
                        <a:cubicBezTo>
                          <a:pt x="15370597" y="-25809"/>
                          <a:pt x="15480555" y="104"/>
                          <a:pt x="15844723" y="0"/>
                        </a:cubicBezTo>
                        <a:cubicBezTo>
                          <a:pt x="16208891" y="-104"/>
                          <a:pt x="16495676" y="4331"/>
                          <a:pt x="16956634" y="0"/>
                        </a:cubicBezTo>
                        <a:cubicBezTo>
                          <a:pt x="17417592" y="-4331"/>
                          <a:pt x="17003410" y="160"/>
                          <a:pt x="17026128" y="0"/>
                        </a:cubicBezTo>
                        <a:cubicBezTo>
                          <a:pt x="17048846" y="-160"/>
                          <a:pt x="17079436" y="-3106"/>
                          <a:pt x="17095622" y="0"/>
                        </a:cubicBezTo>
                        <a:cubicBezTo>
                          <a:pt x="17111808" y="3106"/>
                          <a:pt x="17852289" y="-54323"/>
                          <a:pt x="18207533" y="0"/>
                        </a:cubicBezTo>
                        <a:cubicBezTo>
                          <a:pt x="18562777" y="54323"/>
                          <a:pt x="18529038" y="-11092"/>
                          <a:pt x="18693994" y="0"/>
                        </a:cubicBezTo>
                        <a:cubicBezTo>
                          <a:pt x="18858950" y="11092"/>
                          <a:pt x="19256678" y="-9900"/>
                          <a:pt x="19805904" y="0"/>
                        </a:cubicBezTo>
                        <a:cubicBezTo>
                          <a:pt x="20355130" y="9900"/>
                          <a:pt x="20583523" y="28506"/>
                          <a:pt x="20848320" y="0"/>
                        </a:cubicBezTo>
                        <a:cubicBezTo>
                          <a:pt x="20847390" y="7512"/>
                          <a:pt x="20848387" y="29063"/>
                          <a:pt x="20848320" y="36576"/>
                        </a:cubicBezTo>
                        <a:cubicBezTo>
                          <a:pt x="20548606" y="52456"/>
                          <a:pt x="20397513" y="60344"/>
                          <a:pt x="20153376" y="36576"/>
                        </a:cubicBezTo>
                        <a:cubicBezTo>
                          <a:pt x="19909239" y="12808"/>
                          <a:pt x="19318429" y="-9688"/>
                          <a:pt x="19041466" y="36576"/>
                        </a:cubicBezTo>
                        <a:cubicBezTo>
                          <a:pt x="18764503" y="82840"/>
                          <a:pt x="18635403" y="61144"/>
                          <a:pt x="18346522" y="36576"/>
                        </a:cubicBezTo>
                        <a:cubicBezTo>
                          <a:pt x="18057641" y="12008"/>
                          <a:pt x="18311383" y="38905"/>
                          <a:pt x="18277027" y="36576"/>
                        </a:cubicBezTo>
                        <a:cubicBezTo>
                          <a:pt x="18242671" y="34247"/>
                          <a:pt x="18062820" y="31016"/>
                          <a:pt x="17999050" y="36576"/>
                        </a:cubicBezTo>
                        <a:cubicBezTo>
                          <a:pt x="17935280" y="42136"/>
                          <a:pt x="17660872" y="54979"/>
                          <a:pt x="17512589" y="36576"/>
                        </a:cubicBezTo>
                        <a:cubicBezTo>
                          <a:pt x="17364306" y="18173"/>
                          <a:pt x="16937318" y="80009"/>
                          <a:pt x="16609162" y="36576"/>
                        </a:cubicBezTo>
                        <a:cubicBezTo>
                          <a:pt x="16281006" y="-6857"/>
                          <a:pt x="16026359" y="7033"/>
                          <a:pt x="15705734" y="36576"/>
                        </a:cubicBezTo>
                        <a:cubicBezTo>
                          <a:pt x="15385109" y="66119"/>
                          <a:pt x="15323052" y="38615"/>
                          <a:pt x="15010790" y="36576"/>
                        </a:cubicBezTo>
                        <a:cubicBezTo>
                          <a:pt x="14698528" y="34537"/>
                          <a:pt x="14760748" y="28823"/>
                          <a:pt x="14524330" y="36576"/>
                        </a:cubicBezTo>
                        <a:cubicBezTo>
                          <a:pt x="14287912" y="44329"/>
                          <a:pt x="13893156" y="2492"/>
                          <a:pt x="13412419" y="36576"/>
                        </a:cubicBezTo>
                        <a:cubicBezTo>
                          <a:pt x="12931682" y="70660"/>
                          <a:pt x="12908816" y="69060"/>
                          <a:pt x="12717475" y="36576"/>
                        </a:cubicBezTo>
                        <a:cubicBezTo>
                          <a:pt x="12526134" y="4092"/>
                          <a:pt x="12552704" y="35640"/>
                          <a:pt x="12439498" y="36576"/>
                        </a:cubicBezTo>
                        <a:cubicBezTo>
                          <a:pt x="12326292" y="37512"/>
                          <a:pt x="12226104" y="42247"/>
                          <a:pt x="12161520" y="36576"/>
                        </a:cubicBezTo>
                        <a:cubicBezTo>
                          <a:pt x="12096936" y="30905"/>
                          <a:pt x="12120700" y="34184"/>
                          <a:pt x="12092026" y="36576"/>
                        </a:cubicBezTo>
                        <a:cubicBezTo>
                          <a:pt x="12063352" y="38968"/>
                          <a:pt x="11659810" y="42950"/>
                          <a:pt x="11397082" y="36576"/>
                        </a:cubicBezTo>
                        <a:cubicBezTo>
                          <a:pt x="11134354" y="30202"/>
                          <a:pt x="11178557" y="27400"/>
                          <a:pt x="11119104" y="36576"/>
                        </a:cubicBezTo>
                        <a:cubicBezTo>
                          <a:pt x="11059651" y="45752"/>
                          <a:pt x="10338964" y="-13151"/>
                          <a:pt x="10007194" y="36576"/>
                        </a:cubicBezTo>
                        <a:cubicBezTo>
                          <a:pt x="9675424" y="86303"/>
                          <a:pt x="9515634" y="49671"/>
                          <a:pt x="9103766" y="36576"/>
                        </a:cubicBezTo>
                        <a:cubicBezTo>
                          <a:pt x="8691898" y="23481"/>
                          <a:pt x="8736753" y="21543"/>
                          <a:pt x="8617306" y="36576"/>
                        </a:cubicBezTo>
                        <a:cubicBezTo>
                          <a:pt x="8497859" y="51609"/>
                          <a:pt x="7826362" y="12350"/>
                          <a:pt x="7505395" y="36576"/>
                        </a:cubicBezTo>
                        <a:cubicBezTo>
                          <a:pt x="7184428" y="60802"/>
                          <a:pt x="7151500" y="4208"/>
                          <a:pt x="6810451" y="36576"/>
                        </a:cubicBezTo>
                        <a:cubicBezTo>
                          <a:pt x="6469402" y="68944"/>
                          <a:pt x="6667390" y="30626"/>
                          <a:pt x="6532474" y="36576"/>
                        </a:cubicBezTo>
                        <a:cubicBezTo>
                          <a:pt x="6397558" y="42526"/>
                          <a:pt x="5876384" y="27570"/>
                          <a:pt x="5420563" y="36576"/>
                        </a:cubicBezTo>
                        <a:cubicBezTo>
                          <a:pt x="4964742" y="45582"/>
                          <a:pt x="5245997" y="41316"/>
                          <a:pt x="5142586" y="36576"/>
                        </a:cubicBezTo>
                        <a:cubicBezTo>
                          <a:pt x="5039175" y="31836"/>
                          <a:pt x="4953546" y="29263"/>
                          <a:pt x="4864608" y="36576"/>
                        </a:cubicBezTo>
                        <a:cubicBezTo>
                          <a:pt x="4775670" y="43889"/>
                          <a:pt x="4493713" y="58274"/>
                          <a:pt x="4169664" y="36576"/>
                        </a:cubicBezTo>
                        <a:cubicBezTo>
                          <a:pt x="3845615" y="14878"/>
                          <a:pt x="3693028" y="46594"/>
                          <a:pt x="3266237" y="36576"/>
                        </a:cubicBezTo>
                        <a:cubicBezTo>
                          <a:pt x="2839446" y="26558"/>
                          <a:pt x="2522438" y="36949"/>
                          <a:pt x="2154326" y="36576"/>
                        </a:cubicBezTo>
                        <a:cubicBezTo>
                          <a:pt x="1786214" y="36203"/>
                          <a:pt x="2005642" y="41214"/>
                          <a:pt x="1876349" y="36576"/>
                        </a:cubicBezTo>
                        <a:cubicBezTo>
                          <a:pt x="1747056" y="31938"/>
                          <a:pt x="1829385" y="33472"/>
                          <a:pt x="1806854" y="36576"/>
                        </a:cubicBezTo>
                        <a:cubicBezTo>
                          <a:pt x="1784323" y="39680"/>
                          <a:pt x="1246316" y="63993"/>
                          <a:pt x="694944" y="36576"/>
                        </a:cubicBezTo>
                        <a:cubicBezTo>
                          <a:pt x="143572" y="9160"/>
                          <a:pt x="163302" y="26979"/>
                          <a:pt x="0" y="36576"/>
                        </a:cubicBezTo>
                        <a:cubicBezTo>
                          <a:pt x="22" y="27344"/>
                          <a:pt x="1256" y="17926"/>
                          <a:pt x="0" y="0"/>
                        </a:cubicBezTo>
                        <a:close/>
                      </a:path>
                      <a:path w="20848320" h="36576" stroke="0" extrusionOk="0">
                        <a:moveTo>
                          <a:pt x="0" y="0"/>
                        </a:moveTo>
                        <a:cubicBezTo>
                          <a:pt x="210862" y="3424"/>
                          <a:pt x="268345" y="21336"/>
                          <a:pt x="486461" y="0"/>
                        </a:cubicBezTo>
                        <a:cubicBezTo>
                          <a:pt x="704577" y="-21336"/>
                          <a:pt x="532170" y="3179"/>
                          <a:pt x="555955" y="0"/>
                        </a:cubicBezTo>
                        <a:cubicBezTo>
                          <a:pt x="579740" y="-3179"/>
                          <a:pt x="1388422" y="18160"/>
                          <a:pt x="1667866" y="0"/>
                        </a:cubicBezTo>
                        <a:cubicBezTo>
                          <a:pt x="1947310" y="-18160"/>
                          <a:pt x="1992154" y="12016"/>
                          <a:pt x="2154326" y="0"/>
                        </a:cubicBezTo>
                        <a:cubicBezTo>
                          <a:pt x="2316498" y="-12016"/>
                          <a:pt x="2491855" y="1788"/>
                          <a:pt x="2640787" y="0"/>
                        </a:cubicBezTo>
                        <a:cubicBezTo>
                          <a:pt x="2789719" y="-1788"/>
                          <a:pt x="3311903" y="-50876"/>
                          <a:pt x="3752698" y="0"/>
                        </a:cubicBezTo>
                        <a:cubicBezTo>
                          <a:pt x="4193493" y="50876"/>
                          <a:pt x="3892684" y="-10250"/>
                          <a:pt x="4030675" y="0"/>
                        </a:cubicBezTo>
                        <a:cubicBezTo>
                          <a:pt x="4168666" y="10250"/>
                          <a:pt x="4914947" y="-26383"/>
                          <a:pt x="5142586" y="0"/>
                        </a:cubicBezTo>
                        <a:cubicBezTo>
                          <a:pt x="5370225" y="26383"/>
                          <a:pt x="5961804" y="4454"/>
                          <a:pt x="6254496" y="0"/>
                        </a:cubicBezTo>
                        <a:cubicBezTo>
                          <a:pt x="6547188" y="-4454"/>
                          <a:pt x="6664731" y="4232"/>
                          <a:pt x="6949440" y="0"/>
                        </a:cubicBezTo>
                        <a:cubicBezTo>
                          <a:pt x="7234149" y="-4232"/>
                          <a:pt x="7686972" y="32328"/>
                          <a:pt x="8061350" y="0"/>
                        </a:cubicBezTo>
                        <a:cubicBezTo>
                          <a:pt x="8435728" y="-32328"/>
                          <a:pt x="8401434" y="-5730"/>
                          <a:pt x="8547811" y="0"/>
                        </a:cubicBezTo>
                        <a:cubicBezTo>
                          <a:pt x="8694188" y="5730"/>
                          <a:pt x="8905594" y="17079"/>
                          <a:pt x="9034272" y="0"/>
                        </a:cubicBezTo>
                        <a:cubicBezTo>
                          <a:pt x="9162950" y="-17079"/>
                          <a:pt x="9492310" y="19374"/>
                          <a:pt x="9937699" y="0"/>
                        </a:cubicBezTo>
                        <a:cubicBezTo>
                          <a:pt x="10383088" y="-19374"/>
                          <a:pt x="10267936" y="-467"/>
                          <a:pt x="10424160" y="0"/>
                        </a:cubicBezTo>
                        <a:cubicBezTo>
                          <a:pt x="10580384" y="467"/>
                          <a:pt x="11238064" y="-50850"/>
                          <a:pt x="11536070" y="0"/>
                        </a:cubicBezTo>
                        <a:cubicBezTo>
                          <a:pt x="11834076" y="50850"/>
                          <a:pt x="12406192" y="-54079"/>
                          <a:pt x="12647981" y="0"/>
                        </a:cubicBezTo>
                        <a:cubicBezTo>
                          <a:pt x="12889770" y="54079"/>
                          <a:pt x="13147027" y="10636"/>
                          <a:pt x="13342925" y="0"/>
                        </a:cubicBezTo>
                        <a:cubicBezTo>
                          <a:pt x="13538823" y="-10636"/>
                          <a:pt x="13694716" y="21561"/>
                          <a:pt x="13829386" y="0"/>
                        </a:cubicBezTo>
                        <a:cubicBezTo>
                          <a:pt x="13964056" y="-21561"/>
                          <a:pt x="13877769" y="3363"/>
                          <a:pt x="13898880" y="0"/>
                        </a:cubicBezTo>
                        <a:cubicBezTo>
                          <a:pt x="13919991" y="-3363"/>
                          <a:pt x="14105666" y="4286"/>
                          <a:pt x="14176858" y="0"/>
                        </a:cubicBezTo>
                        <a:cubicBezTo>
                          <a:pt x="14248050" y="-4286"/>
                          <a:pt x="14394619" y="1636"/>
                          <a:pt x="14454835" y="0"/>
                        </a:cubicBezTo>
                        <a:cubicBezTo>
                          <a:pt x="14515051" y="-1636"/>
                          <a:pt x="14734528" y="10133"/>
                          <a:pt x="14941296" y="0"/>
                        </a:cubicBezTo>
                        <a:cubicBezTo>
                          <a:pt x="15148064" y="-10133"/>
                          <a:pt x="15673930" y="-23681"/>
                          <a:pt x="16053206" y="0"/>
                        </a:cubicBezTo>
                        <a:cubicBezTo>
                          <a:pt x="16432482" y="23681"/>
                          <a:pt x="16554220" y="31170"/>
                          <a:pt x="16748150" y="0"/>
                        </a:cubicBezTo>
                        <a:cubicBezTo>
                          <a:pt x="16942080" y="-31170"/>
                          <a:pt x="17117211" y="-9455"/>
                          <a:pt x="17234611" y="0"/>
                        </a:cubicBezTo>
                        <a:cubicBezTo>
                          <a:pt x="17352011" y="9455"/>
                          <a:pt x="17270154" y="-2908"/>
                          <a:pt x="17304106" y="0"/>
                        </a:cubicBezTo>
                        <a:cubicBezTo>
                          <a:pt x="17338059" y="2908"/>
                          <a:pt x="17357410" y="3270"/>
                          <a:pt x="17373600" y="0"/>
                        </a:cubicBezTo>
                        <a:cubicBezTo>
                          <a:pt x="17389790" y="-3270"/>
                          <a:pt x="18059337" y="6645"/>
                          <a:pt x="18277027" y="0"/>
                        </a:cubicBezTo>
                        <a:cubicBezTo>
                          <a:pt x="18494717" y="-6645"/>
                          <a:pt x="18447763" y="13356"/>
                          <a:pt x="18555005" y="0"/>
                        </a:cubicBezTo>
                        <a:cubicBezTo>
                          <a:pt x="18662247" y="-13356"/>
                          <a:pt x="19400317" y="-26730"/>
                          <a:pt x="19666915" y="0"/>
                        </a:cubicBezTo>
                        <a:cubicBezTo>
                          <a:pt x="19933513" y="26730"/>
                          <a:pt x="19996181" y="-11524"/>
                          <a:pt x="20153376" y="0"/>
                        </a:cubicBezTo>
                        <a:cubicBezTo>
                          <a:pt x="20310571" y="11524"/>
                          <a:pt x="20193891" y="1852"/>
                          <a:pt x="20222870" y="0"/>
                        </a:cubicBezTo>
                        <a:cubicBezTo>
                          <a:pt x="20251849" y="-1852"/>
                          <a:pt x="20588119" y="29099"/>
                          <a:pt x="20848320" y="0"/>
                        </a:cubicBezTo>
                        <a:cubicBezTo>
                          <a:pt x="20849814" y="10640"/>
                          <a:pt x="20847605" y="26510"/>
                          <a:pt x="20848320" y="36576"/>
                        </a:cubicBezTo>
                        <a:cubicBezTo>
                          <a:pt x="20654619" y="7063"/>
                          <a:pt x="20479570" y="55250"/>
                          <a:pt x="20153376" y="36576"/>
                        </a:cubicBezTo>
                        <a:cubicBezTo>
                          <a:pt x="19827182" y="17902"/>
                          <a:pt x="19591000" y="13476"/>
                          <a:pt x="19249949" y="36576"/>
                        </a:cubicBezTo>
                        <a:cubicBezTo>
                          <a:pt x="18908898" y="59676"/>
                          <a:pt x="19033814" y="40540"/>
                          <a:pt x="18971971" y="36576"/>
                        </a:cubicBezTo>
                        <a:cubicBezTo>
                          <a:pt x="18910128" y="32612"/>
                          <a:pt x="18923930" y="35558"/>
                          <a:pt x="18902477" y="36576"/>
                        </a:cubicBezTo>
                        <a:cubicBezTo>
                          <a:pt x="18881024" y="37594"/>
                          <a:pt x="18682960" y="34659"/>
                          <a:pt x="18624499" y="36576"/>
                        </a:cubicBezTo>
                        <a:cubicBezTo>
                          <a:pt x="18566038" y="38493"/>
                          <a:pt x="18306223" y="50825"/>
                          <a:pt x="18138038" y="36576"/>
                        </a:cubicBezTo>
                        <a:cubicBezTo>
                          <a:pt x="17969853" y="22327"/>
                          <a:pt x="17668256" y="2323"/>
                          <a:pt x="17443094" y="36576"/>
                        </a:cubicBezTo>
                        <a:cubicBezTo>
                          <a:pt x="17217932" y="70829"/>
                          <a:pt x="17238053" y="24918"/>
                          <a:pt x="17165117" y="36576"/>
                        </a:cubicBezTo>
                        <a:cubicBezTo>
                          <a:pt x="17092181" y="48234"/>
                          <a:pt x="16297609" y="-1972"/>
                          <a:pt x="16053206" y="36576"/>
                        </a:cubicBezTo>
                        <a:cubicBezTo>
                          <a:pt x="15808803" y="75124"/>
                          <a:pt x="15612881" y="12706"/>
                          <a:pt x="15358262" y="36576"/>
                        </a:cubicBezTo>
                        <a:cubicBezTo>
                          <a:pt x="15103643" y="60446"/>
                          <a:pt x="14771375" y="56936"/>
                          <a:pt x="14246352" y="36576"/>
                        </a:cubicBezTo>
                        <a:cubicBezTo>
                          <a:pt x="13721329" y="16217"/>
                          <a:pt x="13696581" y="29472"/>
                          <a:pt x="13342925" y="36576"/>
                        </a:cubicBezTo>
                        <a:cubicBezTo>
                          <a:pt x="12989269" y="43680"/>
                          <a:pt x="12962396" y="49145"/>
                          <a:pt x="12856464" y="36576"/>
                        </a:cubicBezTo>
                        <a:cubicBezTo>
                          <a:pt x="12750532" y="24007"/>
                          <a:pt x="12154738" y="39012"/>
                          <a:pt x="11953037" y="36576"/>
                        </a:cubicBezTo>
                        <a:cubicBezTo>
                          <a:pt x="11751336" y="34140"/>
                          <a:pt x="11777343" y="48997"/>
                          <a:pt x="11675059" y="36576"/>
                        </a:cubicBezTo>
                        <a:cubicBezTo>
                          <a:pt x="11572775" y="24155"/>
                          <a:pt x="11167366" y="14596"/>
                          <a:pt x="10980115" y="36576"/>
                        </a:cubicBezTo>
                        <a:cubicBezTo>
                          <a:pt x="10792864" y="58556"/>
                          <a:pt x="10943614" y="34966"/>
                          <a:pt x="10910621" y="36576"/>
                        </a:cubicBezTo>
                        <a:cubicBezTo>
                          <a:pt x="10877628" y="38186"/>
                          <a:pt x="10107106" y="18714"/>
                          <a:pt x="9798710" y="36576"/>
                        </a:cubicBezTo>
                        <a:cubicBezTo>
                          <a:pt x="9490314" y="54438"/>
                          <a:pt x="9350747" y="39004"/>
                          <a:pt x="9103766" y="36576"/>
                        </a:cubicBezTo>
                        <a:cubicBezTo>
                          <a:pt x="8856785" y="34148"/>
                          <a:pt x="8364592" y="9380"/>
                          <a:pt x="7991856" y="36576"/>
                        </a:cubicBezTo>
                        <a:cubicBezTo>
                          <a:pt x="7619120" y="63773"/>
                          <a:pt x="7691866" y="38621"/>
                          <a:pt x="7505395" y="36576"/>
                        </a:cubicBezTo>
                        <a:cubicBezTo>
                          <a:pt x="7318924" y="34531"/>
                          <a:pt x="7287336" y="42678"/>
                          <a:pt x="7227418" y="36576"/>
                        </a:cubicBezTo>
                        <a:cubicBezTo>
                          <a:pt x="7167500" y="30474"/>
                          <a:pt x="6785032" y="11529"/>
                          <a:pt x="6532474" y="36576"/>
                        </a:cubicBezTo>
                        <a:cubicBezTo>
                          <a:pt x="6279916" y="61623"/>
                          <a:pt x="5810454" y="46589"/>
                          <a:pt x="5629046" y="36576"/>
                        </a:cubicBezTo>
                        <a:cubicBezTo>
                          <a:pt x="5447638" y="26563"/>
                          <a:pt x="4807018" y="53021"/>
                          <a:pt x="4517136" y="36576"/>
                        </a:cubicBezTo>
                        <a:cubicBezTo>
                          <a:pt x="4227254" y="20132"/>
                          <a:pt x="3851360" y="7139"/>
                          <a:pt x="3613709" y="36576"/>
                        </a:cubicBezTo>
                        <a:cubicBezTo>
                          <a:pt x="3376058" y="66013"/>
                          <a:pt x="2930322" y="88578"/>
                          <a:pt x="2501798" y="36576"/>
                        </a:cubicBezTo>
                        <a:cubicBezTo>
                          <a:pt x="2073274" y="-15426"/>
                          <a:pt x="1851991" y="5662"/>
                          <a:pt x="1598371" y="36576"/>
                        </a:cubicBezTo>
                        <a:cubicBezTo>
                          <a:pt x="1344751" y="67490"/>
                          <a:pt x="1395497" y="28598"/>
                          <a:pt x="1320394" y="36576"/>
                        </a:cubicBezTo>
                        <a:cubicBezTo>
                          <a:pt x="1245291" y="44554"/>
                          <a:pt x="552167" y="85351"/>
                          <a:pt x="0" y="36576"/>
                        </a:cubicBezTo>
                        <a:cubicBezTo>
                          <a:pt x="507" y="25656"/>
                          <a:pt x="466" y="93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Content Placeholder 2">
            <a:extLst>
              <a:ext uri="{FF2B5EF4-FFF2-40B4-BE49-F238E27FC236}">
                <a16:creationId xmlns:a16="http://schemas.microsoft.com/office/drawing/2014/main" id="{651BC925-D657-4235-977C-076EC9321A1A}"/>
              </a:ext>
            </a:extLst>
          </p:cNvPr>
          <p:cNvGraphicFramePr>
            <a:graphicFrameLocks/>
          </p:cNvGraphicFramePr>
          <p:nvPr>
            <p:extLst>
              <p:ext uri="{D42A27DB-BD31-4B8C-83A1-F6EECF244321}">
                <p14:modId xmlns:p14="http://schemas.microsoft.com/office/powerpoint/2010/main" val="544876118"/>
              </p:ext>
            </p:extLst>
          </p:nvPr>
        </p:nvGraphicFramePr>
        <p:xfrm>
          <a:off x="726142" y="2773671"/>
          <a:ext cx="22371341" cy="9875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Speech Bubble: Oval 25">
            <a:extLst>
              <a:ext uri="{FF2B5EF4-FFF2-40B4-BE49-F238E27FC236}">
                <a16:creationId xmlns:a16="http://schemas.microsoft.com/office/drawing/2014/main" id="{0506C5D6-8FD1-4BDA-B630-6210B462110F}"/>
              </a:ext>
            </a:extLst>
          </p:cNvPr>
          <p:cNvSpPr/>
          <p:nvPr/>
        </p:nvSpPr>
        <p:spPr>
          <a:xfrm rot="2144196">
            <a:off x="10174121" y="3930533"/>
            <a:ext cx="3226910" cy="2988526"/>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Can I tell you about different ways to include us in estate plans? </a:t>
            </a:r>
          </a:p>
        </p:txBody>
      </p:sp>
      <p:sp>
        <p:nvSpPr>
          <p:cNvPr id="27" name="Speech Bubble: Rectangle with Corners Rounded 26">
            <a:extLst>
              <a:ext uri="{FF2B5EF4-FFF2-40B4-BE49-F238E27FC236}">
                <a16:creationId xmlns:a16="http://schemas.microsoft.com/office/drawing/2014/main" id="{BD12C49E-2F3A-4925-9B38-73A434F7128E}"/>
              </a:ext>
            </a:extLst>
          </p:cNvPr>
          <p:cNvSpPr/>
          <p:nvPr/>
        </p:nvSpPr>
        <p:spPr>
          <a:xfrm rot="19387051">
            <a:off x="5804997" y="3931230"/>
            <a:ext cx="2920216" cy="2225522"/>
          </a:xfrm>
          <a:prstGeom prst="wedgeRoundRectCallout">
            <a:avLst/>
          </a:prstGeom>
          <a:solidFill>
            <a:srgbClr val="DA72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Can I tell you how a bequest is a great way to establish a legacy? </a:t>
            </a:r>
          </a:p>
        </p:txBody>
      </p:sp>
    </p:spTree>
    <p:extLst>
      <p:ext uri="{BB962C8B-B14F-4D97-AF65-F5344CB8AC3E}">
        <p14:creationId xmlns:p14="http://schemas.microsoft.com/office/powerpoint/2010/main" val="832045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6EBE5-666A-47DC-852B-8427B172924E}"/>
              </a:ext>
            </a:extLst>
          </p:cNvPr>
          <p:cNvSpPr>
            <a:spLocks noGrp="1"/>
          </p:cNvSpPr>
          <p:nvPr>
            <p:ph type="title"/>
          </p:nvPr>
        </p:nvSpPr>
        <p:spPr>
          <a:xfrm>
            <a:off x="1676400" y="730250"/>
            <a:ext cx="21031200" cy="2651126"/>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9200" b="1">
                <a:effectLst/>
                <a:latin typeface="Arial" panose="020B0604020202020204" pitchFamily="34" charset="0"/>
                <a:ea typeface="Arial" panose="020B0604020202020204" pitchFamily="34" charset="0"/>
                <a:cs typeface="Times New Roman" panose="02020603050405020304" pitchFamily="18" charset="0"/>
              </a:rPr>
              <a:t>Conversation Step 4:  Closing Planned Giving Commitments</a:t>
            </a:r>
            <a:endParaRPr lang="en-US" sz="9200"/>
          </a:p>
        </p:txBody>
      </p:sp>
      <p:sp>
        <p:nvSpPr>
          <p:cNvPr id="3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6400" y="3730626"/>
            <a:ext cx="20848320" cy="36576"/>
          </a:xfrm>
          <a:custGeom>
            <a:avLst/>
            <a:gdLst>
              <a:gd name="connsiteX0" fmla="*/ 0 w 20848320"/>
              <a:gd name="connsiteY0" fmla="*/ 0 h 36576"/>
              <a:gd name="connsiteX1" fmla="*/ 694944 w 20848320"/>
              <a:gd name="connsiteY1" fmla="*/ 0 h 36576"/>
              <a:gd name="connsiteX2" fmla="*/ 764438 w 20848320"/>
              <a:gd name="connsiteY2" fmla="*/ 0 h 36576"/>
              <a:gd name="connsiteX3" fmla="*/ 1250899 w 20848320"/>
              <a:gd name="connsiteY3" fmla="*/ 0 h 36576"/>
              <a:gd name="connsiteX4" fmla="*/ 2154326 w 20848320"/>
              <a:gd name="connsiteY4" fmla="*/ 0 h 36576"/>
              <a:gd name="connsiteX5" fmla="*/ 3266237 w 20848320"/>
              <a:gd name="connsiteY5" fmla="*/ 0 h 36576"/>
              <a:gd name="connsiteX6" fmla="*/ 3335731 w 20848320"/>
              <a:gd name="connsiteY6" fmla="*/ 0 h 36576"/>
              <a:gd name="connsiteX7" fmla="*/ 3405226 w 20848320"/>
              <a:gd name="connsiteY7" fmla="*/ 0 h 36576"/>
              <a:gd name="connsiteX8" fmla="*/ 4517136 w 20848320"/>
              <a:gd name="connsiteY8" fmla="*/ 0 h 36576"/>
              <a:gd name="connsiteX9" fmla="*/ 4586630 w 20848320"/>
              <a:gd name="connsiteY9" fmla="*/ 0 h 36576"/>
              <a:gd name="connsiteX10" fmla="*/ 5281574 w 20848320"/>
              <a:gd name="connsiteY10" fmla="*/ 0 h 36576"/>
              <a:gd name="connsiteX11" fmla="*/ 5559552 w 20848320"/>
              <a:gd name="connsiteY11" fmla="*/ 0 h 36576"/>
              <a:gd name="connsiteX12" fmla="*/ 5837530 w 20848320"/>
              <a:gd name="connsiteY12" fmla="*/ 0 h 36576"/>
              <a:gd name="connsiteX13" fmla="*/ 6115507 w 20848320"/>
              <a:gd name="connsiteY13" fmla="*/ 0 h 36576"/>
              <a:gd name="connsiteX14" fmla="*/ 6393485 w 20848320"/>
              <a:gd name="connsiteY14" fmla="*/ 0 h 36576"/>
              <a:gd name="connsiteX15" fmla="*/ 6879946 w 20848320"/>
              <a:gd name="connsiteY15" fmla="*/ 0 h 36576"/>
              <a:gd name="connsiteX16" fmla="*/ 7157923 w 20848320"/>
              <a:gd name="connsiteY16" fmla="*/ 0 h 36576"/>
              <a:gd name="connsiteX17" fmla="*/ 7644384 w 20848320"/>
              <a:gd name="connsiteY17" fmla="*/ 0 h 36576"/>
              <a:gd name="connsiteX18" fmla="*/ 8547811 w 20848320"/>
              <a:gd name="connsiteY18" fmla="*/ 0 h 36576"/>
              <a:gd name="connsiteX19" fmla="*/ 8825789 w 20848320"/>
              <a:gd name="connsiteY19" fmla="*/ 0 h 36576"/>
              <a:gd name="connsiteX20" fmla="*/ 8895283 w 20848320"/>
              <a:gd name="connsiteY20" fmla="*/ 0 h 36576"/>
              <a:gd name="connsiteX21" fmla="*/ 10007194 w 20848320"/>
              <a:gd name="connsiteY21" fmla="*/ 0 h 36576"/>
              <a:gd name="connsiteX22" fmla="*/ 10076688 w 20848320"/>
              <a:gd name="connsiteY22" fmla="*/ 0 h 36576"/>
              <a:gd name="connsiteX23" fmla="*/ 10771632 w 20848320"/>
              <a:gd name="connsiteY23" fmla="*/ 0 h 36576"/>
              <a:gd name="connsiteX24" fmla="*/ 10841126 w 20848320"/>
              <a:gd name="connsiteY24" fmla="*/ 0 h 36576"/>
              <a:gd name="connsiteX25" fmla="*/ 11744554 w 20848320"/>
              <a:gd name="connsiteY25" fmla="*/ 0 h 36576"/>
              <a:gd name="connsiteX26" fmla="*/ 12439498 w 20848320"/>
              <a:gd name="connsiteY26" fmla="*/ 0 h 36576"/>
              <a:gd name="connsiteX27" fmla="*/ 13342925 w 20848320"/>
              <a:gd name="connsiteY27" fmla="*/ 0 h 36576"/>
              <a:gd name="connsiteX28" fmla="*/ 14037869 w 20848320"/>
              <a:gd name="connsiteY28" fmla="*/ 0 h 36576"/>
              <a:gd name="connsiteX29" fmla="*/ 14941296 w 20848320"/>
              <a:gd name="connsiteY29" fmla="*/ 0 h 36576"/>
              <a:gd name="connsiteX30" fmla="*/ 15844723 w 20848320"/>
              <a:gd name="connsiteY30" fmla="*/ 0 h 36576"/>
              <a:gd name="connsiteX31" fmla="*/ 16378440 w 20848320"/>
              <a:gd name="connsiteY31" fmla="*/ 0 h 36576"/>
              <a:gd name="connsiteX32" fmla="*/ 16956634 w 20848320"/>
              <a:gd name="connsiteY32" fmla="*/ 0 h 36576"/>
              <a:gd name="connsiteX33" fmla="*/ 17026128 w 20848320"/>
              <a:gd name="connsiteY33" fmla="*/ 0 h 36576"/>
              <a:gd name="connsiteX34" fmla="*/ 17095622 w 20848320"/>
              <a:gd name="connsiteY34" fmla="*/ 0 h 36576"/>
              <a:gd name="connsiteX35" fmla="*/ 18207533 w 20848320"/>
              <a:gd name="connsiteY35" fmla="*/ 0 h 36576"/>
              <a:gd name="connsiteX36" fmla="*/ 18693994 w 20848320"/>
              <a:gd name="connsiteY36" fmla="*/ 0 h 36576"/>
              <a:gd name="connsiteX37" fmla="*/ 19805904 w 20848320"/>
              <a:gd name="connsiteY37" fmla="*/ 0 h 36576"/>
              <a:gd name="connsiteX38" fmla="*/ 20848320 w 20848320"/>
              <a:gd name="connsiteY38" fmla="*/ 0 h 36576"/>
              <a:gd name="connsiteX39" fmla="*/ 20848320 w 20848320"/>
              <a:gd name="connsiteY39" fmla="*/ 36576 h 36576"/>
              <a:gd name="connsiteX40" fmla="*/ 20153376 w 20848320"/>
              <a:gd name="connsiteY40" fmla="*/ 36576 h 36576"/>
              <a:gd name="connsiteX41" fmla="*/ 19041466 w 20848320"/>
              <a:gd name="connsiteY41" fmla="*/ 36576 h 36576"/>
              <a:gd name="connsiteX42" fmla="*/ 18346522 w 20848320"/>
              <a:gd name="connsiteY42" fmla="*/ 36576 h 36576"/>
              <a:gd name="connsiteX43" fmla="*/ 18277027 w 20848320"/>
              <a:gd name="connsiteY43" fmla="*/ 36576 h 36576"/>
              <a:gd name="connsiteX44" fmla="*/ 17999050 w 20848320"/>
              <a:gd name="connsiteY44" fmla="*/ 36576 h 36576"/>
              <a:gd name="connsiteX45" fmla="*/ 17512589 w 20848320"/>
              <a:gd name="connsiteY45" fmla="*/ 36576 h 36576"/>
              <a:gd name="connsiteX46" fmla="*/ 16609162 w 20848320"/>
              <a:gd name="connsiteY46" fmla="*/ 36576 h 36576"/>
              <a:gd name="connsiteX47" fmla="*/ 15705734 w 20848320"/>
              <a:gd name="connsiteY47" fmla="*/ 36576 h 36576"/>
              <a:gd name="connsiteX48" fmla="*/ 15010790 w 20848320"/>
              <a:gd name="connsiteY48" fmla="*/ 36576 h 36576"/>
              <a:gd name="connsiteX49" fmla="*/ 14524330 w 20848320"/>
              <a:gd name="connsiteY49" fmla="*/ 36576 h 36576"/>
              <a:gd name="connsiteX50" fmla="*/ 13412419 w 20848320"/>
              <a:gd name="connsiteY50" fmla="*/ 36576 h 36576"/>
              <a:gd name="connsiteX51" fmla="*/ 12717475 w 20848320"/>
              <a:gd name="connsiteY51" fmla="*/ 36576 h 36576"/>
              <a:gd name="connsiteX52" fmla="*/ 12439498 w 20848320"/>
              <a:gd name="connsiteY52" fmla="*/ 36576 h 36576"/>
              <a:gd name="connsiteX53" fmla="*/ 12161520 w 20848320"/>
              <a:gd name="connsiteY53" fmla="*/ 36576 h 36576"/>
              <a:gd name="connsiteX54" fmla="*/ 12092026 w 20848320"/>
              <a:gd name="connsiteY54" fmla="*/ 36576 h 36576"/>
              <a:gd name="connsiteX55" fmla="*/ 11397082 w 20848320"/>
              <a:gd name="connsiteY55" fmla="*/ 36576 h 36576"/>
              <a:gd name="connsiteX56" fmla="*/ 11119104 w 20848320"/>
              <a:gd name="connsiteY56" fmla="*/ 36576 h 36576"/>
              <a:gd name="connsiteX57" fmla="*/ 10007194 w 20848320"/>
              <a:gd name="connsiteY57" fmla="*/ 36576 h 36576"/>
              <a:gd name="connsiteX58" fmla="*/ 9103766 w 20848320"/>
              <a:gd name="connsiteY58" fmla="*/ 36576 h 36576"/>
              <a:gd name="connsiteX59" fmla="*/ 8617306 w 20848320"/>
              <a:gd name="connsiteY59" fmla="*/ 36576 h 36576"/>
              <a:gd name="connsiteX60" fmla="*/ 7505395 w 20848320"/>
              <a:gd name="connsiteY60" fmla="*/ 36576 h 36576"/>
              <a:gd name="connsiteX61" fmla="*/ 6810451 w 20848320"/>
              <a:gd name="connsiteY61" fmla="*/ 36576 h 36576"/>
              <a:gd name="connsiteX62" fmla="*/ 6532474 w 20848320"/>
              <a:gd name="connsiteY62" fmla="*/ 36576 h 36576"/>
              <a:gd name="connsiteX63" fmla="*/ 5420563 w 20848320"/>
              <a:gd name="connsiteY63" fmla="*/ 36576 h 36576"/>
              <a:gd name="connsiteX64" fmla="*/ 5142586 w 20848320"/>
              <a:gd name="connsiteY64" fmla="*/ 36576 h 36576"/>
              <a:gd name="connsiteX65" fmla="*/ 4864608 w 20848320"/>
              <a:gd name="connsiteY65" fmla="*/ 36576 h 36576"/>
              <a:gd name="connsiteX66" fmla="*/ 4169664 w 20848320"/>
              <a:gd name="connsiteY66" fmla="*/ 36576 h 36576"/>
              <a:gd name="connsiteX67" fmla="*/ 3266237 w 20848320"/>
              <a:gd name="connsiteY67" fmla="*/ 36576 h 36576"/>
              <a:gd name="connsiteX68" fmla="*/ 2154326 w 20848320"/>
              <a:gd name="connsiteY68" fmla="*/ 36576 h 36576"/>
              <a:gd name="connsiteX69" fmla="*/ 1876349 w 20848320"/>
              <a:gd name="connsiteY69" fmla="*/ 36576 h 36576"/>
              <a:gd name="connsiteX70" fmla="*/ 1806854 w 20848320"/>
              <a:gd name="connsiteY70" fmla="*/ 36576 h 36576"/>
              <a:gd name="connsiteX71" fmla="*/ 694944 w 20848320"/>
              <a:gd name="connsiteY71" fmla="*/ 36576 h 36576"/>
              <a:gd name="connsiteX72" fmla="*/ 0 w 20848320"/>
              <a:gd name="connsiteY72" fmla="*/ 36576 h 36576"/>
              <a:gd name="connsiteX73" fmla="*/ 0 w 20848320"/>
              <a:gd name="connsiteY73" fmla="*/ 0 h 36576"/>
              <a:gd name="connsiteX0" fmla="*/ 0 w 20848320"/>
              <a:gd name="connsiteY0" fmla="*/ 0 h 36576"/>
              <a:gd name="connsiteX1" fmla="*/ 486461 w 20848320"/>
              <a:gd name="connsiteY1" fmla="*/ 0 h 36576"/>
              <a:gd name="connsiteX2" fmla="*/ 555955 w 20848320"/>
              <a:gd name="connsiteY2" fmla="*/ 0 h 36576"/>
              <a:gd name="connsiteX3" fmla="*/ 1667866 w 20848320"/>
              <a:gd name="connsiteY3" fmla="*/ 0 h 36576"/>
              <a:gd name="connsiteX4" fmla="*/ 2154326 w 20848320"/>
              <a:gd name="connsiteY4" fmla="*/ 0 h 36576"/>
              <a:gd name="connsiteX5" fmla="*/ 2640787 w 20848320"/>
              <a:gd name="connsiteY5" fmla="*/ 0 h 36576"/>
              <a:gd name="connsiteX6" fmla="*/ 3752698 w 20848320"/>
              <a:gd name="connsiteY6" fmla="*/ 0 h 36576"/>
              <a:gd name="connsiteX7" fmla="*/ 4030675 w 20848320"/>
              <a:gd name="connsiteY7" fmla="*/ 0 h 36576"/>
              <a:gd name="connsiteX8" fmla="*/ 5142586 w 20848320"/>
              <a:gd name="connsiteY8" fmla="*/ 0 h 36576"/>
              <a:gd name="connsiteX9" fmla="*/ 6254496 w 20848320"/>
              <a:gd name="connsiteY9" fmla="*/ 0 h 36576"/>
              <a:gd name="connsiteX10" fmla="*/ 6949440 w 20848320"/>
              <a:gd name="connsiteY10" fmla="*/ 0 h 36576"/>
              <a:gd name="connsiteX11" fmla="*/ 8061350 w 20848320"/>
              <a:gd name="connsiteY11" fmla="*/ 0 h 36576"/>
              <a:gd name="connsiteX12" fmla="*/ 8547811 w 20848320"/>
              <a:gd name="connsiteY12" fmla="*/ 0 h 36576"/>
              <a:gd name="connsiteX13" fmla="*/ 9034272 w 20848320"/>
              <a:gd name="connsiteY13" fmla="*/ 0 h 36576"/>
              <a:gd name="connsiteX14" fmla="*/ 9937699 w 20848320"/>
              <a:gd name="connsiteY14" fmla="*/ 0 h 36576"/>
              <a:gd name="connsiteX15" fmla="*/ 10424160 w 20848320"/>
              <a:gd name="connsiteY15" fmla="*/ 0 h 36576"/>
              <a:gd name="connsiteX16" fmla="*/ 11536070 w 20848320"/>
              <a:gd name="connsiteY16" fmla="*/ 0 h 36576"/>
              <a:gd name="connsiteX17" fmla="*/ 12647981 w 20848320"/>
              <a:gd name="connsiteY17" fmla="*/ 0 h 36576"/>
              <a:gd name="connsiteX18" fmla="*/ 13342925 w 20848320"/>
              <a:gd name="connsiteY18" fmla="*/ 0 h 36576"/>
              <a:gd name="connsiteX19" fmla="*/ 13829386 w 20848320"/>
              <a:gd name="connsiteY19" fmla="*/ 0 h 36576"/>
              <a:gd name="connsiteX20" fmla="*/ 13898880 w 20848320"/>
              <a:gd name="connsiteY20" fmla="*/ 0 h 36576"/>
              <a:gd name="connsiteX21" fmla="*/ 14176858 w 20848320"/>
              <a:gd name="connsiteY21" fmla="*/ 0 h 36576"/>
              <a:gd name="connsiteX22" fmla="*/ 14454835 w 20848320"/>
              <a:gd name="connsiteY22" fmla="*/ 0 h 36576"/>
              <a:gd name="connsiteX23" fmla="*/ 14941296 w 20848320"/>
              <a:gd name="connsiteY23" fmla="*/ 0 h 36576"/>
              <a:gd name="connsiteX24" fmla="*/ 16053206 w 20848320"/>
              <a:gd name="connsiteY24" fmla="*/ 0 h 36576"/>
              <a:gd name="connsiteX25" fmla="*/ 16748150 w 20848320"/>
              <a:gd name="connsiteY25" fmla="*/ 0 h 36576"/>
              <a:gd name="connsiteX26" fmla="*/ 17234611 w 20848320"/>
              <a:gd name="connsiteY26" fmla="*/ 0 h 36576"/>
              <a:gd name="connsiteX27" fmla="*/ 17304106 w 20848320"/>
              <a:gd name="connsiteY27" fmla="*/ 0 h 36576"/>
              <a:gd name="connsiteX28" fmla="*/ 17373600 w 20848320"/>
              <a:gd name="connsiteY28" fmla="*/ 0 h 36576"/>
              <a:gd name="connsiteX29" fmla="*/ 18277027 w 20848320"/>
              <a:gd name="connsiteY29" fmla="*/ 0 h 36576"/>
              <a:gd name="connsiteX30" fmla="*/ 18555005 w 20848320"/>
              <a:gd name="connsiteY30" fmla="*/ 0 h 36576"/>
              <a:gd name="connsiteX31" fmla="*/ 19666915 w 20848320"/>
              <a:gd name="connsiteY31" fmla="*/ 0 h 36576"/>
              <a:gd name="connsiteX32" fmla="*/ 20153376 w 20848320"/>
              <a:gd name="connsiteY32" fmla="*/ 0 h 36576"/>
              <a:gd name="connsiteX33" fmla="*/ 20222870 w 20848320"/>
              <a:gd name="connsiteY33" fmla="*/ 0 h 36576"/>
              <a:gd name="connsiteX34" fmla="*/ 20848320 w 20848320"/>
              <a:gd name="connsiteY34" fmla="*/ 0 h 36576"/>
              <a:gd name="connsiteX35" fmla="*/ 20848320 w 20848320"/>
              <a:gd name="connsiteY35" fmla="*/ 36576 h 36576"/>
              <a:gd name="connsiteX36" fmla="*/ 20153376 w 20848320"/>
              <a:gd name="connsiteY36" fmla="*/ 36576 h 36576"/>
              <a:gd name="connsiteX37" fmla="*/ 19249949 w 20848320"/>
              <a:gd name="connsiteY37" fmla="*/ 36576 h 36576"/>
              <a:gd name="connsiteX38" fmla="*/ 18971971 w 20848320"/>
              <a:gd name="connsiteY38" fmla="*/ 36576 h 36576"/>
              <a:gd name="connsiteX39" fmla="*/ 18902477 w 20848320"/>
              <a:gd name="connsiteY39" fmla="*/ 36576 h 36576"/>
              <a:gd name="connsiteX40" fmla="*/ 18624499 w 20848320"/>
              <a:gd name="connsiteY40" fmla="*/ 36576 h 36576"/>
              <a:gd name="connsiteX41" fmla="*/ 18138038 w 20848320"/>
              <a:gd name="connsiteY41" fmla="*/ 36576 h 36576"/>
              <a:gd name="connsiteX42" fmla="*/ 17443094 w 20848320"/>
              <a:gd name="connsiteY42" fmla="*/ 36576 h 36576"/>
              <a:gd name="connsiteX43" fmla="*/ 17165117 w 20848320"/>
              <a:gd name="connsiteY43" fmla="*/ 36576 h 36576"/>
              <a:gd name="connsiteX44" fmla="*/ 16053206 w 20848320"/>
              <a:gd name="connsiteY44" fmla="*/ 36576 h 36576"/>
              <a:gd name="connsiteX45" fmla="*/ 15358262 w 20848320"/>
              <a:gd name="connsiteY45" fmla="*/ 36576 h 36576"/>
              <a:gd name="connsiteX46" fmla="*/ 14246352 w 20848320"/>
              <a:gd name="connsiteY46" fmla="*/ 36576 h 36576"/>
              <a:gd name="connsiteX47" fmla="*/ 13342925 w 20848320"/>
              <a:gd name="connsiteY47" fmla="*/ 36576 h 36576"/>
              <a:gd name="connsiteX48" fmla="*/ 12856464 w 20848320"/>
              <a:gd name="connsiteY48" fmla="*/ 36576 h 36576"/>
              <a:gd name="connsiteX49" fmla="*/ 11953037 w 20848320"/>
              <a:gd name="connsiteY49" fmla="*/ 36576 h 36576"/>
              <a:gd name="connsiteX50" fmla="*/ 11675059 w 20848320"/>
              <a:gd name="connsiteY50" fmla="*/ 36576 h 36576"/>
              <a:gd name="connsiteX51" fmla="*/ 10980115 w 20848320"/>
              <a:gd name="connsiteY51" fmla="*/ 36576 h 36576"/>
              <a:gd name="connsiteX52" fmla="*/ 10910621 w 20848320"/>
              <a:gd name="connsiteY52" fmla="*/ 36576 h 36576"/>
              <a:gd name="connsiteX53" fmla="*/ 9798710 w 20848320"/>
              <a:gd name="connsiteY53" fmla="*/ 36576 h 36576"/>
              <a:gd name="connsiteX54" fmla="*/ 9103766 w 20848320"/>
              <a:gd name="connsiteY54" fmla="*/ 36576 h 36576"/>
              <a:gd name="connsiteX55" fmla="*/ 7991856 w 20848320"/>
              <a:gd name="connsiteY55" fmla="*/ 36576 h 36576"/>
              <a:gd name="connsiteX56" fmla="*/ 7505395 w 20848320"/>
              <a:gd name="connsiteY56" fmla="*/ 36576 h 36576"/>
              <a:gd name="connsiteX57" fmla="*/ 7227418 w 20848320"/>
              <a:gd name="connsiteY57" fmla="*/ 36576 h 36576"/>
              <a:gd name="connsiteX58" fmla="*/ 6532474 w 20848320"/>
              <a:gd name="connsiteY58" fmla="*/ 36576 h 36576"/>
              <a:gd name="connsiteX59" fmla="*/ 5629046 w 20848320"/>
              <a:gd name="connsiteY59" fmla="*/ 36576 h 36576"/>
              <a:gd name="connsiteX60" fmla="*/ 4517136 w 20848320"/>
              <a:gd name="connsiteY60" fmla="*/ 36576 h 36576"/>
              <a:gd name="connsiteX61" fmla="*/ 3613709 w 20848320"/>
              <a:gd name="connsiteY61" fmla="*/ 36576 h 36576"/>
              <a:gd name="connsiteX62" fmla="*/ 2501798 w 20848320"/>
              <a:gd name="connsiteY62" fmla="*/ 36576 h 36576"/>
              <a:gd name="connsiteX63" fmla="*/ 1598371 w 20848320"/>
              <a:gd name="connsiteY63" fmla="*/ 36576 h 36576"/>
              <a:gd name="connsiteX64" fmla="*/ 1320394 w 20848320"/>
              <a:gd name="connsiteY64" fmla="*/ 36576 h 36576"/>
              <a:gd name="connsiteX65" fmla="*/ 0 w 20848320"/>
              <a:gd name="connsiteY65" fmla="*/ 36576 h 36576"/>
              <a:gd name="connsiteX66" fmla="*/ 0 w 20848320"/>
              <a:gd name="connsiteY66"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848320" h="36576" fill="none" extrusionOk="0">
                <a:moveTo>
                  <a:pt x="0" y="0"/>
                </a:moveTo>
                <a:cubicBezTo>
                  <a:pt x="289996" y="26958"/>
                  <a:pt x="347085" y="30460"/>
                  <a:pt x="694944" y="0"/>
                </a:cubicBezTo>
                <a:cubicBezTo>
                  <a:pt x="1032807" y="-12733"/>
                  <a:pt x="732129" y="-1675"/>
                  <a:pt x="764438" y="0"/>
                </a:cubicBezTo>
                <a:cubicBezTo>
                  <a:pt x="794593" y="6669"/>
                  <a:pt x="1148971" y="-3376"/>
                  <a:pt x="1250899" y="0"/>
                </a:cubicBezTo>
                <a:cubicBezTo>
                  <a:pt x="1362556" y="82640"/>
                  <a:pt x="1743276" y="33786"/>
                  <a:pt x="2154326" y="0"/>
                </a:cubicBezTo>
                <a:cubicBezTo>
                  <a:pt x="2559543" y="-55352"/>
                  <a:pt x="2791161" y="18196"/>
                  <a:pt x="3266237" y="0"/>
                </a:cubicBezTo>
                <a:cubicBezTo>
                  <a:pt x="3706654" y="-60167"/>
                  <a:pt x="3305209" y="-1054"/>
                  <a:pt x="3335731" y="0"/>
                </a:cubicBezTo>
                <a:cubicBezTo>
                  <a:pt x="3364223" y="473"/>
                  <a:pt x="3374287" y="2001"/>
                  <a:pt x="3405226" y="0"/>
                </a:cubicBezTo>
                <a:cubicBezTo>
                  <a:pt x="3455816" y="-17156"/>
                  <a:pt x="4191646" y="75771"/>
                  <a:pt x="4517136" y="0"/>
                </a:cubicBezTo>
                <a:cubicBezTo>
                  <a:pt x="4897163" y="-29247"/>
                  <a:pt x="4559182" y="1907"/>
                  <a:pt x="4586630" y="0"/>
                </a:cubicBezTo>
                <a:cubicBezTo>
                  <a:pt x="4642148" y="-23243"/>
                  <a:pt x="5092601" y="-25465"/>
                  <a:pt x="5281574" y="0"/>
                </a:cubicBezTo>
                <a:cubicBezTo>
                  <a:pt x="5487972" y="9892"/>
                  <a:pt x="5452661" y="-11477"/>
                  <a:pt x="5559552" y="0"/>
                </a:cubicBezTo>
                <a:cubicBezTo>
                  <a:pt x="5686178" y="7165"/>
                  <a:pt x="5777153" y="11452"/>
                  <a:pt x="5837530" y="0"/>
                </a:cubicBezTo>
                <a:cubicBezTo>
                  <a:pt x="5901025" y="-10106"/>
                  <a:pt x="6020897" y="16598"/>
                  <a:pt x="6115507" y="0"/>
                </a:cubicBezTo>
                <a:cubicBezTo>
                  <a:pt x="6206365" y="14128"/>
                  <a:pt x="6277367" y="3206"/>
                  <a:pt x="6393485" y="0"/>
                </a:cubicBezTo>
                <a:cubicBezTo>
                  <a:pt x="6502415" y="12135"/>
                  <a:pt x="6754499" y="35896"/>
                  <a:pt x="6879946" y="0"/>
                </a:cubicBezTo>
                <a:cubicBezTo>
                  <a:pt x="6997128" y="-14540"/>
                  <a:pt x="7083688" y="-18941"/>
                  <a:pt x="7157923" y="0"/>
                </a:cubicBezTo>
                <a:cubicBezTo>
                  <a:pt x="7223446" y="-4887"/>
                  <a:pt x="7526165" y="26985"/>
                  <a:pt x="7644384" y="0"/>
                </a:cubicBezTo>
                <a:cubicBezTo>
                  <a:pt x="7844385" y="39422"/>
                  <a:pt x="8145378" y="-132438"/>
                  <a:pt x="8547811" y="0"/>
                </a:cubicBezTo>
                <a:cubicBezTo>
                  <a:pt x="8949947" y="31937"/>
                  <a:pt x="8746155" y="19360"/>
                  <a:pt x="8825789" y="0"/>
                </a:cubicBezTo>
                <a:cubicBezTo>
                  <a:pt x="8916671" y="-7002"/>
                  <a:pt x="8874578" y="157"/>
                  <a:pt x="8895283" y="0"/>
                </a:cubicBezTo>
                <a:cubicBezTo>
                  <a:pt x="8941252" y="-8379"/>
                  <a:pt x="9509928" y="3488"/>
                  <a:pt x="10007194" y="0"/>
                </a:cubicBezTo>
                <a:cubicBezTo>
                  <a:pt x="10449678" y="55056"/>
                  <a:pt x="10049636" y="6392"/>
                  <a:pt x="10076688" y="0"/>
                </a:cubicBezTo>
                <a:cubicBezTo>
                  <a:pt x="10107966" y="8904"/>
                  <a:pt x="10541309" y="-9123"/>
                  <a:pt x="10771632" y="0"/>
                </a:cubicBezTo>
                <a:cubicBezTo>
                  <a:pt x="10993051" y="3270"/>
                  <a:pt x="10812719" y="-1668"/>
                  <a:pt x="10841126" y="0"/>
                </a:cubicBezTo>
                <a:cubicBezTo>
                  <a:pt x="10844471" y="-62158"/>
                  <a:pt x="11218418" y="-47450"/>
                  <a:pt x="11744554" y="0"/>
                </a:cubicBezTo>
                <a:cubicBezTo>
                  <a:pt x="12189831" y="-27792"/>
                  <a:pt x="12147806" y="-4697"/>
                  <a:pt x="12439498" y="0"/>
                </a:cubicBezTo>
                <a:cubicBezTo>
                  <a:pt x="12725619" y="21745"/>
                  <a:pt x="13179044" y="7425"/>
                  <a:pt x="13342925" y="0"/>
                </a:cubicBezTo>
                <a:cubicBezTo>
                  <a:pt x="13522391" y="56058"/>
                  <a:pt x="13742455" y="-18850"/>
                  <a:pt x="14037869" y="0"/>
                </a:cubicBezTo>
                <a:cubicBezTo>
                  <a:pt x="14275708" y="4573"/>
                  <a:pt x="14513827" y="11068"/>
                  <a:pt x="14941296" y="0"/>
                </a:cubicBezTo>
                <a:cubicBezTo>
                  <a:pt x="15360862" y="-48928"/>
                  <a:pt x="15473697" y="3115"/>
                  <a:pt x="15844723" y="0"/>
                </a:cubicBezTo>
                <a:cubicBezTo>
                  <a:pt x="16097664" y="-9942"/>
                  <a:pt x="16130817" y="-20114"/>
                  <a:pt x="16378440" y="0"/>
                </a:cubicBezTo>
                <a:cubicBezTo>
                  <a:pt x="16626063" y="20114"/>
                  <a:pt x="16667849" y="-10494"/>
                  <a:pt x="16956634" y="0"/>
                </a:cubicBezTo>
                <a:cubicBezTo>
                  <a:pt x="16985061" y="1597"/>
                  <a:pt x="17002083" y="-85"/>
                  <a:pt x="17026128" y="0"/>
                </a:cubicBezTo>
                <a:cubicBezTo>
                  <a:pt x="17048800" y="-2261"/>
                  <a:pt x="17081881" y="-2289"/>
                  <a:pt x="17095622" y="0"/>
                </a:cubicBezTo>
                <a:cubicBezTo>
                  <a:pt x="17185542" y="-8406"/>
                  <a:pt x="17836949" y="15520"/>
                  <a:pt x="18207533" y="0"/>
                </a:cubicBezTo>
                <a:cubicBezTo>
                  <a:pt x="18557800" y="56925"/>
                  <a:pt x="18524708" y="-21559"/>
                  <a:pt x="18693994" y="0"/>
                </a:cubicBezTo>
                <a:cubicBezTo>
                  <a:pt x="18911167" y="-41985"/>
                  <a:pt x="19190730" y="-62008"/>
                  <a:pt x="19805904" y="0"/>
                </a:cubicBezTo>
                <a:cubicBezTo>
                  <a:pt x="20402518" y="2020"/>
                  <a:pt x="20587624" y="23432"/>
                  <a:pt x="20848320" y="0"/>
                </a:cubicBezTo>
                <a:cubicBezTo>
                  <a:pt x="20847512" y="7106"/>
                  <a:pt x="20848537" y="28893"/>
                  <a:pt x="20848320" y="36576"/>
                </a:cubicBezTo>
                <a:cubicBezTo>
                  <a:pt x="20515616" y="40898"/>
                  <a:pt x="20388271" y="52173"/>
                  <a:pt x="20153376" y="36576"/>
                </a:cubicBezTo>
                <a:cubicBezTo>
                  <a:pt x="19915315" y="10781"/>
                  <a:pt x="19366230" y="3284"/>
                  <a:pt x="19041466" y="36576"/>
                </a:cubicBezTo>
                <a:cubicBezTo>
                  <a:pt x="18766409" y="100451"/>
                  <a:pt x="18637922" y="87518"/>
                  <a:pt x="18346522" y="36576"/>
                </a:cubicBezTo>
                <a:cubicBezTo>
                  <a:pt x="18058417" y="11215"/>
                  <a:pt x="18304747" y="43552"/>
                  <a:pt x="18277027" y="36576"/>
                </a:cubicBezTo>
                <a:cubicBezTo>
                  <a:pt x="18229766" y="33030"/>
                  <a:pt x="18072560" y="41591"/>
                  <a:pt x="17999050" y="36576"/>
                </a:cubicBezTo>
                <a:cubicBezTo>
                  <a:pt x="17952558" y="40620"/>
                  <a:pt x="17659640" y="20637"/>
                  <a:pt x="17512589" y="36576"/>
                </a:cubicBezTo>
                <a:cubicBezTo>
                  <a:pt x="17351292" y="32694"/>
                  <a:pt x="17013989" y="80249"/>
                  <a:pt x="16609162" y="36576"/>
                </a:cubicBezTo>
                <a:cubicBezTo>
                  <a:pt x="16300274" y="23886"/>
                  <a:pt x="15984933" y="41641"/>
                  <a:pt x="15705734" y="36576"/>
                </a:cubicBezTo>
                <a:cubicBezTo>
                  <a:pt x="15400214" y="59135"/>
                  <a:pt x="15308552" y="34092"/>
                  <a:pt x="15010790" y="36576"/>
                </a:cubicBezTo>
                <a:cubicBezTo>
                  <a:pt x="14693751" y="26233"/>
                  <a:pt x="14760629" y="26056"/>
                  <a:pt x="14524330" y="36576"/>
                </a:cubicBezTo>
                <a:cubicBezTo>
                  <a:pt x="14356233" y="78053"/>
                  <a:pt x="13862375" y="61871"/>
                  <a:pt x="13412419" y="36576"/>
                </a:cubicBezTo>
                <a:cubicBezTo>
                  <a:pt x="12932817" y="73507"/>
                  <a:pt x="12908034" y="71880"/>
                  <a:pt x="12717475" y="36576"/>
                </a:cubicBezTo>
                <a:cubicBezTo>
                  <a:pt x="12527506" y="1856"/>
                  <a:pt x="12548244" y="26936"/>
                  <a:pt x="12439498" y="36576"/>
                </a:cubicBezTo>
                <a:cubicBezTo>
                  <a:pt x="12332099" y="35606"/>
                  <a:pt x="12229590" y="36083"/>
                  <a:pt x="12161520" y="36576"/>
                </a:cubicBezTo>
                <a:cubicBezTo>
                  <a:pt x="12098880" y="35038"/>
                  <a:pt x="12121330" y="37963"/>
                  <a:pt x="12092026" y="36576"/>
                </a:cubicBezTo>
                <a:cubicBezTo>
                  <a:pt x="12079134" y="62638"/>
                  <a:pt x="11624349" y="17689"/>
                  <a:pt x="11397082" y="36576"/>
                </a:cubicBezTo>
                <a:cubicBezTo>
                  <a:pt x="11140199" y="36358"/>
                  <a:pt x="11180867" y="28258"/>
                  <a:pt x="11119104" y="36576"/>
                </a:cubicBezTo>
                <a:cubicBezTo>
                  <a:pt x="11101024" y="55745"/>
                  <a:pt x="10331401" y="-3168"/>
                  <a:pt x="10007194" y="36576"/>
                </a:cubicBezTo>
                <a:cubicBezTo>
                  <a:pt x="9662278" y="86492"/>
                  <a:pt x="9520431" y="10794"/>
                  <a:pt x="9103766" y="36576"/>
                </a:cubicBezTo>
                <a:cubicBezTo>
                  <a:pt x="8698957" y="20197"/>
                  <a:pt x="8740554" y="10994"/>
                  <a:pt x="8617306" y="36576"/>
                </a:cubicBezTo>
                <a:cubicBezTo>
                  <a:pt x="8497088" y="2374"/>
                  <a:pt x="7829000" y="26025"/>
                  <a:pt x="7505395" y="36576"/>
                </a:cubicBezTo>
                <a:cubicBezTo>
                  <a:pt x="7189193" y="57233"/>
                  <a:pt x="7159221" y="7111"/>
                  <a:pt x="6810451" y="36576"/>
                </a:cubicBezTo>
                <a:cubicBezTo>
                  <a:pt x="6445660" y="70012"/>
                  <a:pt x="6678554" y="48667"/>
                  <a:pt x="6532474" y="36576"/>
                </a:cubicBezTo>
                <a:cubicBezTo>
                  <a:pt x="6424174" y="-24735"/>
                  <a:pt x="5886990" y="71202"/>
                  <a:pt x="5420563" y="36576"/>
                </a:cubicBezTo>
                <a:cubicBezTo>
                  <a:pt x="4945951" y="56475"/>
                  <a:pt x="5245724" y="47774"/>
                  <a:pt x="5142586" y="36576"/>
                </a:cubicBezTo>
                <a:cubicBezTo>
                  <a:pt x="5035912" y="45020"/>
                  <a:pt x="4961735" y="14183"/>
                  <a:pt x="4864608" y="36576"/>
                </a:cubicBezTo>
                <a:cubicBezTo>
                  <a:pt x="4747845" y="9177"/>
                  <a:pt x="4510801" y="49991"/>
                  <a:pt x="4169664" y="36576"/>
                </a:cubicBezTo>
                <a:cubicBezTo>
                  <a:pt x="3814509" y="21782"/>
                  <a:pt x="3671108" y="39164"/>
                  <a:pt x="3266237" y="36576"/>
                </a:cubicBezTo>
                <a:cubicBezTo>
                  <a:pt x="2767070" y="-1350"/>
                  <a:pt x="2475457" y="97111"/>
                  <a:pt x="2154326" y="36576"/>
                </a:cubicBezTo>
                <a:cubicBezTo>
                  <a:pt x="1782064" y="40117"/>
                  <a:pt x="2015367" y="36780"/>
                  <a:pt x="1876349" y="36576"/>
                </a:cubicBezTo>
                <a:cubicBezTo>
                  <a:pt x="1743177" y="29843"/>
                  <a:pt x="1832241" y="31338"/>
                  <a:pt x="1806854" y="36576"/>
                </a:cubicBezTo>
                <a:cubicBezTo>
                  <a:pt x="1724058" y="2266"/>
                  <a:pt x="1305394" y="-26555"/>
                  <a:pt x="694944" y="36576"/>
                </a:cubicBezTo>
                <a:cubicBezTo>
                  <a:pt x="143880" y="6956"/>
                  <a:pt x="161177" y="25131"/>
                  <a:pt x="0" y="36576"/>
                </a:cubicBezTo>
                <a:cubicBezTo>
                  <a:pt x="-609" y="27726"/>
                  <a:pt x="2503" y="15936"/>
                  <a:pt x="0" y="0"/>
                </a:cubicBezTo>
                <a:close/>
              </a:path>
              <a:path w="20848320" h="36576" stroke="0" extrusionOk="0">
                <a:moveTo>
                  <a:pt x="0" y="0"/>
                </a:moveTo>
                <a:cubicBezTo>
                  <a:pt x="207325" y="1939"/>
                  <a:pt x="272530" y="20255"/>
                  <a:pt x="486461" y="0"/>
                </a:cubicBezTo>
                <a:cubicBezTo>
                  <a:pt x="707782" y="-17923"/>
                  <a:pt x="535616" y="-1417"/>
                  <a:pt x="555955" y="0"/>
                </a:cubicBezTo>
                <a:cubicBezTo>
                  <a:pt x="576055" y="25018"/>
                  <a:pt x="1356680" y="-553"/>
                  <a:pt x="1667866" y="0"/>
                </a:cubicBezTo>
                <a:cubicBezTo>
                  <a:pt x="1954535" y="-11689"/>
                  <a:pt x="2001179" y="4198"/>
                  <a:pt x="2154326" y="0"/>
                </a:cubicBezTo>
                <a:cubicBezTo>
                  <a:pt x="2318386" y="552"/>
                  <a:pt x="2505463" y="10813"/>
                  <a:pt x="2640787" y="0"/>
                </a:cubicBezTo>
                <a:cubicBezTo>
                  <a:pt x="2847766" y="-20163"/>
                  <a:pt x="3350389" y="-120166"/>
                  <a:pt x="3752698" y="0"/>
                </a:cubicBezTo>
                <a:cubicBezTo>
                  <a:pt x="4179081" y="40458"/>
                  <a:pt x="3907462" y="17000"/>
                  <a:pt x="4030675" y="0"/>
                </a:cubicBezTo>
                <a:cubicBezTo>
                  <a:pt x="4215355" y="16386"/>
                  <a:pt x="4917227" y="-54285"/>
                  <a:pt x="5142586" y="0"/>
                </a:cubicBezTo>
                <a:cubicBezTo>
                  <a:pt x="5316551" y="-984"/>
                  <a:pt x="5931339" y="44403"/>
                  <a:pt x="6254496" y="0"/>
                </a:cubicBezTo>
                <a:cubicBezTo>
                  <a:pt x="6533531" y="3588"/>
                  <a:pt x="6651182" y="25103"/>
                  <a:pt x="6949440" y="0"/>
                </a:cubicBezTo>
                <a:cubicBezTo>
                  <a:pt x="7213511" y="24069"/>
                  <a:pt x="7667950" y="18521"/>
                  <a:pt x="8061350" y="0"/>
                </a:cubicBezTo>
                <a:cubicBezTo>
                  <a:pt x="8432364" y="-24954"/>
                  <a:pt x="8401463" y="-10420"/>
                  <a:pt x="8547811" y="0"/>
                </a:cubicBezTo>
                <a:cubicBezTo>
                  <a:pt x="8682244" y="-13214"/>
                  <a:pt x="8875266" y="7866"/>
                  <a:pt x="9034272" y="0"/>
                </a:cubicBezTo>
                <a:cubicBezTo>
                  <a:pt x="9186915" y="3257"/>
                  <a:pt x="9434698" y="12650"/>
                  <a:pt x="9937699" y="0"/>
                </a:cubicBezTo>
                <a:cubicBezTo>
                  <a:pt x="10372973" y="-20227"/>
                  <a:pt x="10273155" y="11374"/>
                  <a:pt x="10424160" y="0"/>
                </a:cubicBezTo>
                <a:cubicBezTo>
                  <a:pt x="10592017" y="30500"/>
                  <a:pt x="11239506" y="-59628"/>
                  <a:pt x="11536070" y="0"/>
                </a:cubicBezTo>
                <a:cubicBezTo>
                  <a:pt x="11883846" y="61410"/>
                  <a:pt x="12382105" y="-23550"/>
                  <a:pt x="12647981" y="0"/>
                </a:cubicBezTo>
                <a:cubicBezTo>
                  <a:pt x="12878082" y="59851"/>
                  <a:pt x="13105790" y="2280"/>
                  <a:pt x="13342925" y="0"/>
                </a:cubicBezTo>
                <a:cubicBezTo>
                  <a:pt x="13568161" y="-18840"/>
                  <a:pt x="13696131" y="54267"/>
                  <a:pt x="13829386" y="0"/>
                </a:cubicBezTo>
                <a:cubicBezTo>
                  <a:pt x="13966019" y="-21348"/>
                  <a:pt x="13878254" y="2572"/>
                  <a:pt x="13898880" y="0"/>
                </a:cubicBezTo>
                <a:cubicBezTo>
                  <a:pt x="13913469" y="-18823"/>
                  <a:pt x="14103283" y="3521"/>
                  <a:pt x="14176858" y="0"/>
                </a:cubicBezTo>
                <a:cubicBezTo>
                  <a:pt x="14249459" y="-7533"/>
                  <a:pt x="14394643" y="4646"/>
                  <a:pt x="14454835" y="0"/>
                </a:cubicBezTo>
                <a:cubicBezTo>
                  <a:pt x="14546731" y="-28371"/>
                  <a:pt x="14699370" y="-19981"/>
                  <a:pt x="14941296" y="0"/>
                </a:cubicBezTo>
                <a:cubicBezTo>
                  <a:pt x="15127956" y="-24976"/>
                  <a:pt x="15624413" y="-46010"/>
                  <a:pt x="16053206" y="0"/>
                </a:cubicBezTo>
                <a:cubicBezTo>
                  <a:pt x="16449577" y="20497"/>
                  <a:pt x="16539595" y="26502"/>
                  <a:pt x="16748150" y="0"/>
                </a:cubicBezTo>
                <a:cubicBezTo>
                  <a:pt x="16934708" y="-56175"/>
                  <a:pt x="17092456" y="-18614"/>
                  <a:pt x="17234611" y="0"/>
                </a:cubicBezTo>
                <a:cubicBezTo>
                  <a:pt x="17358319" y="12605"/>
                  <a:pt x="17277395" y="-2941"/>
                  <a:pt x="17304106" y="0"/>
                </a:cubicBezTo>
                <a:cubicBezTo>
                  <a:pt x="17336250" y="3526"/>
                  <a:pt x="17358162" y="4821"/>
                  <a:pt x="17373600" y="0"/>
                </a:cubicBezTo>
                <a:cubicBezTo>
                  <a:pt x="17360055" y="12310"/>
                  <a:pt x="18050272" y="561"/>
                  <a:pt x="18277027" y="0"/>
                </a:cubicBezTo>
                <a:cubicBezTo>
                  <a:pt x="18495397" y="-16950"/>
                  <a:pt x="18443307" y="21416"/>
                  <a:pt x="18555005" y="0"/>
                </a:cubicBezTo>
                <a:cubicBezTo>
                  <a:pt x="18629885" y="-40980"/>
                  <a:pt x="19393242" y="-69172"/>
                  <a:pt x="19666915" y="0"/>
                </a:cubicBezTo>
                <a:cubicBezTo>
                  <a:pt x="19938309" y="21140"/>
                  <a:pt x="19998318" y="-4211"/>
                  <a:pt x="20153376" y="0"/>
                </a:cubicBezTo>
                <a:cubicBezTo>
                  <a:pt x="20305784" y="16177"/>
                  <a:pt x="20195366" y="989"/>
                  <a:pt x="20222870" y="0"/>
                </a:cubicBezTo>
                <a:cubicBezTo>
                  <a:pt x="20302704" y="-5001"/>
                  <a:pt x="20642129" y="64242"/>
                  <a:pt x="20848320" y="0"/>
                </a:cubicBezTo>
                <a:cubicBezTo>
                  <a:pt x="20849959" y="10455"/>
                  <a:pt x="20847236" y="26420"/>
                  <a:pt x="20848320" y="36576"/>
                </a:cubicBezTo>
                <a:cubicBezTo>
                  <a:pt x="20678189" y="-18555"/>
                  <a:pt x="20459225" y="49539"/>
                  <a:pt x="20153376" y="36576"/>
                </a:cubicBezTo>
                <a:cubicBezTo>
                  <a:pt x="19883239" y="7600"/>
                  <a:pt x="19627064" y="59507"/>
                  <a:pt x="19249949" y="36576"/>
                </a:cubicBezTo>
                <a:cubicBezTo>
                  <a:pt x="18911069" y="53382"/>
                  <a:pt x="19022014" y="40789"/>
                  <a:pt x="18971971" y="36576"/>
                </a:cubicBezTo>
                <a:cubicBezTo>
                  <a:pt x="18910301" y="31505"/>
                  <a:pt x="18923674" y="36189"/>
                  <a:pt x="18902477" y="36576"/>
                </a:cubicBezTo>
                <a:cubicBezTo>
                  <a:pt x="18873623" y="34316"/>
                  <a:pt x="18687874" y="39192"/>
                  <a:pt x="18624499" y="36576"/>
                </a:cubicBezTo>
                <a:cubicBezTo>
                  <a:pt x="18576769" y="21487"/>
                  <a:pt x="18314374" y="54576"/>
                  <a:pt x="18138038" y="36576"/>
                </a:cubicBezTo>
                <a:cubicBezTo>
                  <a:pt x="17980752" y="3688"/>
                  <a:pt x="17713908" y="26146"/>
                  <a:pt x="17443094" y="36576"/>
                </a:cubicBezTo>
                <a:cubicBezTo>
                  <a:pt x="17210122" y="76785"/>
                  <a:pt x="17237730" y="20937"/>
                  <a:pt x="17165117" y="36576"/>
                </a:cubicBezTo>
                <a:cubicBezTo>
                  <a:pt x="17099508" y="64802"/>
                  <a:pt x="16314852" y="45286"/>
                  <a:pt x="16053206" y="36576"/>
                </a:cubicBezTo>
                <a:cubicBezTo>
                  <a:pt x="15813463" y="75641"/>
                  <a:pt x="15597076" y="-5242"/>
                  <a:pt x="15358262" y="36576"/>
                </a:cubicBezTo>
                <a:cubicBezTo>
                  <a:pt x="15064077" y="71651"/>
                  <a:pt x="14765106" y="103122"/>
                  <a:pt x="14246352" y="36576"/>
                </a:cubicBezTo>
                <a:cubicBezTo>
                  <a:pt x="13725107" y="14251"/>
                  <a:pt x="13698385" y="35370"/>
                  <a:pt x="13342925" y="36576"/>
                </a:cubicBezTo>
                <a:cubicBezTo>
                  <a:pt x="12986543" y="41609"/>
                  <a:pt x="12959811" y="52393"/>
                  <a:pt x="12856464" y="36576"/>
                </a:cubicBezTo>
                <a:cubicBezTo>
                  <a:pt x="12752875" y="31030"/>
                  <a:pt x="12148348" y="44413"/>
                  <a:pt x="11953037" y="36576"/>
                </a:cubicBezTo>
                <a:cubicBezTo>
                  <a:pt x="11755100" y="35163"/>
                  <a:pt x="11777957" y="45445"/>
                  <a:pt x="11675059" y="36576"/>
                </a:cubicBezTo>
                <a:cubicBezTo>
                  <a:pt x="11584139" y="7476"/>
                  <a:pt x="11152376" y="52865"/>
                  <a:pt x="10980115" y="36576"/>
                </a:cubicBezTo>
                <a:cubicBezTo>
                  <a:pt x="10789001" y="60856"/>
                  <a:pt x="10946171" y="37460"/>
                  <a:pt x="10910621" y="36576"/>
                </a:cubicBezTo>
                <a:cubicBezTo>
                  <a:pt x="10836409" y="74293"/>
                  <a:pt x="10157013" y="1823"/>
                  <a:pt x="9798710" y="36576"/>
                </a:cubicBezTo>
                <a:cubicBezTo>
                  <a:pt x="9496302" y="39664"/>
                  <a:pt x="9353104" y="43343"/>
                  <a:pt x="9103766" y="36576"/>
                </a:cubicBezTo>
                <a:cubicBezTo>
                  <a:pt x="8920834" y="-27077"/>
                  <a:pt x="8334034" y="-9356"/>
                  <a:pt x="7991856" y="36576"/>
                </a:cubicBezTo>
                <a:cubicBezTo>
                  <a:pt x="7611315" y="79328"/>
                  <a:pt x="7691348" y="57806"/>
                  <a:pt x="7505395" y="36576"/>
                </a:cubicBezTo>
                <a:cubicBezTo>
                  <a:pt x="7312880" y="30590"/>
                  <a:pt x="7294569" y="41074"/>
                  <a:pt x="7227418" y="36576"/>
                </a:cubicBezTo>
                <a:cubicBezTo>
                  <a:pt x="7176358" y="12243"/>
                  <a:pt x="6781077" y="3462"/>
                  <a:pt x="6532474" y="36576"/>
                </a:cubicBezTo>
                <a:cubicBezTo>
                  <a:pt x="6289712" y="82392"/>
                  <a:pt x="5838864" y="29865"/>
                  <a:pt x="5629046" y="36576"/>
                </a:cubicBezTo>
                <a:cubicBezTo>
                  <a:pt x="5518055" y="38014"/>
                  <a:pt x="4777716" y="115221"/>
                  <a:pt x="4517136" y="36576"/>
                </a:cubicBezTo>
                <a:cubicBezTo>
                  <a:pt x="4261158" y="13341"/>
                  <a:pt x="3834620" y="-21323"/>
                  <a:pt x="3613709" y="36576"/>
                </a:cubicBezTo>
                <a:cubicBezTo>
                  <a:pt x="3374877" y="143648"/>
                  <a:pt x="2908322" y="20729"/>
                  <a:pt x="2501798" y="36576"/>
                </a:cubicBezTo>
                <a:cubicBezTo>
                  <a:pt x="2061349" y="-22794"/>
                  <a:pt x="1885313" y="-7356"/>
                  <a:pt x="1598371" y="36576"/>
                </a:cubicBezTo>
                <a:cubicBezTo>
                  <a:pt x="1349835" y="62744"/>
                  <a:pt x="1397250" y="26212"/>
                  <a:pt x="1320394" y="36576"/>
                </a:cubicBezTo>
                <a:cubicBezTo>
                  <a:pt x="1138570" y="39342"/>
                  <a:pt x="478601" y="120880"/>
                  <a:pt x="0" y="36576"/>
                </a:cubicBezTo>
                <a:cubicBezTo>
                  <a:pt x="262" y="25476"/>
                  <a:pt x="-325" y="10573"/>
                  <a:pt x="0" y="0"/>
                </a:cubicBezTo>
                <a:close/>
              </a:path>
              <a:path w="20848320" h="36576" fill="none" stroke="0" extrusionOk="0">
                <a:moveTo>
                  <a:pt x="0" y="0"/>
                </a:moveTo>
                <a:cubicBezTo>
                  <a:pt x="280726" y="18388"/>
                  <a:pt x="352028" y="23112"/>
                  <a:pt x="694944" y="0"/>
                </a:cubicBezTo>
                <a:cubicBezTo>
                  <a:pt x="1031447" y="-20181"/>
                  <a:pt x="727976" y="-1532"/>
                  <a:pt x="764438" y="0"/>
                </a:cubicBezTo>
                <a:cubicBezTo>
                  <a:pt x="782027" y="18187"/>
                  <a:pt x="1134942" y="25963"/>
                  <a:pt x="1250899" y="0"/>
                </a:cubicBezTo>
                <a:cubicBezTo>
                  <a:pt x="1313177" y="-37551"/>
                  <a:pt x="1827872" y="75660"/>
                  <a:pt x="2154326" y="0"/>
                </a:cubicBezTo>
                <a:cubicBezTo>
                  <a:pt x="2615109" y="-32920"/>
                  <a:pt x="2837023" y="29953"/>
                  <a:pt x="3266237" y="0"/>
                </a:cubicBezTo>
                <a:cubicBezTo>
                  <a:pt x="3703353" y="-55381"/>
                  <a:pt x="3306250" y="1040"/>
                  <a:pt x="3335731" y="0"/>
                </a:cubicBezTo>
                <a:cubicBezTo>
                  <a:pt x="3362033" y="38"/>
                  <a:pt x="3372174" y="4089"/>
                  <a:pt x="3405226" y="0"/>
                </a:cubicBezTo>
                <a:cubicBezTo>
                  <a:pt x="3492712" y="29026"/>
                  <a:pt x="4198242" y="40405"/>
                  <a:pt x="4517136" y="0"/>
                </a:cubicBezTo>
                <a:cubicBezTo>
                  <a:pt x="4895682" y="-25805"/>
                  <a:pt x="4561958" y="763"/>
                  <a:pt x="4586630" y="0"/>
                </a:cubicBezTo>
                <a:cubicBezTo>
                  <a:pt x="4625257" y="17322"/>
                  <a:pt x="5081214" y="29514"/>
                  <a:pt x="5281574" y="0"/>
                </a:cubicBezTo>
                <a:cubicBezTo>
                  <a:pt x="5486564" y="11161"/>
                  <a:pt x="5447825" y="-241"/>
                  <a:pt x="5559552" y="0"/>
                </a:cubicBezTo>
                <a:cubicBezTo>
                  <a:pt x="5681731" y="51"/>
                  <a:pt x="5779620" y="6678"/>
                  <a:pt x="5837530" y="0"/>
                </a:cubicBezTo>
                <a:cubicBezTo>
                  <a:pt x="5893182" y="-10758"/>
                  <a:pt x="5997551" y="-10044"/>
                  <a:pt x="6115507" y="0"/>
                </a:cubicBezTo>
                <a:cubicBezTo>
                  <a:pt x="6205791" y="-2602"/>
                  <a:pt x="6287479" y="-19908"/>
                  <a:pt x="6393485" y="0"/>
                </a:cubicBezTo>
                <a:cubicBezTo>
                  <a:pt x="6494340" y="-13966"/>
                  <a:pt x="6757793" y="15795"/>
                  <a:pt x="6879946" y="0"/>
                </a:cubicBezTo>
                <a:cubicBezTo>
                  <a:pt x="6989901" y="-264"/>
                  <a:pt x="7103651" y="-5923"/>
                  <a:pt x="7157923" y="0"/>
                </a:cubicBezTo>
                <a:cubicBezTo>
                  <a:pt x="7222105" y="27559"/>
                  <a:pt x="7546386" y="-4448"/>
                  <a:pt x="7644384" y="0"/>
                </a:cubicBezTo>
                <a:cubicBezTo>
                  <a:pt x="7735297" y="37559"/>
                  <a:pt x="8103242" y="-42400"/>
                  <a:pt x="8547811" y="0"/>
                </a:cubicBezTo>
                <a:cubicBezTo>
                  <a:pt x="8953563" y="50733"/>
                  <a:pt x="8725747" y="9866"/>
                  <a:pt x="8825789" y="0"/>
                </a:cubicBezTo>
                <a:cubicBezTo>
                  <a:pt x="8917921" y="-7383"/>
                  <a:pt x="8871463" y="-1303"/>
                  <a:pt x="8895283" y="0"/>
                </a:cubicBezTo>
                <a:cubicBezTo>
                  <a:pt x="8994273" y="69348"/>
                  <a:pt x="9542509" y="24770"/>
                  <a:pt x="10007194" y="0"/>
                </a:cubicBezTo>
                <a:cubicBezTo>
                  <a:pt x="10445265" y="54054"/>
                  <a:pt x="10044300" y="-3858"/>
                  <a:pt x="10076688" y="0"/>
                </a:cubicBezTo>
                <a:cubicBezTo>
                  <a:pt x="10118328" y="3119"/>
                  <a:pt x="10545485" y="-39626"/>
                  <a:pt x="10771632" y="0"/>
                </a:cubicBezTo>
                <a:cubicBezTo>
                  <a:pt x="10999808" y="7582"/>
                  <a:pt x="10807768" y="2672"/>
                  <a:pt x="10841126" y="0"/>
                </a:cubicBezTo>
                <a:cubicBezTo>
                  <a:pt x="10864293" y="11549"/>
                  <a:pt x="11289112" y="6420"/>
                  <a:pt x="11744554" y="0"/>
                </a:cubicBezTo>
                <a:cubicBezTo>
                  <a:pt x="12202640" y="-31028"/>
                  <a:pt x="12154732" y="-14213"/>
                  <a:pt x="12439498" y="0"/>
                </a:cubicBezTo>
                <a:cubicBezTo>
                  <a:pt x="12693540" y="-8214"/>
                  <a:pt x="13189561" y="-50830"/>
                  <a:pt x="13342925" y="0"/>
                </a:cubicBezTo>
                <a:cubicBezTo>
                  <a:pt x="13500455" y="35063"/>
                  <a:pt x="13773917" y="-3873"/>
                  <a:pt x="14037869" y="0"/>
                </a:cubicBezTo>
                <a:cubicBezTo>
                  <a:pt x="14323267" y="25035"/>
                  <a:pt x="14508600" y="38513"/>
                  <a:pt x="14941296" y="0"/>
                </a:cubicBezTo>
                <a:cubicBezTo>
                  <a:pt x="15373639" y="-24937"/>
                  <a:pt x="15472523" y="-26083"/>
                  <a:pt x="15844723" y="0"/>
                </a:cubicBezTo>
                <a:cubicBezTo>
                  <a:pt x="15963056" y="3826"/>
                  <a:pt x="16119909" y="2907"/>
                  <a:pt x="16367321" y="0"/>
                </a:cubicBezTo>
                <a:cubicBezTo>
                  <a:pt x="16614733" y="-2907"/>
                  <a:pt x="16747362" y="-6058"/>
                  <a:pt x="16956634" y="0"/>
                </a:cubicBezTo>
                <a:cubicBezTo>
                  <a:pt x="16973260" y="2345"/>
                  <a:pt x="16997423" y="-2691"/>
                  <a:pt x="17026128" y="0"/>
                </a:cubicBezTo>
                <a:cubicBezTo>
                  <a:pt x="17048160" y="3549"/>
                  <a:pt x="17080060" y="-1501"/>
                  <a:pt x="17095622" y="0"/>
                </a:cubicBezTo>
                <a:cubicBezTo>
                  <a:pt x="17161111" y="26042"/>
                  <a:pt x="17868691" y="-38291"/>
                  <a:pt x="18207533" y="0"/>
                </a:cubicBezTo>
                <a:cubicBezTo>
                  <a:pt x="18566004" y="65653"/>
                  <a:pt x="18544618" y="-4533"/>
                  <a:pt x="18693994" y="0"/>
                </a:cubicBezTo>
                <a:cubicBezTo>
                  <a:pt x="18827875" y="16831"/>
                  <a:pt x="19232081" y="80188"/>
                  <a:pt x="19805904" y="0"/>
                </a:cubicBezTo>
                <a:cubicBezTo>
                  <a:pt x="20380380" y="-32624"/>
                  <a:pt x="20569550" y="48026"/>
                  <a:pt x="20848320" y="0"/>
                </a:cubicBezTo>
                <a:cubicBezTo>
                  <a:pt x="20847401" y="8020"/>
                  <a:pt x="20848752" y="28736"/>
                  <a:pt x="20848320" y="36576"/>
                </a:cubicBezTo>
                <a:cubicBezTo>
                  <a:pt x="20544885" y="64074"/>
                  <a:pt x="20409827" y="64568"/>
                  <a:pt x="20153376" y="36576"/>
                </a:cubicBezTo>
                <a:cubicBezTo>
                  <a:pt x="19898403" y="-8695"/>
                  <a:pt x="19384413" y="-22253"/>
                  <a:pt x="19041466" y="36576"/>
                </a:cubicBezTo>
                <a:cubicBezTo>
                  <a:pt x="18765606" y="78964"/>
                  <a:pt x="18622730" y="38617"/>
                  <a:pt x="18346522" y="36576"/>
                </a:cubicBezTo>
                <a:cubicBezTo>
                  <a:pt x="18057935" y="9394"/>
                  <a:pt x="18312793" y="41914"/>
                  <a:pt x="18277027" y="36576"/>
                </a:cubicBezTo>
                <a:cubicBezTo>
                  <a:pt x="18242243" y="35998"/>
                  <a:pt x="18057821" y="32331"/>
                  <a:pt x="17999050" y="36576"/>
                </a:cubicBezTo>
                <a:cubicBezTo>
                  <a:pt x="17924871" y="73577"/>
                  <a:pt x="17663334" y="59316"/>
                  <a:pt x="17512589" y="36576"/>
                </a:cubicBezTo>
                <a:cubicBezTo>
                  <a:pt x="17384081" y="37011"/>
                  <a:pt x="16975660" y="48485"/>
                  <a:pt x="16609162" y="36576"/>
                </a:cubicBezTo>
                <a:cubicBezTo>
                  <a:pt x="16283128" y="-68715"/>
                  <a:pt x="16008716" y="-25608"/>
                  <a:pt x="15705734" y="36576"/>
                </a:cubicBezTo>
                <a:cubicBezTo>
                  <a:pt x="15391304" y="78165"/>
                  <a:pt x="15333511" y="35670"/>
                  <a:pt x="15010790" y="36576"/>
                </a:cubicBezTo>
                <a:cubicBezTo>
                  <a:pt x="14700296" y="27607"/>
                  <a:pt x="14767823" y="21496"/>
                  <a:pt x="14524330" y="36576"/>
                </a:cubicBezTo>
                <a:cubicBezTo>
                  <a:pt x="14261890" y="132027"/>
                  <a:pt x="13925940" y="-20763"/>
                  <a:pt x="13412419" y="36576"/>
                </a:cubicBezTo>
                <a:cubicBezTo>
                  <a:pt x="12933306" y="70910"/>
                  <a:pt x="12911147" y="72637"/>
                  <a:pt x="12717475" y="36576"/>
                </a:cubicBezTo>
                <a:cubicBezTo>
                  <a:pt x="12527421" y="4153"/>
                  <a:pt x="12560413" y="37196"/>
                  <a:pt x="12439498" y="36576"/>
                </a:cubicBezTo>
                <a:cubicBezTo>
                  <a:pt x="12322030" y="36999"/>
                  <a:pt x="12223225" y="43217"/>
                  <a:pt x="12161520" y="36576"/>
                </a:cubicBezTo>
                <a:cubicBezTo>
                  <a:pt x="12091874" y="29835"/>
                  <a:pt x="12123025" y="34649"/>
                  <a:pt x="12092026" y="36576"/>
                </a:cubicBezTo>
                <a:cubicBezTo>
                  <a:pt x="12056298" y="39862"/>
                  <a:pt x="11633782" y="1087"/>
                  <a:pt x="11397082" y="36576"/>
                </a:cubicBezTo>
                <a:cubicBezTo>
                  <a:pt x="11127133" y="29721"/>
                  <a:pt x="11174164" y="35175"/>
                  <a:pt x="11119104" y="36576"/>
                </a:cubicBezTo>
                <a:cubicBezTo>
                  <a:pt x="10987556" y="62820"/>
                  <a:pt x="10297451" y="25810"/>
                  <a:pt x="10007194" y="36576"/>
                </a:cubicBezTo>
                <a:cubicBezTo>
                  <a:pt x="9681697" y="80968"/>
                  <a:pt x="9519298" y="48338"/>
                  <a:pt x="9103766" y="36576"/>
                </a:cubicBezTo>
                <a:cubicBezTo>
                  <a:pt x="8694730" y="29731"/>
                  <a:pt x="8732006" y="14729"/>
                  <a:pt x="8617306" y="36576"/>
                </a:cubicBezTo>
                <a:cubicBezTo>
                  <a:pt x="8502545" y="-3779"/>
                  <a:pt x="7835407" y="-10812"/>
                  <a:pt x="7505395" y="36576"/>
                </a:cubicBezTo>
                <a:cubicBezTo>
                  <a:pt x="7175686" y="56454"/>
                  <a:pt x="7139095" y="-4223"/>
                  <a:pt x="6810451" y="36576"/>
                </a:cubicBezTo>
                <a:cubicBezTo>
                  <a:pt x="6480777" y="69868"/>
                  <a:pt x="6649814" y="36273"/>
                  <a:pt x="6532474" y="36576"/>
                </a:cubicBezTo>
                <a:cubicBezTo>
                  <a:pt x="6443553" y="-26179"/>
                  <a:pt x="5781580" y="71794"/>
                  <a:pt x="5420563" y="36576"/>
                </a:cubicBezTo>
                <a:cubicBezTo>
                  <a:pt x="4949668" y="48869"/>
                  <a:pt x="5230650" y="40888"/>
                  <a:pt x="5142586" y="36576"/>
                </a:cubicBezTo>
                <a:cubicBezTo>
                  <a:pt x="5023573" y="24510"/>
                  <a:pt x="4932474" y="29262"/>
                  <a:pt x="4864608" y="36576"/>
                </a:cubicBezTo>
                <a:cubicBezTo>
                  <a:pt x="4761144" y="109917"/>
                  <a:pt x="4506927" y="106812"/>
                  <a:pt x="4169664" y="36576"/>
                </a:cubicBezTo>
                <a:cubicBezTo>
                  <a:pt x="3812075" y="2012"/>
                  <a:pt x="3711329" y="52887"/>
                  <a:pt x="3266237" y="36576"/>
                </a:cubicBezTo>
                <a:cubicBezTo>
                  <a:pt x="2830861" y="33896"/>
                  <a:pt x="2532721" y="37525"/>
                  <a:pt x="2154326" y="36576"/>
                </a:cubicBezTo>
                <a:cubicBezTo>
                  <a:pt x="1782839" y="53199"/>
                  <a:pt x="2000710" y="31941"/>
                  <a:pt x="1876349" y="36576"/>
                </a:cubicBezTo>
                <a:cubicBezTo>
                  <a:pt x="1752085" y="33790"/>
                  <a:pt x="1834664" y="35391"/>
                  <a:pt x="1806854" y="36576"/>
                </a:cubicBezTo>
                <a:cubicBezTo>
                  <a:pt x="1747285" y="17397"/>
                  <a:pt x="1263916" y="-52466"/>
                  <a:pt x="694944" y="36576"/>
                </a:cubicBezTo>
                <a:cubicBezTo>
                  <a:pt x="142918" y="9316"/>
                  <a:pt x="165063" y="30756"/>
                  <a:pt x="0" y="36576"/>
                </a:cubicBezTo>
                <a:cubicBezTo>
                  <a:pt x="-424" y="28835"/>
                  <a:pt x="118" y="1800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20848320"/>
                      <a:gd name="connsiteY0" fmla="*/ 0 h 36576"/>
                      <a:gd name="connsiteX1" fmla="*/ 694944 w 20848320"/>
                      <a:gd name="connsiteY1" fmla="*/ 0 h 36576"/>
                      <a:gd name="connsiteX2" fmla="*/ 764438 w 20848320"/>
                      <a:gd name="connsiteY2" fmla="*/ 0 h 36576"/>
                      <a:gd name="connsiteX3" fmla="*/ 1250899 w 20848320"/>
                      <a:gd name="connsiteY3" fmla="*/ 0 h 36576"/>
                      <a:gd name="connsiteX4" fmla="*/ 2154326 w 20848320"/>
                      <a:gd name="connsiteY4" fmla="*/ 0 h 36576"/>
                      <a:gd name="connsiteX5" fmla="*/ 3266237 w 20848320"/>
                      <a:gd name="connsiteY5" fmla="*/ 0 h 36576"/>
                      <a:gd name="connsiteX6" fmla="*/ 3335731 w 20848320"/>
                      <a:gd name="connsiteY6" fmla="*/ 0 h 36576"/>
                      <a:gd name="connsiteX7" fmla="*/ 3405226 w 20848320"/>
                      <a:gd name="connsiteY7" fmla="*/ 0 h 36576"/>
                      <a:gd name="connsiteX8" fmla="*/ 4517136 w 20848320"/>
                      <a:gd name="connsiteY8" fmla="*/ 0 h 36576"/>
                      <a:gd name="connsiteX9" fmla="*/ 4586630 w 20848320"/>
                      <a:gd name="connsiteY9" fmla="*/ 0 h 36576"/>
                      <a:gd name="connsiteX10" fmla="*/ 5281574 w 20848320"/>
                      <a:gd name="connsiteY10" fmla="*/ 0 h 36576"/>
                      <a:gd name="connsiteX11" fmla="*/ 5559552 w 20848320"/>
                      <a:gd name="connsiteY11" fmla="*/ 0 h 36576"/>
                      <a:gd name="connsiteX12" fmla="*/ 5837530 w 20848320"/>
                      <a:gd name="connsiteY12" fmla="*/ 0 h 36576"/>
                      <a:gd name="connsiteX13" fmla="*/ 6115507 w 20848320"/>
                      <a:gd name="connsiteY13" fmla="*/ 0 h 36576"/>
                      <a:gd name="connsiteX14" fmla="*/ 6393485 w 20848320"/>
                      <a:gd name="connsiteY14" fmla="*/ 0 h 36576"/>
                      <a:gd name="connsiteX15" fmla="*/ 6879946 w 20848320"/>
                      <a:gd name="connsiteY15" fmla="*/ 0 h 36576"/>
                      <a:gd name="connsiteX16" fmla="*/ 7157923 w 20848320"/>
                      <a:gd name="connsiteY16" fmla="*/ 0 h 36576"/>
                      <a:gd name="connsiteX17" fmla="*/ 7644384 w 20848320"/>
                      <a:gd name="connsiteY17" fmla="*/ 0 h 36576"/>
                      <a:gd name="connsiteX18" fmla="*/ 8547811 w 20848320"/>
                      <a:gd name="connsiteY18" fmla="*/ 0 h 36576"/>
                      <a:gd name="connsiteX19" fmla="*/ 8825789 w 20848320"/>
                      <a:gd name="connsiteY19" fmla="*/ 0 h 36576"/>
                      <a:gd name="connsiteX20" fmla="*/ 8895283 w 20848320"/>
                      <a:gd name="connsiteY20" fmla="*/ 0 h 36576"/>
                      <a:gd name="connsiteX21" fmla="*/ 10007194 w 20848320"/>
                      <a:gd name="connsiteY21" fmla="*/ 0 h 36576"/>
                      <a:gd name="connsiteX22" fmla="*/ 10076688 w 20848320"/>
                      <a:gd name="connsiteY22" fmla="*/ 0 h 36576"/>
                      <a:gd name="connsiteX23" fmla="*/ 10771632 w 20848320"/>
                      <a:gd name="connsiteY23" fmla="*/ 0 h 36576"/>
                      <a:gd name="connsiteX24" fmla="*/ 10841126 w 20848320"/>
                      <a:gd name="connsiteY24" fmla="*/ 0 h 36576"/>
                      <a:gd name="connsiteX25" fmla="*/ 11744554 w 20848320"/>
                      <a:gd name="connsiteY25" fmla="*/ 0 h 36576"/>
                      <a:gd name="connsiteX26" fmla="*/ 12439498 w 20848320"/>
                      <a:gd name="connsiteY26" fmla="*/ 0 h 36576"/>
                      <a:gd name="connsiteX27" fmla="*/ 13342925 w 20848320"/>
                      <a:gd name="connsiteY27" fmla="*/ 0 h 36576"/>
                      <a:gd name="connsiteX28" fmla="*/ 14037869 w 20848320"/>
                      <a:gd name="connsiteY28" fmla="*/ 0 h 36576"/>
                      <a:gd name="connsiteX29" fmla="*/ 14941296 w 20848320"/>
                      <a:gd name="connsiteY29" fmla="*/ 0 h 36576"/>
                      <a:gd name="connsiteX30" fmla="*/ 15844723 w 20848320"/>
                      <a:gd name="connsiteY30" fmla="*/ 0 h 36576"/>
                      <a:gd name="connsiteX31" fmla="*/ 16956634 w 20848320"/>
                      <a:gd name="connsiteY31" fmla="*/ 0 h 36576"/>
                      <a:gd name="connsiteX32" fmla="*/ 17026128 w 20848320"/>
                      <a:gd name="connsiteY32" fmla="*/ 0 h 36576"/>
                      <a:gd name="connsiteX33" fmla="*/ 17095622 w 20848320"/>
                      <a:gd name="connsiteY33" fmla="*/ 0 h 36576"/>
                      <a:gd name="connsiteX34" fmla="*/ 18207533 w 20848320"/>
                      <a:gd name="connsiteY34" fmla="*/ 0 h 36576"/>
                      <a:gd name="connsiteX35" fmla="*/ 18693994 w 20848320"/>
                      <a:gd name="connsiteY35" fmla="*/ 0 h 36576"/>
                      <a:gd name="connsiteX36" fmla="*/ 19805904 w 20848320"/>
                      <a:gd name="connsiteY36" fmla="*/ 0 h 36576"/>
                      <a:gd name="connsiteX37" fmla="*/ 20848320 w 20848320"/>
                      <a:gd name="connsiteY37" fmla="*/ 0 h 36576"/>
                      <a:gd name="connsiteX38" fmla="*/ 20848320 w 20848320"/>
                      <a:gd name="connsiteY38" fmla="*/ 36576 h 36576"/>
                      <a:gd name="connsiteX39" fmla="*/ 20153376 w 20848320"/>
                      <a:gd name="connsiteY39" fmla="*/ 36576 h 36576"/>
                      <a:gd name="connsiteX40" fmla="*/ 19041466 w 20848320"/>
                      <a:gd name="connsiteY40" fmla="*/ 36576 h 36576"/>
                      <a:gd name="connsiteX41" fmla="*/ 18346522 w 20848320"/>
                      <a:gd name="connsiteY41" fmla="*/ 36576 h 36576"/>
                      <a:gd name="connsiteX42" fmla="*/ 18277027 w 20848320"/>
                      <a:gd name="connsiteY42" fmla="*/ 36576 h 36576"/>
                      <a:gd name="connsiteX43" fmla="*/ 17999050 w 20848320"/>
                      <a:gd name="connsiteY43" fmla="*/ 36576 h 36576"/>
                      <a:gd name="connsiteX44" fmla="*/ 17512589 w 20848320"/>
                      <a:gd name="connsiteY44" fmla="*/ 36576 h 36576"/>
                      <a:gd name="connsiteX45" fmla="*/ 16609162 w 20848320"/>
                      <a:gd name="connsiteY45" fmla="*/ 36576 h 36576"/>
                      <a:gd name="connsiteX46" fmla="*/ 15705734 w 20848320"/>
                      <a:gd name="connsiteY46" fmla="*/ 36576 h 36576"/>
                      <a:gd name="connsiteX47" fmla="*/ 15010790 w 20848320"/>
                      <a:gd name="connsiteY47" fmla="*/ 36576 h 36576"/>
                      <a:gd name="connsiteX48" fmla="*/ 14524330 w 20848320"/>
                      <a:gd name="connsiteY48" fmla="*/ 36576 h 36576"/>
                      <a:gd name="connsiteX49" fmla="*/ 13412419 w 20848320"/>
                      <a:gd name="connsiteY49" fmla="*/ 36576 h 36576"/>
                      <a:gd name="connsiteX50" fmla="*/ 12717475 w 20848320"/>
                      <a:gd name="connsiteY50" fmla="*/ 36576 h 36576"/>
                      <a:gd name="connsiteX51" fmla="*/ 12439498 w 20848320"/>
                      <a:gd name="connsiteY51" fmla="*/ 36576 h 36576"/>
                      <a:gd name="connsiteX52" fmla="*/ 12161520 w 20848320"/>
                      <a:gd name="connsiteY52" fmla="*/ 36576 h 36576"/>
                      <a:gd name="connsiteX53" fmla="*/ 12092026 w 20848320"/>
                      <a:gd name="connsiteY53" fmla="*/ 36576 h 36576"/>
                      <a:gd name="connsiteX54" fmla="*/ 11397082 w 20848320"/>
                      <a:gd name="connsiteY54" fmla="*/ 36576 h 36576"/>
                      <a:gd name="connsiteX55" fmla="*/ 11119104 w 20848320"/>
                      <a:gd name="connsiteY55" fmla="*/ 36576 h 36576"/>
                      <a:gd name="connsiteX56" fmla="*/ 10007194 w 20848320"/>
                      <a:gd name="connsiteY56" fmla="*/ 36576 h 36576"/>
                      <a:gd name="connsiteX57" fmla="*/ 9103766 w 20848320"/>
                      <a:gd name="connsiteY57" fmla="*/ 36576 h 36576"/>
                      <a:gd name="connsiteX58" fmla="*/ 8617306 w 20848320"/>
                      <a:gd name="connsiteY58" fmla="*/ 36576 h 36576"/>
                      <a:gd name="connsiteX59" fmla="*/ 7505395 w 20848320"/>
                      <a:gd name="connsiteY59" fmla="*/ 36576 h 36576"/>
                      <a:gd name="connsiteX60" fmla="*/ 6810451 w 20848320"/>
                      <a:gd name="connsiteY60" fmla="*/ 36576 h 36576"/>
                      <a:gd name="connsiteX61" fmla="*/ 6532474 w 20848320"/>
                      <a:gd name="connsiteY61" fmla="*/ 36576 h 36576"/>
                      <a:gd name="connsiteX62" fmla="*/ 5420563 w 20848320"/>
                      <a:gd name="connsiteY62" fmla="*/ 36576 h 36576"/>
                      <a:gd name="connsiteX63" fmla="*/ 5142586 w 20848320"/>
                      <a:gd name="connsiteY63" fmla="*/ 36576 h 36576"/>
                      <a:gd name="connsiteX64" fmla="*/ 4864608 w 20848320"/>
                      <a:gd name="connsiteY64" fmla="*/ 36576 h 36576"/>
                      <a:gd name="connsiteX65" fmla="*/ 4169664 w 20848320"/>
                      <a:gd name="connsiteY65" fmla="*/ 36576 h 36576"/>
                      <a:gd name="connsiteX66" fmla="*/ 3266237 w 20848320"/>
                      <a:gd name="connsiteY66" fmla="*/ 36576 h 36576"/>
                      <a:gd name="connsiteX67" fmla="*/ 2154326 w 20848320"/>
                      <a:gd name="connsiteY67" fmla="*/ 36576 h 36576"/>
                      <a:gd name="connsiteX68" fmla="*/ 1876349 w 20848320"/>
                      <a:gd name="connsiteY68" fmla="*/ 36576 h 36576"/>
                      <a:gd name="connsiteX69" fmla="*/ 1806854 w 20848320"/>
                      <a:gd name="connsiteY69" fmla="*/ 36576 h 36576"/>
                      <a:gd name="connsiteX70" fmla="*/ 694944 w 20848320"/>
                      <a:gd name="connsiteY70" fmla="*/ 36576 h 36576"/>
                      <a:gd name="connsiteX71" fmla="*/ 0 w 20848320"/>
                      <a:gd name="connsiteY71" fmla="*/ 36576 h 36576"/>
                      <a:gd name="connsiteX72" fmla="*/ 0 w 20848320"/>
                      <a:gd name="connsiteY72"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848320" h="36576" fill="none" extrusionOk="0">
                        <a:moveTo>
                          <a:pt x="0" y="0"/>
                        </a:moveTo>
                        <a:cubicBezTo>
                          <a:pt x="287438" y="22528"/>
                          <a:pt x="359336" y="20369"/>
                          <a:pt x="694944" y="0"/>
                        </a:cubicBezTo>
                        <a:cubicBezTo>
                          <a:pt x="1030552" y="-20369"/>
                          <a:pt x="729855" y="-1592"/>
                          <a:pt x="764438" y="0"/>
                        </a:cubicBezTo>
                        <a:cubicBezTo>
                          <a:pt x="799021" y="1592"/>
                          <a:pt x="1137869" y="9784"/>
                          <a:pt x="1250899" y="0"/>
                        </a:cubicBezTo>
                        <a:cubicBezTo>
                          <a:pt x="1363929" y="-9784"/>
                          <a:pt x="1753246" y="40003"/>
                          <a:pt x="2154326" y="0"/>
                        </a:cubicBezTo>
                        <a:cubicBezTo>
                          <a:pt x="2555406" y="-40003"/>
                          <a:pt x="2824976" y="54746"/>
                          <a:pt x="3266237" y="0"/>
                        </a:cubicBezTo>
                        <a:cubicBezTo>
                          <a:pt x="3707498" y="-54746"/>
                          <a:pt x="3309246" y="-1781"/>
                          <a:pt x="3335731" y="0"/>
                        </a:cubicBezTo>
                        <a:cubicBezTo>
                          <a:pt x="3362216" y="1781"/>
                          <a:pt x="3373528" y="2207"/>
                          <a:pt x="3405226" y="0"/>
                        </a:cubicBezTo>
                        <a:cubicBezTo>
                          <a:pt x="3436924" y="-2207"/>
                          <a:pt x="4135324" y="25277"/>
                          <a:pt x="4517136" y="0"/>
                        </a:cubicBezTo>
                        <a:cubicBezTo>
                          <a:pt x="4898948" y="-25277"/>
                          <a:pt x="4557949" y="-2516"/>
                          <a:pt x="4586630" y="0"/>
                        </a:cubicBezTo>
                        <a:cubicBezTo>
                          <a:pt x="4615311" y="2516"/>
                          <a:pt x="5077409" y="-9891"/>
                          <a:pt x="5281574" y="0"/>
                        </a:cubicBezTo>
                        <a:cubicBezTo>
                          <a:pt x="5485739" y="9891"/>
                          <a:pt x="5443559" y="-5467"/>
                          <a:pt x="5559552" y="0"/>
                        </a:cubicBezTo>
                        <a:cubicBezTo>
                          <a:pt x="5675545" y="5467"/>
                          <a:pt x="5778640" y="11290"/>
                          <a:pt x="5837530" y="0"/>
                        </a:cubicBezTo>
                        <a:cubicBezTo>
                          <a:pt x="5896420" y="-11290"/>
                          <a:pt x="6014807" y="1863"/>
                          <a:pt x="6115507" y="0"/>
                        </a:cubicBezTo>
                        <a:cubicBezTo>
                          <a:pt x="6216207" y="-1863"/>
                          <a:pt x="6294132" y="-6346"/>
                          <a:pt x="6393485" y="0"/>
                        </a:cubicBezTo>
                        <a:cubicBezTo>
                          <a:pt x="6492838" y="6346"/>
                          <a:pt x="6763008" y="12750"/>
                          <a:pt x="6879946" y="0"/>
                        </a:cubicBezTo>
                        <a:cubicBezTo>
                          <a:pt x="6996884" y="-12750"/>
                          <a:pt x="7093159" y="-13719"/>
                          <a:pt x="7157923" y="0"/>
                        </a:cubicBezTo>
                        <a:cubicBezTo>
                          <a:pt x="7222687" y="13719"/>
                          <a:pt x="7524400" y="8593"/>
                          <a:pt x="7644384" y="0"/>
                        </a:cubicBezTo>
                        <a:cubicBezTo>
                          <a:pt x="7764368" y="-8593"/>
                          <a:pt x="8145139" y="-44634"/>
                          <a:pt x="8547811" y="0"/>
                        </a:cubicBezTo>
                        <a:cubicBezTo>
                          <a:pt x="8950483" y="44634"/>
                          <a:pt x="8733982" y="5523"/>
                          <a:pt x="8825789" y="0"/>
                        </a:cubicBezTo>
                        <a:cubicBezTo>
                          <a:pt x="8917596" y="-5523"/>
                          <a:pt x="8875601" y="-1069"/>
                          <a:pt x="8895283" y="0"/>
                        </a:cubicBezTo>
                        <a:cubicBezTo>
                          <a:pt x="8914965" y="1069"/>
                          <a:pt x="9567602" y="-51001"/>
                          <a:pt x="10007194" y="0"/>
                        </a:cubicBezTo>
                        <a:cubicBezTo>
                          <a:pt x="10446786" y="51001"/>
                          <a:pt x="10047890" y="905"/>
                          <a:pt x="10076688" y="0"/>
                        </a:cubicBezTo>
                        <a:cubicBezTo>
                          <a:pt x="10105486" y="-905"/>
                          <a:pt x="10547141" y="-5260"/>
                          <a:pt x="10771632" y="0"/>
                        </a:cubicBezTo>
                        <a:cubicBezTo>
                          <a:pt x="10996123" y="5260"/>
                          <a:pt x="10813824" y="1343"/>
                          <a:pt x="10841126" y="0"/>
                        </a:cubicBezTo>
                        <a:cubicBezTo>
                          <a:pt x="10868428" y="-1343"/>
                          <a:pt x="11294912" y="24686"/>
                          <a:pt x="11744554" y="0"/>
                        </a:cubicBezTo>
                        <a:cubicBezTo>
                          <a:pt x="12194196" y="-24686"/>
                          <a:pt x="12149708" y="-5490"/>
                          <a:pt x="12439498" y="0"/>
                        </a:cubicBezTo>
                        <a:cubicBezTo>
                          <a:pt x="12729288" y="5490"/>
                          <a:pt x="13157778" y="-19577"/>
                          <a:pt x="13342925" y="0"/>
                        </a:cubicBezTo>
                        <a:cubicBezTo>
                          <a:pt x="13528072" y="19577"/>
                          <a:pt x="13765176" y="-27556"/>
                          <a:pt x="14037869" y="0"/>
                        </a:cubicBezTo>
                        <a:cubicBezTo>
                          <a:pt x="14310562" y="27556"/>
                          <a:pt x="14511995" y="25809"/>
                          <a:pt x="14941296" y="0"/>
                        </a:cubicBezTo>
                        <a:cubicBezTo>
                          <a:pt x="15370597" y="-25809"/>
                          <a:pt x="15480555" y="104"/>
                          <a:pt x="15844723" y="0"/>
                        </a:cubicBezTo>
                        <a:cubicBezTo>
                          <a:pt x="16208891" y="-104"/>
                          <a:pt x="16495676" y="4331"/>
                          <a:pt x="16956634" y="0"/>
                        </a:cubicBezTo>
                        <a:cubicBezTo>
                          <a:pt x="17417592" y="-4331"/>
                          <a:pt x="17003410" y="160"/>
                          <a:pt x="17026128" y="0"/>
                        </a:cubicBezTo>
                        <a:cubicBezTo>
                          <a:pt x="17048846" y="-160"/>
                          <a:pt x="17079436" y="-3106"/>
                          <a:pt x="17095622" y="0"/>
                        </a:cubicBezTo>
                        <a:cubicBezTo>
                          <a:pt x="17111808" y="3106"/>
                          <a:pt x="17852289" y="-54323"/>
                          <a:pt x="18207533" y="0"/>
                        </a:cubicBezTo>
                        <a:cubicBezTo>
                          <a:pt x="18562777" y="54323"/>
                          <a:pt x="18529038" y="-11092"/>
                          <a:pt x="18693994" y="0"/>
                        </a:cubicBezTo>
                        <a:cubicBezTo>
                          <a:pt x="18858950" y="11092"/>
                          <a:pt x="19256678" y="-9900"/>
                          <a:pt x="19805904" y="0"/>
                        </a:cubicBezTo>
                        <a:cubicBezTo>
                          <a:pt x="20355130" y="9900"/>
                          <a:pt x="20583523" y="28506"/>
                          <a:pt x="20848320" y="0"/>
                        </a:cubicBezTo>
                        <a:cubicBezTo>
                          <a:pt x="20847390" y="7512"/>
                          <a:pt x="20848387" y="29063"/>
                          <a:pt x="20848320" y="36576"/>
                        </a:cubicBezTo>
                        <a:cubicBezTo>
                          <a:pt x="20548606" y="52456"/>
                          <a:pt x="20397513" y="60344"/>
                          <a:pt x="20153376" y="36576"/>
                        </a:cubicBezTo>
                        <a:cubicBezTo>
                          <a:pt x="19909239" y="12808"/>
                          <a:pt x="19318429" y="-9688"/>
                          <a:pt x="19041466" y="36576"/>
                        </a:cubicBezTo>
                        <a:cubicBezTo>
                          <a:pt x="18764503" y="82840"/>
                          <a:pt x="18635403" y="61144"/>
                          <a:pt x="18346522" y="36576"/>
                        </a:cubicBezTo>
                        <a:cubicBezTo>
                          <a:pt x="18057641" y="12008"/>
                          <a:pt x="18311383" y="38905"/>
                          <a:pt x="18277027" y="36576"/>
                        </a:cubicBezTo>
                        <a:cubicBezTo>
                          <a:pt x="18242671" y="34247"/>
                          <a:pt x="18062820" y="31016"/>
                          <a:pt x="17999050" y="36576"/>
                        </a:cubicBezTo>
                        <a:cubicBezTo>
                          <a:pt x="17935280" y="42136"/>
                          <a:pt x="17660872" y="54979"/>
                          <a:pt x="17512589" y="36576"/>
                        </a:cubicBezTo>
                        <a:cubicBezTo>
                          <a:pt x="17364306" y="18173"/>
                          <a:pt x="16937318" y="80009"/>
                          <a:pt x="16609162" y="36576"/>
                        </a:cubicBezTo>
                        <a:cubicBezTo>
                          <a:pt x="16281006" y="-6857"/>
                          <a:pt x="16026359" y="7033"/>
                          <a:pt x="15705734" y="36576"/>
                        </a:cubicBezTo>
                        <a:cubicBezTo>
                          <a:pt x="15385109" y="66119"/>
                          <a:pt x="15323052" y="38615"/>
                          <a:pt x="15010790" y="36576"/>
                        </a:cubicBezTo>
                        <a:cubicBezTo>
                          <a:pt x="14698528" y="34537"/>
                          <a:pt x="14760748" y="28823"/>
                          <a:pt x="14524330" y="36576"/>
                        </a:cubicBezTo>
                        <a:cubicBezTo>
                          <a:pt x="14287912" y="44329"/>
                          <a:pt x="13893156" y="2492"/>
                          <a:pt x="13412419" y="36576"/>
                        </a:cubicBezTo>
                        <a:cubicBezTo>
                          <a:pt x="12931682" y="70660"/>
                          <a:pt x="12908816" y="69060"/>
                          <a:pt x="12717475" y="36576"/>
                        </a:cubicBezTo>
                        <a:cubicBezTo>
                          <a:pt x="12526134" y="4092"/>
                          <a:pt x="12552704" y="35640"/>
                          <a:pt x="12439498" y="36576"/>
                        </a:cubicBezTo>
                        <a:cubicBezTo>
                          <a:pt x="12326292" y="37512"/>
                          <a:pt x="12226104" y="42247"/>
                          <a:pt x="12161520" y="36576"/>
                        </a:cubicBezTo>
                        <a:cubicBezTo>
                          <a:pt x="12096936" y="30905"/>
                          <a:pt x="12120700" y="34184"/>
                          <a:pt x="12092026" y="36576"/>
                        </a:cubicBezTo>
                        <a:cubicBezTo>
                          <a:pt x="12063352" y="38968"/>
                          <a:pt x="11659810" y="42950"/>
                          <a:pt x="11397082" y="36576"/>
                        </a:cubicBezTo>
                        <a:cubicBezTo>
                          <a:pt x="11134354" y="30202"/>
                          <a:pt x="11178557" y="27400"/>
                          <a:pt x="11119104" y="36576"/>
                        </a:cubicBezTo>
                        <a:cubicBezTo>
                          <a:pt x="11059651" y="45752"/>
                          <a:pt x="10338964" y="-13151"/>
                          <a:pt x="10007194" y="36576"/>
                        </a:cubicBezTo>
                        <a:cubicBezTo>
                          <a:pt x="9675424" y="86303"/>
                          <a:pt x="9515634" y="49671"/>
                          <a:pt x="9103766" y="36576"/>
                        </a:cubicBezTo>
                        <a:cubicBezTo>
                          <a:pt x="8691898" y="23481"/>
                          <a:pt x="8736753" y="21543"/>
                          <a:pt x="8617306" y="36576"/>
                        </a:cubicBezTo>
                        <a:cubicBezTo>
                          <a:pt x="8497859" y="51609"/>
                          <a:pt x="7826362" y="12350"/>
                          <a:pt x="7505395" y="36576"/>
                        </a:cubicBezTo>
                        <a:cubicBezTo>
                          <a:pt x="7184428" y="60802"/>
                          <a:pt x="7151500" y="4208"/>
                          <a:pt x="6810451" y="36576"/>
                        </a:cubicBezTo>
                        <a:cubicBezTo>
                          <a:pt x="6469402" y="68944"/>
                          <a:pt x="6667390" y="30626"/>
                          <a:pt x="6532474" y="36576"/>
                        </a:cubicBezTo>
                        <a:cubicBezTo>
                          <a:pt x="6397558" y="42526"/>
                          <a:pt x="5876384" y="27570"/>
                          <a:pt x="5420563" y="36576"/>
                        </a:cubicBezTo>
                        <a:cubicBezTo>
                          <a:pt x="4964742" y="45582"/>
                          <a:pt x="5245997" y="41316"/>
                          <a:pt x="5142586" y="36576"/>
                        </a:cubicBezTo>
                        <a:cubicBezTo>
                          <a:pt x="5039175" y="31836"/>
                          <a:pt x="4953546" y="29263"/>
                          <a:pt x="4864608" y="36576"/>
                        </a:cubicBezTo>
                        <a:cubicBezTo>
                          <a:pt x="4775670" y="43889"/>
                          <a:pt x="4493713" y="58274"/>
                          <a:pt x="4169664" y="36576"/>
                        </a:cubicBezTo>
                        <a:cubicBezTo>
                          <a:pt x="3845615" y="14878"/>
                          <a:pt x="3693028" y="46594"/>
                          <a:pt x="3266237" y="36576"/>
                        </a:cubicBezTo>
                        <a:cubicBezTo>
                          <a:pt x="2839446" y="26558"/>
                          <a:pt x="2522438" y="36949"/>
                          <a:pt x="2154326" y="36576"/>
                        </a:cubicBezTo>
                        <a:cubicBezTo>
                          <a:pt x="1786214" y="36203"/>
                          <a:pt x="2005642" y="41214"/>
                          <a:pt x="1876349" y="36576"/>
                        </a:cubicBezTo>
                        <a:cubicBezTo>
                          <a:pt x="1747056" y="31938"/>
                          <a:pt x="1829385" y="33472"/>
                          <a:pt x="1806854" y="36576"/>
                        </a:cubicBezTo>
                        <a:cubicBezTo>
                          <a:pt x="1784323" y="39680"/>
                          <a:pt x="1246316" y="63993"/>
                          <a:pt x="694944" y="36576"/>
                        </a:cubicBezTo>
                        <a:cubicBezTo>
                          <a:pt x="143572" y="9160"/>
                          <a:pt x="163302" y="26979"/>
                          <a:pt x="0" y="36576"/>
                        </a:cubicBezTo>
                        <a:cubicBezTo>
                          <a:pt x="22" y="27344"/>
                          <a:pt x="1256" y="17926"/>
                          <a:pt x="0" y="0"/>
                        </a:cubicBezTo>
                        <a:close/>
                      </a:path>
                      <a:path w="20848320" h="36576" stroke="0" extrusionOk="0">
                        <a:moveTo>
                          <a:pt x="0" y="0"/>
                        </a:moveTo>
                        <a:cubicBezTo>
                          <a:pt x="210862" y="3424"/>
                          <a:pt x="268345" y="21336"/>
                          <a:pt x="486461" y="0"/>
                        </a:cubicBezTo>
                        <a:cubicBezTo>
                          <a:pt x="704577" y="-21336"/>
                          <a:pt x="532170" y="3179"/>
                          <a:pt x="555955" y="0"/>
                        </a:cubicBezTo>
                        <a:cubicBezTo>
                          <a:pt x="579740" y="-3179"/>
                          <a:pt x="1388422" y="18160"/>
                          <a:pt x="1667866" y="0"/>
                        </a:cubicBezTo>
                        <a:cubicBezTo>
                          <a:pt x="1947310" y="-18160"/>
                          <a:pt x="1992154" y="12016"/>
                          <a:pt x="2154326" y="0"/>
                        </a:cubicBezTo>
                        <a:cubicBezTo>
                          <a:pt x="2316498" y="-12016"/>
                          <a:pt x="2491855" y="1788"/>
                          <a:pt x="2640787" y="0"/>
                        </a:cubicBezTo>
                        <a:cubicBezTo>
                          <a:pt x="2789719" y="-1788"/>
                          <a:pt x="3311903" y="-50876"/>
                          <a:pt x="3752698" y="0"/>
                        </a:cubicBezTo>
                        <a:cubicBezTo>
                          <a:pt x="4193493" y="50876"/>
                          <a:pt x="3892684" y="-10250"/>
                          <a:pt x="4030675" y="0"/>
                        </a:cubicBezTo>
                        <a:cubicBezTo>
                          <a:pt x="4168666" y="10250"/>
                          <a:pt x="4914947" y="-26383"/>
                          <a:pt x="5142586" y="0"/>
                        </a:cubicBezTo>
                        <a:cubicBezTo>
                          <a:pt x="5370225" y="26383"/>
                          <a:pt x="5961804" y="4454"/>
                          <a:pt x="6254496" y="0"/>
                        </a:cubicBezTo>
                        <a:cubicBezTo>
                          <a:pt x="6547188" y="-4454"/>
                          <a:pt x="6664731" y="4232"/>
                          <a:pt x="6949440" y="0"/>
                        </a:cubicBezTo>
                        <a:cubicBezTo>
                          <a:pt x="7234149" y="-4232"/>
                          <a:pt x="7686972" y="32328"/>
                          <a:pt x="8061350" y="0"/>
                        </a:cubicBezTo>
                        <a:cubicBezTo>
                          <a:pt x="8435728" y="-32328"/>
                          <a:pt x="8401434" y="-5730"/>
                          <a:pt x="8547811" y="0"/>
                        </a:cubicBezTo>
                        <a:cubicBezTo>
                          <a:pt x="8694188" y="5730"/>
                          <a:pt x="8905594" y="17079"/>
                          <a:pt x="9034272" y="0"/>
                        </a:cubicBezTo>
                        <a:cubicBezTo>
                          <a:pt x="9162950" y="-17079"/>
                          <a:pt x="9492310" y="19374"/>
                          <a:pt x="9937699" y="0"/>
                        </a:cubicBezTo>
                        <a:cubicBezTo>
                          <a:pt x="10383088" y="-19374"/>
                          <a:pt x="10267936" y="-467"/>
                          <a:pt x="10424160" y="0"/>
                        </a:cubicBezTo>
                        <a:cubicBezTo>
                          <a:pt x="10580384" y="467"/>
                          <a:pt x="11238064" y="-50850"/>
                          <a:pt x="11536070" y="0"/>
                        </a:cubicBezTo>
                        <a:cubicBezTo>
                          <a:pt x="11834076" y="50850"/>
                          <a:pt x="12406192" y="-54079"/>
                          <a:pt x="12647981" y="0"/>
                        </a:cubicBezTo>
                        <a:cubicBezTo>
                          <a:pt x="12889770" y="54079"/>
                          <a:pt x="13147027" y="10636"/>
                          <a:pt x="13342925" y="0"/>
                        </a:cubicBezTo>
                        <a:cubicBezTo>
                          <a:pt x="13538823" y="-10636"/>
                          <a:pt x="13694716" y="21561"/>
                          <a:pt x="13829386" y="0"/>
                        </a:cubicBezTo>
                        <a:cubicBezTo>
                          <a:pt x="13964056" y="-21561"/>
                          <a:pt x="13877769" y="3363"/>
                          <a:pt x="13898880" y="0"/>
                        </a:cubicBezTo>
                        <a:cubicBezTo>
                          <a:pt x="13919991" y="-3363"/>
                          <a:pt x="14105666" y="4286"/>
                          <a:pt x="14176858" y="0"/>
                        </a:cubicBezTo>
                        <a:cubicBezTo>
                          <a:pt x="14248050" y="-4286"/>
                          <a:pt x="14394619" y="1636"/>
                          <a:pt x="14454835" y="0"/>
                        </a:cubicBezTo>
                        <a:cubicBezTo>
                          <a:pt x="14515051" y="-1636"/>
                          <a:pt x="14734528" y="10133"/>
                          <a:pt x="14941296" y="0"/>
                        </a:cubicBezTo>
                        <a:cubicBezTo>
                          <a:pt x="15148064" y="-10133"/>
                          <a:pt x="15673930" y="-23681"/>
                          <a:pt x="16053206" y="0"/>
                        </a:cubicBezTo>
                        <a:cubicBezTo>
                          <a:pt x="16432482" y="23681"/>
                          <a:pt x="16554220" y="31170"/>
                          <a:pt x="16748150" y="0"/>
                        </a:cubicBezTo>
                        <a:cubicBezTo>
                          <a:pt x="16942080" y="-31170"/>
                          <a:pt x="17117211" y="-9455"/>
                          <a:pt x="17234611" y="0"/>
                        </a:cubicBezTo>
                        <a:cubicBezTo>
                          <a:pt x="17352011" y="9455"/>
                          <a:pt x="17270154" y="-2908"/>
                          <a:pt x="17304106" y="0"/>
                        </a:cubicBezTo>
                        <a:cubicBezTo>
                          <a:pt x="17338059" y="2908"/>
                          <a:pt x="17357410" y="3270"/>
                          <a:pt x="17373600" y="0"/>
                        </a:cubicBezTo>
                        <a:cubicBezTo>
                          <a:pt x="17389790" y="-3270"/>
                          <a:pt x="18059337" y="6645"/>
                          <a:pt x="18277027" y="0"/>
                        </a:cubicBezTo>
                        <a:cubicBezTo>
                          <a:pt x="18494717" y="-6645"/>
                          <a:pt x="18447763" y="13356"/>
                          <a:pt x="18555005" y="0"/>
                        </a:cubicBezTo>
                        <a:cubicBezTo>
                          <a:pt x="18662247" y="-13356"/>
                          <a:pt x="19400317" y="-26730"/>
                          <a:pt x="19666915" y="0"/>
                        </a:cubicBezTo>
                        <a:cubicBezTo>
                          <a:pt x="19933513" y="26730"/>
                          <a:pt x="19996181" y="-11524"/>
                          <a:pt x="20153376" y="0"/>
                        </a:cubicBezTo>
                        <a:cubicBezTo>
                          <a:pt x="20310571" y="11524"/>
                          <a:pt x="20193891" y="1852"/>
                          <a:pt x="20222870" y="0"/>
                        </a:cubicBezTo>
                        <a:cubicBezTo>
                          <a:pt x="20251849" y="-1852"/>
                          <a:pt x="20588119" y="29099"/>
                          <a:pt x="20848320" y="0"/>
                        </a:cubicBezTo>
                        <a:cubicBezTo>
                          <a:pt x="20849814" y="10640"/>
                          <a:pt x="20847605" y="26510"/>
                          <a:pt x="20848320" y="36576"/>
                        </a:cubicBezTo>
                        <a:cubicBezTo>
                          <a:pt x="20654619" y="7063"/>
                          <a:pt x="20479570" y="55250"/>
                          <a:pt x="20153376" y="36576"/>
                        </a:cubicBezTo>
                        <a:cubicBezTo>
                          <a:pt x="19827182" y="17902"/>
                          <a:pt x="19591000" y="13476"/>
                          <a:pt x="19249949" y="36576"/>
                        </a:cubicBezTo>
                        <a:cubicBezTo>
                          <a:pt x="18908898" y="59676"/>
                          <a:pt x="19033814" y="40540"/>
                          <a:pt x="18971971" y="36576"/>
                        </a:cubicBezTo>
                        <a:cubicBezTo>
                          <a:pt x="18910128" y="32612"/>
                          <a:pt x="18923930" y="35558"/>
                          <a:pt x="18902477" y="36576"/>
                        </a:cubicBezTo>
                        <a:cubicBezTo>
                          <a:pt x="18881024" y="37594"/>
                          <a:pt x="18682960" y="34659"/>
                          <a:pt x="18624499" y="36576"/>
                        </a:cubicBezTo>
                        <a:cubicBezTo>
                          <a:pt x="18566038" y="38493"/>
                          <a:pt x="18306223" y="50825"/>
                          <a:pt x="18138038" y="36576"/>
                        </a:cubicBezTo>
                        <a:cubicBezTo>
                          <a:pt x="17969853" y="22327"/>
                          <a:pt x="17668256" y="2323"/>
                          <a:pt x="17443094" y="36576"/>
                        </a:cubicBezTo>
                        <a:cubicBezTo>
                          <a:pt x="17217932" y="70829"/>
                          <a:pt x="17238053" y="24918"/>
                          <a:pt x="17165117" y="36576"/>
                        </a:cubicBezTo>
                        <a:cubicBezTo>
                          <a:pt x="17092181" y="48234"/>
                          <a:pt x="16297609" y="-1972"/>
                          <a:pt x="16053206" y="36576"/>
                        </a:cubicBezTo>
                        <a:cubicBezTo>
                          <a:pt x="15808803" y="75124"/>
                          <a:pt x="15612881" y="12706"/>
                          <a:pt x="15358262" y="36576"/>
                        </a:cubicBezTo>
                        <a:cubicBezTo>
                          <a:pt x="15103643" y="60446"/>
                          <a:pt x="14771375" y="56936"/>
                          <a:pt x="14246352" y="36576"/>
                        </a:cubicBezTo>
                        <a:cubicBezTo>
                          <a:pt x="13721329" y="16217"/>
                          <a:pt x="13696581" y="29472"/>
                          <a:pt x="13342925" y="36576"/>
                        </a:cubicBezTo>
                        <a:cubicBezTo>
                          <a:pt x="12989269" y="43680"/>
                          <a:pt x="12962396" y="49145"/>
                          <a:pt x="12856464" y="36576"/>
                        </a:cubicBezTo>
                        <a:cubicBezTo>
                          <a:pt x="12750532" y="24007"/>
                          <a:pt x="12154738" y="39012"/>
                          <a:pt x="11953037" y="36576"/>
                        </a:cubicBezTo>
                        <a:cubicBezTo>
                          <a:pt x="11751336" y="34140"/>
                          <a:pt x="11777343" y="48997"/>
                          <a:pt x="11675059" y="36576"/>
                        </a:cubicBezTo>
                        <a:cubicBezTo>
                          <a:pt x="11572775" y="24155"/>
                          <a:pt x="11167366" y="14596"/>
                          <a:pt x="10980115" y="36576"/>
                        </a:cubicBezTo>
                        <a:cubicBezTo>
                          <a:pt x="10792864" y="58556"/>
                          <a:pt x="10943614" y="34966"/>
                          <a:pt x="10910621" y="36576"/>
                        </a:cubicBezTo>
                        <a:cubicBezTo>
                          <a:pt x="10877628" y="38186"/>
                          <a:pt x="10107106" y="18714"/>
                          <a:pt x="9798710" y="36576"/>
                        </a:cubicBezTo>
                        <a:cubicBezTo>
                          <a:pt x="9490314" y="54438"/>
                          <a:pt x="9350747" y="39004"/>
                          <a:pt x="9103766" y="36576"/>
                        </a:cubicBezTo>
                        <a:cubicBezTo>
                          <a:pt x="8856785" y="34148"/>
                          <a:pt x="8364592" y="9380"/>
                          <a:pt x="7991856" y="36576"/>
                        </a:cubicBezTo>
                        <a:cubicBezTo>
                          <a:pt x="7619120" y="63773"/>
                          <a:pt x="7691866" y="38621"/>
                          <a:pt x="7505395" y="36576"/>
                        </a:cubicBezTo>
                        <a:cubicBezTo>
                          <a:pt x="7318924" y="34531"/>
                          <a:pt x="7287336" y="42678"/>
                          <a:pt x="7227418" y="36576"/>
                        </a:cubicBezTo>
                        <a:cubicBezTo>
                          <a:pt x="7167500" y="30474"/>
                          <a:pt x="6785032" y="11529"/>
                          <a:pt x="6532474" y="36576"/>
                        </a:cubicBezTo>
                        <a:cubicBezTo>
                          <a:pt x="6279916" y="61623"/>
                          <a:pt x="5810454" y="46589"/>
                          <a:pt x="5629046" y="36576"/>
                        </a:cubicBezTo>
                        <a:cubicBezTo>
                          <a:pt x="5447638" y="26563"/>
                          <a:pt x="4807018" y="53021"/>
                          <a:pt x="4517136" y="36576"/>
                        </a:cubicBezTo>
                        <a:cubicBezTo>
                          <a:pt x="4227254" y="20132"/>
                          <a:pt x="3851360" y="7139"/>
                          <a:pt x="3613709" y="36576"/>
                        </a:cubicBezTo>
                        <a:cubicBezTo>
                          <a:pt x="3376058" y="66013"/>
                          <a:pt x="2930322" y="88578"/>
                          <a:pt x="2501798" y="36576"/>
                        </a:cubicBezTo>
                        <a:cubicBezTo>
                          <a:pt x="2073274" y="-15426"/>
                          <a:pt x="1851991" y="5662"/>
                          <a:pt x="1598371" y="36576"/>
                        </a:cubicBezTo>
                        <a:cubicBezTo>
                          <a:pt x="1344751" y="67490"/>
                          <a:pt x="1395497" y="28598"/>
                          <a:pt x="1320394" y="36576"/>
                        </a:cubicBezTo>
                        <a:cubicBezTo>
                          <a:pt x="1245291" y="44554"/>
                          <a:pt x="552167" y="85351"/>
                          <a:pt x="0" y="36576"/>
                        </a:cubicBezTo>
                        <a:cubicBezTo>
                          <a:pt x="507" y="25656"/>
                          <a:pt x="466" y="93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BDAF01E-B1AA-69CF-A365-C0D1DCD45E05}"/>
              </a:ext>
            </a:extLst>
          </p:cNvPr>
          <p:cNvGraphicFramePr>
            <a:graphicFrameLocks noGrp="1"/>
          </p:cNvGraphicFramePr>
          <p:nvPr>
            <p:ph idx="1"/>
            <p:extLst>
              <p:ext uri="{D42A27DB-BD31-4B8C-83A1-F6EECF244321}">
                <p14:modId xmlns:p14="http://schemas.microsoft.com/office/powerpoint/2010/main" val="678583783"/>
              </p:ext>
            </p:extLst>
          </p:nvPr>
        </p:nvGraphicFramePr>
        <p:xfrm>
          <a:off x="1676400" y="4456174"/>
          <a:ext cx="21031200" cy="7897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0461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161362"/>
            <a:ext cx="24384000" cy="5554636"/>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61FE1A1-1502-4E4C-88C5-6E3AE97CDB02}"/>
              </a:ext>
            </a:extLst>
          </p:cNvPr>
          <p:cNvPicPr>
            <a:picLocks noChangeAspect="1"/>
          </p:cNvPicPr>
          <p:nvPr/>
        </p:nvPicPr>
        <p:blipFill>
          <a:blip r:embed="rId3">
            <a:extLst>
              <a:ext uri="{28A0092B-C50C-407E-A947-70E740481C1C}">
                <a14:useLocalDpi xmlns:a14="http://schemas.microsoft.com/office/drawing/2010/main" val="0"/>
              </a:ext>
            </a:extLst>
          </a:blip>
          <a:srcRect t="7943" b="7943"/>
          <a:stretch/>
        </p:blipFill>
        <p:spPr>
          <a:xfrm>
            <a:off x="2" y="2"/>
            <a:ext cx="24383998" cy="13716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5" name="TextBox 4">
            <a:extLst>
              <a:ext uri="{FF2B5EF4-FFF2-40B4-BE49-F238E27FC236}">
                <a16:creationId xmlns:a16="http://schemas.microsoft.com/office/drawing/2014/main" id="{AF82005C-629A-4AB8-931F-26437ECA7A97}"/>
              </a:ext>
            </a:extLst>
          </p:cNvPr>
          <p:cNvSpPr txBox="1"/>
          <p:nvPr/>
        </p:nvSpPr>
        <p:spPr>
          <a:xfrm>
            <a:off x="1164467" y="10938680"/>
            <a:ext cx="13862638" cy="15044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72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Types of Planned Gifts</a:t>
            </a:r>
          </a:p>
        </p:txBody>
      </p:sp>
    </p:spTree>
    <p:extLst>
      <p:ext uri="{BB962C8B-B14F-4D97-AF65-F5344CB8AC3E}">
        <p14:creationId xmlns:p14="http://schemas.microsoft.com/office/powerpoint/2010/main" val="3949533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20786CE-B87F-479B-829D-4ED78CD113F6}"/>
              </a:ext>
            </a:extLst>
          </p:cNvPr>
          <p:cNvSpPr>
            <a:spLocks noGrp="1"/>
          </p:cNvSpPr>
          <p:nvPr>
            <p:ph type="title"/>
          </p:nvPr>
        </p:nvSpPr>
        <p:spPr>
          <a:xfrm>
            <a:off x="1280160" y="650738"/>
            <a:ext cx="8737204" cy="3913682"/>
          </a:xfrm>
        </p:spPr>
        <p:txBody>
          <a:bodyPr anchor="b">
            <a:normAutofit fontScale="90000"/>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800" u="sng" dirty="0"/>
              <a:t>Bequests and Beneficiary Designations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Related image">
            <a:extLst>
              <a:ext uri="{FF2B5EF4-FFF2-40B4-BE49-F238E27FC236}">
                <a16:creationId xmlns:a16="http://schemas.microsoft.com/office/drawing/2014/main" id="{E74124DD-F216-4E13-9326-FC243ECCAAF6}"/>
              </a:ext>
            </a:extLst>
          </p:cNvPr>
          <p:cNvPicPr>
            <a:picLocks noChangeAspect="1"/>
          </p:cNvPicPr>
          <p:nvPr/>
        </p:nvPicPr>
        <p:blipFill rotWithShape="1">
          <a:blip r:embed="rId3">
            <a:extLst>
              <a:ext uri="{28A0092B-C50C-407E-A947-70E740481C1C}">
                <a14:useLocalDpi xmlns:a14="http://schemas.microsoft.com/office/drawing/2010/main" val="0"/>
              </a:ext>
            </a:extLst>
          </a:blip>
          <a:srcRect r="33549" b="-1"/>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Content Placeholder 2">
            <a:extLst>
              <a:ext uri="{FF2B5EF4-FFF2-40B4-BE49-F238E27FC236}">
                <a16:creationId xmlns:a16="http://schemas.microsoft.com/office/drawing/2014/main" id="{CF131EE3-EC6C-4F10-994A-522F76CE8DBA}"/>
              </a:ext>
            </a:extLst>
          </p:cNvPr>
          <p:cNvSpPr>
            <a:spLocks noGrp="1"/>
          </p:cNvSpPr>
          <p:nvPr>
            <p:ph idx="1"/>
          </p:nvPr>
        </p:nvSpPr>
        <p:spPr>
          <a:xfrm>
            <a:off x="177501" y="5820132"/>
            <a:ext cx="10203628" cy="6967728"/>
          </a:xfrm>
        </p:spPr>
        <p:txBody>
          <a:bodyPr>
            <a:normAutofit fontScale="92500" lnSpcReduction="10000"/>
          </a:bodyPr>
          <a:lstStyle/>
          <a:p>
            <a:pPr>
              <a:spcBef>
                <a:spcPts val="2400"/>
              </a:spcBef>
              <a:spcAft>
                <a:spcPts val="1200"/>
              </a:spcAft>
            </a:pPr>
            <a:r>
              <a:rPr lang="en-US" sz="4100" dirty="0"/>
              <a:t>Bequests in a will or trust</a:t>
            </a:r>
          </a:p>
          <a:p>
            <a:pPr>
              <a:spcBef>
                <a:spcPts val="2400"/>
              </a:spcBef>
              <a:spcAft>
                <a:spcPts val="1200"/>
              </a:spcAft>
            </a:pPr>
            <a:r>
              <a:rPr lang="en-US" sz="4100" dirty="0"/>
              <a:t>Designations in retirement accounts, bank accounts, and life insurance</a:t>
            </a:r>
          </a:p>
          <a:p>
            <a:pPr>
              <a:spcBef>
                <a:spcPts val="2400"/>
              </a:spcBef>
              <a:spcAft>
                <a:spcPts val="1200"/>
              </a:spcAft>
            </a:pPr>
            <a:r>
              <a:rPr lang="en-US" sz="4100" dirty="0"/>
              <a:t>Most common form of estate gifts </a:t>
            </a:r>
          </a:p>
          <a:p>
            <a:pPr>
              <a:spcBef>
                <a:spcPts val="2400"/>
              </a:spcBef>
              <a:spcAft>
                <a:spcPts val="1200"/>
              </a:spcAft>
            </a:pPr>
            <a:r>
              <a:rPr lang="en-US" sz="4100" dirty="0"/>
              <a:t>Can be a specific amount, e.g. $10,000 to charity</a:t>
            </a:r>
          </a:p>
          <a:p>
            <a:pPr>
              <a:spcBef>
                <a:spcPts val="2400"/>
              </a:spcBef>
              <a:spcAft>
                <a:spcPts val="1200"/>
              </a:spcAft>
            </a:pPr>
            <a:r>
              <a:rPr lang="en-US" sz="4100" dirty="0"/>
              <a:t>Can be a percentage of the remainder interest, e.g. 10% of the remainder to the charity</a:t>
            </a:r>
          </a:p>
          <a:p>
            <a:pPr>
              <a:spcBef>
                <a:spcPts val="2400"/>
              </a:spcBef>
              <a:spcAft>
                <a:spcPts val="1200"/>
              </a:spcAft>
            </a:pPr>
            <a:r>
              <a:rPr lang="en-US" sz="4100" dirty="0"/>
              <a:t>Can be a specific asset, or part of the asset, such as IRA or Real Estate</a:t>
            </a:r>
          </a:p>
          <a:p>
            <a:endParaRPr lang="en-US" sz="4100" dirty="0"/>
          </a:p>
        </p:txBody>
      </p:sp>
    </p:spTree>
    <p:extLst>
      <p:ext uri="{BB962C8B-B14F-4D97-AF65-F5344CB8AC3E}">
        <p14:creationId xmlns:p14="http://schemas.microsoft.com/office/powerpoint/2010/main" val="2810663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2EA34B-E0EB-4342-AB0A-B9AFBC4ED93B}"/>
              </a:ext>
            </a:extLst>
          </p:cNvPr>
          <p:cNvSpPr>
            <a:spLocks noGrp="1"/>
          </p:cNvSpPr>
          <p:nvPr>
            <p:ph type="title"/>
          </p:nvPr>
        </p:nvSpPr>
        <p:spPr>
          <a:xfrm>
            <a:off x="10595524" y="658368"/>
            <a:ext cx="12502220" cy="3566160"/>
          </a:xfrm>
        </p:spPr>
        <p:txBody>
          <a:bodyPr anchor="b">
            <a:normAutofit/>
          </a:bodyPr>
          <a:lstStyle/>
          <a:p>
            <a:r>
              <a:rPr lang="en-US" sz="10800"/>
              <a:t>Meet Ann</a:t>
            </a:r>
          </a:p>
        </p:txBody>
      </p:sp>
      <p:pic>
        <p:nvPicPr>
          <p:cNvPr id="5" name="Picture 4" descr="A picture containing person, shirt&#10;&#10;Description automatically generated">
            <a:extLst>
              <a:ext uri="{FF2B5EF4-FFF2-40B4-BE49-F238E27FC236}">
                <a16:creationId xmlns:a16="http://schemas.microsoft.com/office/drawing/2014/main" id="{38DC2E74-77B3-4296-941F-3C66B43965ED}"/>
              </a:ext>
            </a:extLst>
          </p:cNvPr>
          <p:cNvPicPr>
            <a:picLocks noChangeAspect="1"/>
          </p:cNvPicPr>
          <p:nvPr/>
        </p:nvPicPr>
        <p:blipFill rotWithShape="1">
          <a:blip r:embed="rId3">
            <a:extLst>
              <a:ext uri="{28A0092B-C50C-407E-A947-70E740481C1C}">
                <a14:useLocalDpi xmlns:a14="http://schemas.microsoft.com/office/drawing/2010/main" val="0"/>
              </a:ext>
            </a:extLst>
          </a:blip>
          <a:srcRect l="19835" r="34835"/>
          <a:stretch/>
        </p:blipFill>
        <p:spPr>
          <a:xfrm>
            <a:off x="2" y="10"/>
            <a:ext cx="9314688" cy="13715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95524" y="4749894"/>
            <a:ext cx="8487178" cy="36576"/>
          </a:xfrm>
          <a:custGeom>
            <a:avLst/>
            <a:gdLst>
              <a:gd name="connsiteX0" fmla="*/ 0 w 8487178"/>
              <a:gd name="connsiteY0" fmla="*/ 0 h 36576"/>
              <a:gd name="connsiteX1" fmla="*/ 737732 w 8487178"/>
              <a:gd name="connsiteY1" fmla="*/ 0 h 36576"/>
              <a:gd name="connsiteX2" fmla="*/ 1560335 w 8487178"/>
              <a:gd name="connsiteY2" fmla="*/ 0 h 36576"/>
              <a:gd name="connsiteX3" fmla="*/ 1958580 w 8487178"/>
              <a:gd name="connsiteY3" fmla="*/ 0 h 36576"/>
              <a:gd name="connsiteX4" fmla="*/ 2526568 w 8487178"/>
              <a:gd name="connsiteY4" fmla="*/ 0 h 36576"/>
              <a:gd name="connsiteX5" fmla="*/ 2924812 w 8487178"/>
              <a:gd name="connsiteY5" fmla="*/ 0 h 36576"/>
              <a:gd name="connsiteX6" fmla="*/ 3577672 w 8487178"/>
              <a:gd name="connsiteY6" fmla="*/ 0 h 36576"/>
              <a:gd name="connsiteX7" fmla="*/ 4145660 w 8487178"/>
              <a:gd name="connsiteY7" fmla="*/ 0 h 36576"/>
              <a:gd name="connsiteX8" fmla="*/ 4883392 w 8487178"/>
              <a:gd name="connsiteY8" fmla="*/ 0 h 36576"/>
              <a:gd name="connsiteX9" fmla="*/ 5705995 w 8487178"/>
              <a:gd name="connsiteY9" fmla="*/ 0 h 36576"/>
              <a:gd name="connsiteX10" fmla="*/ 6358855 w 8487178"/>
              <a:gd name="connsiteY10" fmla="*/ 0 h 36576"/>
              <a:gd name="connsiteX11" fmla="*/ 7181458 w 8487178"/>
              <a:gd name="connsiteY11" fmla="*/ 0 h 36576"/>
              <a:gd name="connsiteX12" fmla="*/ 7834318 w 8487178"/>
              <a:gd name="connsiteY12" fmla="*/ 0 h 36576"/>
              <a:gd name="connsiteX13" fmla="*/ 8487178 w 8487178"/>
              <a:gd name="connsiteY13" fmla="*/ 0 h 36576"/>
              <a:gd name="connsiteX14" fmla="*/ 8487178 w 8487178"/>
              <a:gd name="connsiteY14" fmla="*/ 36576 h 36576"/>
              <a:gd name="connsiteX15" fmla="*/ 7834318 w 8487178"/>
              <a:gd name="connsiteY15" fmla="*/ 36576 h 36576"/>
              <a:gd name="connsiteX16" fmla="*/ 7351202 w 8487178"/>
              <a:gd name="connsiteY16" fmla="*/ 36576 h 36576"/>
              <a:gd name="connsiteX17" fmla="*/ 6952957 w 8487178"/>
              <a:gd name="connsiteY17" fmla="*/ 36576 h 36576"/>
              <a:gd name="connsiteX18" fmla="*/ 6384969 w 8487178"/>
              <a:gd name="connsiteY18" fmla="*/ 36576 h 36576"/>
              <a:gd name="connsiteX19" fmla="*/ 5732109 w 8487178"/>
              <a:gd name="connsiteY19" fmla="*/ 36576 h 36576"/>
              <a:gd name="connsiteX20" fmla="*/ 5164121 w 8487178"/>
              <a:gd name="connsiteY20" fmla="*/ 36576 h 36576"/>
              <a:gd name="connsiteX21" fmla="*/ 4681005 w 8487178"/>
              <a:gd name="connsiteY21" fmla="*/ 36576 h 36576"/>
              <a:gd name="connsiteX22" fmla="*/ 3858402 w 8487178"/>
              <a:gd name="connsiteY22" fmla="*/ 36576 h 36576"/>
              <a:gd name="connsiteX23" fmla="*/ 3205542 w 8487178"/>
              <a:gd name="connsiteY23" fmla="*/ 36576 h 36576"/>
              <a:gd name="connsiteX24" fmla="*/ 2467810 w 8487178"/>
              <a:gd name="connsiteY24" fmla="*/ 36576 h 36576"/>
              <a:gd name="connsiteX25" fmla="*/ 2069566 w 8487178"/>
              <a:gd name="connsiteY25" fmla="*/ 36576 h 36576"/>
              <a:gd name="connsiteX26" fmla="*/ 1586449 w 8487178"/>
              <a:gd name="connsiteY26" fmla="*/ 36576 h 36576"/>
              <a:gd name="connsiteX27" fmla="*/ 933590 w 8487178"/>
              <a:gd name="connsiteY27" fmla="*/ 36576 h 36576"/>
              <a:gd name="connsiteX28" fmla="*/ 0 w 8487178"/>
              <a:gd name="connsiteY28" fmla="*/ 36576 h 36576"/>
              <a:gd name="connsiteX29" fmla="*/ 0 w 8487178"/>
              <a:gd name="connsiteY29" fmla="*/ 0 h 36576"/>
              <a:gd name="connsiteX0" fmla="*/ 0 w 8487178"/>
              <a:gd name="connsiteY0" fmla="*/ 0 h 36576"/>
              <a:gd name="connsiteX1" fmla="*/ 483116 w 8487178"/>
              <a:gd name="connsiteY1" fmla="*/ 0 h 36576"/>
              <a:gd name="connsiteX2" fmla="*/ 881361 w 8487178"/>
              <a:gd name="connsiteY2" fmla="*/ 0 h 36576"/>
              <a:gd name="connsiteX3" fmla="*/ 1364477 w 8487178"/>
              <a:gd name="connsiteY3" fmla="*/ 0 h 36576"/>
              <a:gd name="connsiteX4" fmla="*/ 2017337 w 8487178"/>
              <a:gd name="connsiteY4" fmla="*/ 0 h 36576"/>
              <a:gd name="connsiteX5" fmla="*/ 2755069 w 8487178"/>
              <a:gd name="connsiteY5" fmla="*/ 0 h 36576"/>
              <a:gd name="connsiteX6" fmla="*/ 3577672 w 8487178"/>
              <a:gd name="connsiteY6" fmla="*/ 0 h 36576"/>
              <a:gd name="connsiteX7" fmla="*/ 4400275 w 8487178"/>
              <a:gd name="connsiteY7" fmla="*/ 0 h 36576"/>
              <a:gd name="connsiteX8" fmla="*/ 4968263 w 8487178"/>
              <a:gd name="connsiteY8" fmla="*/ 0 h 36576"/>
              <a:gd name="connsiteX9" fmla="*/ 5705995 w 8487178"/>
              <a:gd name="connsiteY9" fmla="*/ 0 h 36576"/>
              <a:gd name="connsiteX10" fmla="*/ 6358855 w 8487178"/>
              <a:gd name="connsiteY10" fmla="*/ 0 h 36576"/>
              <a:gd name="connsiteX11" fmla="*/ 6926843 w 8487178"/>
              <a:gd name="connsiteY11" fmla="*/ 0 h 36576"/>
              <a:gd name="connsiteX12" fmla="*/ 7664575 w 8487178"/>
              <a:gd name="connsiteY12" fmla="*/ 0 h 36576"/>
              <a:gd name="connsiteX13" fmla="*/ 8487178 w 8487178"/>
              <a:gd name="connsiteY13" fmla="*/ 0 h 36576"/>
              <a:gd name="connsiteX14" fmla="*/ 8487178 w 8487178"/>
              <a:gd name="connsiteY14" fmla="*/ 36576 h 36576"/>
              <a:gd name="connsiteX15" fmla="*/ 8004062 w 8487178"/>
              <a:gd name="connsiteY15" fmla="*/ 36576 h 36576"/>
              <a:gd name="connsiteX16" fmla="*/ 7181458 w 8487178"/>
              <a:gd name="connsiteY16" fmla="*/ 36576 h 36576"/>
              <a:gd name="connsiteX17" fmla="*/ 6698342 w 8487178"/>
              <a:gd name="connsiteY17" fmla="*/ 36576 h 36576"/>
              <a:gd name="connsiteX18" fmla="*/ 5960610 w 8487178"/>
              <a:gd name="connsiteY18" fmla="*/ 36576 h 36576"/>
              <a:gd name="connsiteX19" fmla="*/ 5562366 w 8487178"/>
              <a:gd name="connsiteY19" fmla="*/ 36576 h 36576"/>
              <a:gd name="connsiteX20" fmla="*/ 4909506 w 8487178"/>
              <a:gd name="connsiteY20" fmla="*/ 36576 h 36576"/>
              <a:gd name="connsiteX21" fmla="*/ 4426390 w 8487178"/>
              <a:gd name="connsiteY21" fmla="*/ 36576 h 36576"/>
              <a:gd name="connsiteX22" fmla="*/ 3603786 w 8487178"/>
              <a:gd name="connsiteY22" fmla="*/ 36576 h 36576"/>
              <a:gd name="connsiteX23" fmla="*/ 3205542 w 8487178"/>
              <a:gd name="connsiteY23" fmla="*/ 36576 h 36576"/>
              <a:gd name="connsiteX24" fmla="*/ 2552682 w 8487178"/>
              <a:gd name="connsiteY24" fmla="*/ 36576 h 36576"/>
              <a:gd name="connsiteX25" fmla="*/ 2154437 w 8487178"/>
              <a:gd name="connsiteY25" fmla="*/ 36576 h 36576"/>
              <a:gd name="connsiteX26" fmla="*/ 1671321 w 8487178"/>
              <a:gd name="connsiteY26" fmla="*/ 36576 h 36576"/>
              <a:gd name="connsiteX27" fmla="*/ 933590 w 8487178"/>
              <a:gd name="connsiteY27" fmla="*/ 36576 h 36576"/>
              <a:gd name="connsiteX28" fmla="*/ 0 w 8487178"/>
              <a:gd name="connsiteY28" fmla="*/ 36576 h 36576"/>
              <a:gd name="connsiteX29" fmla="*/ 0 w 8487178"/>
              <a:gd name="connsiteY29"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87178" h="36576" fill="none" extrusionOk="0">
                <a:moveTo>
                  <a:pt x="0" y="0"/>
                </a:moveTo>
                <a:cubicBezTo>
                  <a:pt x="116221" y="-6704"/>
                  <a:pt x="408364" y="41393"/>
                  <a:pt x="737732" y="0"/>
                </a:cubicBezTo>
                <a:cubicBezTo>
                  <a:pt x="1057616" y="-41348"/>
                  <a:pt x="1326248" y="22548"/>
                  <a:pt x="1560335" y="0"/>
                </a:cubicBezTo>
                <a:cubicBezTo>
                  <a:pt x="1779624" y="7118"/>
                  <a:pt x="1863120" y="21518"/>
                  <a:pt x="1958580" y="0"/>
                </a:cubicBezTo>
                <a:cubicBezTo>
                  <a:pt x="2051499" y="-19177"/>
                  <a:pt x="2426765" y="-7685"/>
                  <a:pt x="2526568" y="0"/>
                </a:cubicBezTo>
                <a:cubicBezTo>
                  <a:pt x="2644796" y="-5923"/>
                  <a:pt x="2756267" y="38819"/>
                  <a:pt x="2924812" y="0"/>
                </a:cubicBezTo>
                <a:cubicBezTo>
                  <a:pt x="3109745" y="-28396"/>
                  <a:pt x="3375207" y="-12883"/>
                  <a:pt x="3577672" y="0"/>
                </a:cubicBezTo>
                <a:cubicBezTo>
                  <a:pt x="3769338" y="-23237"/>
                  <a:pt x="4026056" y="-13968"/>
                  <a:pt x="4145660" y="0"/>
                </a:cubicBezTo>
                <a:cubicBezTo>
                  <a:pt x="4304176" y="63727"/>
                  <a:pt x="4465181" y="29531"/>
                  <a:pt x="4883392" y="0"/>
                </a:cubicBezTo>
                <a:cubicBezTo>
                  <a:pt x="5243088" y="-3144"/>
                  <a:pt x="5373480" y="-37490"/>
                  <a:pt x="5705995" y="0"/>
                </a:cubicBezTo>
                <a:cubicBezTo>
                  <a:pt x="6056677" y="36747"/>
                  <a:pt x="6159859" y="52147"/>
                  <a:pt x="6358855" y="0"/>
                </a:cubicBezTo>
                <a:cubicBezTo>
                  <a:pt x="6520888" y="-18899"/>
                  <a:pt x="6826761" y="-8113"/>
                  <a:pt x="7181458" y="0"/>
                </a:cubicBezTo>
                <a:cubicBezTo>
                  <a:pt x="7572354" y="8444"/>
                  <a:pt x="7595615" y="-25568"/>
                  <a:pt x="7834318" y="0"/>
                </a:cubicBezTo>
                <a:cubicBezTo>
                  <a:pt x="8052955" y="43179"/>
                  <a:pt x="8263326" y="-33173"/>
                  <a:pt x="8487178" y="0"/>
                </a:cubicBezTo>
                <a:cubicBezTo>
                  <a:pt x="8488672" y="7904"/>
                  <a:pt x="8488545" y="26577"/>
                  <a:pt x="8487178" y="36576"/>
                </a:cubicBezTo>
                <a:cubicBezTo>
                  <a:pt x="8184913" y="74160"/>
                  <a:pt x="8121822" y="65556"/>
                  <a:pt x="7834318" y="36576"/>
                </a:cubicBezTo>
                <a:cubicBezTo>
                  <a:pt x="7549692" y="5620"/>
                  <a:pt x="7517564" y="28106"/>
                  <a:pt x="7351202" y="36576"/>
                </a:cubicBezTo>
                <a:cubicBezTo>
                  <a:pt x="7203037" y="55778"/>
                  <a:pt x="7094786" y="36687"/>
                  <a:pt x="6952957" y="36576"/>
                </a:cubicBezTo>
                <a:cubicBezTo>
                  <a:pt x="6803900" y="43366"/>
                  <a:pt x="6516283" y="65361"/>
                  <a:pt x="6384969" y="36576"/>
                </a:cubicBezTo>
                <a:cubicBezTo>
                  <a:pt x="6242013" y="3977"/>
                  <a:pt x="5995582" y="94557"/>
                  <a:pt x="5732109" y="36576"/>
                </a:cubicBezTo>
                <a:cubicBezTo>
                  <a:pt x="5501736" y="5154"/>
                  <a:pt x="5423809" y="31077"/>
                  <a:pt x="5164121" y="36576"/>
                </a:cubicBezTo>
                <a:cubicBezTo>
                  <a:pt x="4889320" y="57000"/>
                  <a:pt x="4813495" y="41808"/>
                  <a:pt x="4681005" y="36576"/>
                </a:cubicBezTo>
                <a:cubicBezTo>
                  <a:pt x="4543463" y="22389"/>
                  <a:pt x="4061691" y="27272"/>
                  <a:pt x="3858402" y="36576"/>
                </a:cubicBezTo>
                <a:cubicBezTo>
                  <a:pt x="3594637" y="59963"/>
                  <a:pt x="3353691" y="38263"/>
                  <a:pt x="3205542" y="36576"/>
                </a:cubicBezTo>
                <a:cubicBezTo>
                  <a:pt x="3081859" y="64008"/>
                  <a:pt x="2704836" y="78189"/>
                  <a:pt x="2467810" y="36576"/>
                </a:cubicBezTo>
                <a:cubicBezTo>
                  <a:pt x="2230187" y="15876"/>
                  <a:pt x="2152012" y="25459"/>
                  <a:pt x="2069566" y="36576"/>
                </a:cubicBezTo>
                <a:cubicBezTo>
                  <a:pt x="2002085" y="22660"/>
                  <a:pt x="1696099" y="61108"/>
                  <a:pt x="1586449" y="36576"/>
                </a:cubicBezTo>
                <a:cubicBezTo>
                  <a:pt x="1407494" y="15523"/>
                  <a:pt x="1214192" y="54927"/>
                  <a:pt x="933590" y="36576"/>
                </a:cubicBezTo>
                <a:cubicBezTo>
                  <a:pt x="639816" y="73246"/>
                  <a:pt x="251114" y="78238"/>
                  <a:pt x="0" y="36576"/>
                </a:cubicBezTo>
                <a:cubicBezTo>
                  <a:pt x="-451" y="20298"/>
                  <a:pt x="1478" y="18086"/>
                  <a:pt x="0" y="0"/>
                </a:cubicBezTo>
                <a:close/>
              </a:path>
              <a:path w="8487178" h="36576" stroke="0" extrusionOk="0">
                <a:moveTo>
                  <a:pt x="0" y="0"/>
                </a:moveTo>
                <a:cubicBezTo>
                  <a:pt x="160534" y="49407"/>
                  <a:pt x="316743" y="-20370"/>
                  <a:pt x="483116" y="0"/>
                </a:cubicBezTo>
                <a:cubicBezTo>
                  <a:pt x="649474" y="20471"/>
                  <a:pt x="704397" y="7040"/>
                  <a:pt x="881361" y="0"/>
                </a:cubicBezTo>
                <a:cubicBezTo>
                  <a:pt x="1062081" y="-2373"/>
                  <a:pt x="1226057" y="7744"/>
                  <a:pt x="1364477" y="0"/>
                </a:cubicBezTo>
                <a:cubicBezTo>
                  <a:pt x="1494883" y="38289"/>
                  <a:pt x="1721946" y="-52301"/>
                  <a:pt x="2017337" y="0"/>
                </a:cubicBezTo>
                <a:cubicBezTo>
                  <a:pt x="2292545" y="37189"/>
                  <a:pt x="2530156" y="-21280"/>
                  <a:pt x="2755069" y="0"/>
                </a:cubicBezTo>
                <a:cubicBezTo>
                  <a:pt x="3019205" y="-77"/>
                  <a:pt x="3295306" y="-18783"/>
                  <a:pt x="3577672" y="0"/>
                </a:cubicBezTo>
                <a:cubicBezTo>
                  <a:pt x="3856063" y="-13583"/>
                  <a:pt x="4078846" y="27771"/>
                  <a:pt x="4400275" y="0"/>
                </a:cubicBezTo>
                <a:cubicBezTo>
                  <a:pt x="4702989" y="12424"/>
                  <a:pt x="4862543" y="-7477"/>
                  <a:pt x="4968263" y="0"/>
                </a:cubicBezTo>
                <a:cubicBezTo>
                  <a:pt x="5084586" y="30590"/>
                  <a:pt x="5464215" y="41779"/>
                  <a:pt x="5705995" y="0"/>
                </a:cubicBezTo>
                <a:cubicBezTo>
                  <a:pt x="5975075" y="-40078"/>
                  <a:pt x="6238142" y="-3232"/>
                  <a:pt x="6358855" y="0"/>
                </a:cubicBezTo>
                <a:cubicBezTo>
                  <a:pt x="6532376" y="-4958"/>
                  <a:pt x="6642284" y="5597"/>
                  <a:pt x="6926843" y="0"/>
                </a:cubicBezTo>
                <a:cubicBezTo>
                  <a:pt x="7164346" y="19633"/>
                  <a:pt x="7444770" y="19318"/>
                  <a:pt x="7664575" y="0"/>
                </a:cubicBezTo>
                <a:cubicBezTo>
                  <a:pt x="7940297" y="6962"/>
                  <a:pt x="8237594" y="-12258"/>
                  <a:pt x="8487178" y="0"/>
                </a:cubicBezTo>
                <a:cubicBezTo>
                  <a:pt x="8485372" y="11475"/>
                  <a:pt x="8485086" y="22933"/>
                  <a:pt x="8487178" y="36576"/>
                </a:cubicBezTo>
                <a:cubicBezTo>
                  <a:pt x="8394677" y="10350"/>
                  <a:pt x="8221026" y="54368"/>
                  <a:pt x="8004062" y="36576"/>
                </a:cubicBezTo>
                <a:cubicBezTo>
                  <a:pt x="7759555" y="25399"/>
                  <a:pt x="7422963" y="40745"/>
                  <a:pt x="7181458" y="36576"/>
                </a:cubicBezTo>
                <a:cubicBezTo>
                  <a:pt x="6914423" y="3294"/>
                  <a:pt x="6792795" y="23080"/>
                  <a:pt x="6698342" y="36576"/>
                </a:cubicBezTo>
                <a:cubicBezTo>
                  <a:pt x="6584090" y="49180"/>
                  <a:pt x="6264253" y="-4827"/>
                  <a:pt x="5960610" y="36576"/>
                </a:cubicBezTo>
                <a:cubicBezTo>
                  <a:pt x="5659702" y="61689"/>
                  <a:pt x="5662120" y="34932"/>
                  <a:pt x="5562366" y="36576"/>
                </a:cubicBezTo>
                <a:cubicBezTo>
                  <a:pt x="5474598" y="14475"/>
                  <a:pt x="5065231" y="57859"/>
                  <a:pt x="4909506" y="36576"/>
                </a:cubicBezTo>
                <a:cubicBezTo>
                  <a:pt x="4750628" y="46377"/>
                  <a:pt x="4555322" y="50036"/>
                  <a:pt x="4426390" y="36576"/>
                </a:cubicBezTo>
                <a:cubicBezTo>
                  <a:pt x="4364162" y="15524"/>
                  <a:pt x="3957329" y="107564"/>
                  <a:pt x="3603786" y="36576"/>
                </a:cubicBezTo>
                <a:cubicBezTo>
                  <a:pt x="3295611" y="7910"/>
                  <a:pt x="3379662" y="51592"/>
                  <a:pt x="3205542" y="36576"/>
                </a:cubicBezTo>
                <a:cubicBezTo>
                  <a:pt x="3039771" y="54895"/>
                  <a:pt x="2689950" y="-7861"/>
                  <a:pt x="2552682" y="36576"/>
                </a:cubicBezTo>
                <a:cubicBezTo>
                  <a:pt x="2402836" y="65831"/>
                  <a:pt x="2304392" y="6854"/>
                  <a:pt x="2154437" y="36576"/>
                </a:cubicBezTo>
                <a:cubicBezTo>
                  <a:pt x="1981627" y="32651"/>
                  <a:pt x="1889188" y="59657"/>
                  <a:pt x="1671321" y="36576"/>
                </a:cubicBezTo>
                <a:cubicBezTo>
                  <a:pt x="1433153" y="8129"/>
                  <a:pt x="1131145" y="45933"/>
                  <a:pt x="933590" y="36576"/>
                </a:cubicBezTo>
                <a:cubicBezTo>
                  <a:pt x="793541" y="17826"/>
                  <a:pt x="240123" y="-32107"/>
                  <a:pt x="0" y="36576"/>
                </a:cubicBezTo>
                <a:cubicBezTo>
                  <a:pt x="1615" y="20953"/>
                  <a:pt x="-1950" y="10637"/>
                  <a:pt x="0" y="0"/>
                </a:cubicBezTo>
                <a:close/>
              </a:path>
              <a:path w="8487178" h="36576" fill="none" stroke="0" extrusionOk="0">
                <a:moveTo>
                  <a:pt x="0" y="0"/>
                </a:moveTo>
                <a:cubicBezTo>
                  <a:pt x="129661" y="-9749"/>
                  <a:pt x="400470" y="18047"/>
                  <a:pt x="737732" y="0"/>
                </a:cubicBezTo>
                <a:cubicBezTo>
                  <a:pt x="1023464" y="-36808"/>
                  <a:pt x="1310128" y="14461"/>
                  <a:pt x="1560335" y="0"/>
                </a:cubicBezTo>
                <a:cubicBezTo>
                  <a:pt x="1776439" y="4551"/>
                  <a:pt x="1865206" y="10945"/>
                  <a:pt x="1958580" y="0"/>
                </a:cubicBezTo>
                <a:cubicBezTo>
                  <a:pt x="2050148" y="-5"/>
                  <a:pt x="2429910" y="14952"/>
                  <a:pt x="2526568" y="0"/>
                </a:cubicBezTo>
                <a:cubicBezTo>
                  <a:pt x="2661586" y="4540"/>
                  <a:pt x="2769327" y="4294"/>
                  <a:pt x="2924812" y="0"/>
                </a:cubicBezTo>
                <a:cubicBezTo>
                  <a:pt x="3067088" y="-49737"/>
                  <a:pt x="3378839" y="35475"/>
                  <a:pt x="3577672" y="0"/>
                </a:cubicBezTo>
                <a:cubicBezTo>
                  <a:pt x="3771483" y="4067"/>
                  <a:pt x="3997288" y="-23450"/>
                  <a:pt x="4145660" y="0"/>
                </a:cubicBezTo>
                <a:cubicBezTo>
                  <a:pt x="4277293" y="13446"/>
                  <a:pt x="4522522" y="9267"/>
                  <a:pt x="4883392" y="0"/>
                </a:cubicBezTo>
                <a:cubicBezTo>
                  <a:pt x="5249973" y="-22680"/>
                  <a:pt x="5342870" y="-29824"/>
                  <a:pt x="5705995" y="0"/>
                </a:cubicBezTo>
                <a:cubicBezTo>
                  <a:pt x="6056474" y="16164"/>
                  <a:pt x="6176764" y="28295"/>
                  <a:pt x="6358855" y="0"/>
                </a:cubicBezTo>
                <a:cubicBezTo>
                  <a:pt x="6600599" y="-1943"/>
                  <a:pt x="6746514" y="-12920"/>
                  <a:pt x="7181458" y="0"/>
                </a:cubicBezTo>
                <a:cubicBezTo>
                  <a:pt x="7577193" y="326"/>
                  <a:pt x="7586900" y="-24008"/>
                  <a:pt x="7834318" y="0"/>
                </a:cubicBezTo>
                <a:cubicBezTo>
                  <a:pt x="8073189" y="29599"/>
                  <a:pt x="8254406" y="-2763"/>
                  <a:pt x="8487178" y="0"/>
                </a:cubicBezTo>
                <a:cubicBezTo>
                  <a:pt x="8488109" y="7284"/>
                  <a:pt x="8487817" y="26540"/>
                  <a:pt x="8487178" y="36576"/>
                </a:cubicBezTo>
                <a:cubicBezTo>
                  <a:pt x="8188549" y="57034"/>
                  <a:pt x="8124825" y="47721"/>
                  <a:pt x="7834318" y="36576"/>
                </a:cubicBezTo>
                <a:cubicBezTo>
                  <a:pt x="7546195" y="7091"/>
                  <a:pt x="7503324" y="30719"/>
                  <a:pt x="7351202" y="36576"/>
                </a:cubicBezTo>
                <a:cubicBezTo>
                  <a:pt x="7188387" y="56239"/>
                  <a:pt x="7091108" y="13684"/>
                  <a:pt x="6952957" y="36576"/>
                </a:cubicBezTo>
                <a:cubicBezTo>
                  <a:pt x="6791950" y="53539"/>
                  <a:pt x="6518480" y="30796"/>
                  <a:pt x="6384969" y="36576"/>
                </a:cubicBezTo>
                <a:cubicBezTo>
                  <a:pt x="6247331" y="-8883"/>
                  <a:pt x="5949845" y="51231"/>
                  <a:pt x="5732109" y="36576"/>
                </a:cubicBezTo>
                <a:cubicBezTo>
                  <a:pt x="5499017" y="-6714"/>
                  <a:pt x="5419186" y="25152"/>
                  <a:pt x="5164121" y="36576"/>
                </a:cubicBezTo>
                <a:cubicBezTo>
                  <a:pt x="4905783" y="39387"/>
                  <a:pt x="4817361" y="30692"/>
                  <a:pt x="4681005" y="36576"/>
                </a:cubicBezTo>
                <a:cubicBezTo>
                  <a:pt x="4577000" y="-8293"/>
                  <a:pt x="4120884" y="45663"/>
                  <a:pt x="3858402" y="36576"/>
                </a:cubicBezTo>
                <a:cubicBezTo>
                  <a:pt x="3613266" y="17047"/>
                  <a:pt x="3341297" y="48286"/>
                  <a:pt x="3205542" y="36576"/>
                </a:cubicBezTo>
                <a:cubicBezTo>
                  <a:pt x="3020832" y="49890"/>
                  <a:pt x="2720661" y="89200"/>
                  <a:pt x="2467810" y="36576"/>
                </a:cubicBezTo>
                <a:cubicBezTo>
                  <a:pt x="2213698" y="3365"/>
                  <a:pt x="2156253" y="28424"/>
                  <a:pt x="2069566" y="36576"/>
                </a:cubicBezTo>
                <a:cubicBezTo>
                  <a:pt x="1979173" y="64711"/>
                  <a:pt x="1712734" y="47821"/>
                  <a:pt x="1586449" y="36576"/>
                </a:cubicBezTo>
                <a:cubicBezTo>
                  <a:pt x="1482339" y="33792"/>
                  <a:pt x="1241086" y="58390"/>
                  <a:pt x="933590" y="36576"/>
                </a:cubicBezTo>
                <a:cubicBezTo>
                  <a:pt x="622779" y="67857"/>
                  <a:pt x="220358" y="78237"/>
                  <a:pt x="0" y="36576"/>
                </a:cubicBezTo>
                <a:cubicBezTo>
                  <a:pt x="-251" y="20887"/>
                  <a:pt x="1716" y="1690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8487178"/>
                      <a:gd name="connsiteY0" fmla="*/ 0 h 36576"/>
                      <a:gd name="connsiteX1" fmla="*/ 737732 w 8487178"/>
                      <a:gd name="connsiteY1" fmla="*/ 0 h 36576"/>
                      <a:gd name="connsiteX2" fmla="*/ 1560335 w 8487178"/>
                      <a:gd name="connsiteY2" fmla="*/ 0 h 36576"/>
                      <a:gd name="connsiteX3" fmla="*/ 1958580 w 8487178"/>
                      <a:gd name="connsiteY3" fmla="*/ 0 h 36576"/>
                      <a:gd name="connsiteX4" fmla="*/ 2526568 w 8487178"/>
                      <a:gd name="connsiteY4" fmla="*/ 0 h 36576"/>
                      <a:gd name="connsiteX5" fmla="*/ 2924812 w 8487178"/>
                      <a:gd name="connsiteY5" fmla="*/ 0 h 36576"/>
                      <a:gd name="connsiteX6" fmla="*/ 3577672 w 8487178"/>
                      <a:gd name="connsiteY6" fmla="*/ 0 h 36576"/>
                      <a:gd name="connsiteX7" fmla="*/ 4145660 w 8487178"/>
                      <a:gd name="connsiteY7" fmla="*/ 0 h 36576"/>
                      <a:gd name="connsiteX8" fmla="*/ 4883392 w 8487178"/>
                      <a:gd name="connsiteY8" fmla="*/ 0 h 36576"/>
                      <a:gd name="connsiteX9" fmla="*/ 5705995 w 8487178"/>
                      <a:gd name="connsiteY9" fmla="*/ 0 h 36576"/>
                      <a:gd name="connsiteX10" fmla="*/ 6358855 w 8487178"/>
                      <a:gd name="connsiteY10" fmla="*/ 0 h 36576"/>
                      <a:gd name="connsiteX11" fmla="*/ 7181458 w 8487178"/>
                      <a:gd name="connsiteY11" fmla="*/ 0 h 36576"/>
                      <a:gd name="connsiteX12" fmla="*/ 7834318 w 8487178"/>
                      <a:gd name="connsiteY12" fmla="*/ 0 h 36576"/>
                      <a:gd name="connsiteX13" fmla="*/ 8487178 w 8487178"/>
                      <a:gd name="connsiteY13" fmla="*/ 0 h 36576"/>
                      <a:gd name="connsiteX14" fmla="*/ 8487178 w 8487178"/>
                      <a:gd name="connsiteY14" fmla="*/ 36576 h 36576"/>
                      <a:gd name="connsiteX15" fmla="*/ 7834318 w 8487178"/>
                      <a:gd name="connsiteY15" fmla="*/ 36576 h 36576"/>
                      <a:gd name="connsiteX16" fmla="*/ 7351202 w 8487178"/>
                      <a:gd name="connsiteY16" fmla="*/ 36576 h 36576"/>
                      <a:gd name="connsiteX17" fmla="*/ 6952957 w 8487178"/>
                      <a:gd name="connsiteY17" fmla="*/ 36576 h 36576"/>
                      <a:gd name="connsiteX18" fmla="*/ 6384969 w 8487178"/>
                      <a:gd name="connsiteY18" fmla="*/ 36576 h 36576"/>
                      <a:gd name="connsiteX19" fmla="*/ 5732109 w 8487178"/>
                      <a:gd name="connsiteY19" fmla="*/ 36576 h 36576"/>
                      <a:gd name="connsiteX20" fmla="*/ 5164121 w 8487178"/>
                      <a:gd name="connsiteY20" fmla="*/ 36576 h 36576"/>
                      <a:gd name="connsiteX21" fmla="*/ 4681005 w 8487178"/>
                      <a:gd name="connsiteY21" fmla="*/ 36576 h 36576"/>
                      <a:gd name="connsiteX22" fmla="*/ 3858402 w 8487178"/>
                      <a:gd name="connsiteY22" fmla="*/ 36576 h 36576"/>
                      <a:gd name="connsiteX23" fmla="*/ 3205542 w 8487178"/>
                      <a:gd name="connsiteY23" fmla="*/ 36576 h 36576"/>
                      <a:gd name="connsiteX24" fmla="*/ 2467810 w 8487178"/>
                      <a:gd name="connsiteY24" fmla="*/ 36576 h 36576"/>
                      <a:gd name="connsiteX25" fmla="*/ 2069566 w 8487178"/>
                      <a:gd name="connsiteY25" fmla="*/ 36576 h 36576"/>
                      <a:gd name="connsiteX26" fmla="*/ 1586449 w 8487178"/>
                      <a:gd name="connsiteY26" fmla="*/ 36576 h 36576"/>
                      <a:gd name="connsiteX27" fmla="*/ 933590 w 8487178"/>
                      <a:gd name="connsiteY27" fmla="*/ 36576 h 36576"/>
                      <a:gd name="connsiteX28" fmla="*/ 0 w 8487178"/>
                      <a:gd name="connsiteY28" fmla="*/ 36576 h 36576"/>
                      <a:gd name="connsiteX29" fmla="*/ 0 w 8487178"/>
                      <a:gd name="connsiteY29"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87178" h="36576" fill="none" extrusionOk="0">
                        <a:moveTo>
                          <a:pt x="0" y="0"/>
                        </a:moveTo>
                        <a:cubicBezTo>
                          <a:pt x="158648" y="-23080"/>
                          <a:pt x="414015" y="33691"/>
                          <a:pt x="737732" y="0"/>
                        </a:cubicBezTo>
                        <a:cubicBezTo>
                          <a:pt x="1061449" y="-33691"/>
                          <a:pt x="1348785" y="-6923"/>
                          <a:pt x="1560335" y="0"/>
                        </a:cubicBezTo>
                        <a:cubicBezTo>
                          <a:pt x="1771885" y="6923"/>
                          <a:pt x="1874673" y="6083"/>
                          <a:pt x="1958580" y="0"/>
                        </a:cubicBezTo>
                        <a:cubicBezTo>
                          <a:pt x="2042488" y="-6083"/>
                          <a:pt x="2411773" y="5497"/>
                          <a:pt x="2526568" y="0"/>
                        </a:cubicBezTo>
                        <a:cubicBezTo>
                          <a:pt x="2641363" y="-5497"/>
                          <a:pt x="2769955" y="14545"/>
                          <a:pt x="2924812" y="0"/>
                        </a:cubicBezTo>
                        <a:cubicBezTo>
                          <a:pt x="3079669" y="-14545"/>
                          <a:pt x="3398796" y="-305"/>
                          <a:pt x="3577672" y="0"/>
                        </a:cubicBezTo>
                        <a:cubicBezTo>
                          <a:pt x="3756548" y="305"/>
                          <a:pt x="4010524" y="-19439"/>
                          <a:pt x="4145660" y="0"/>
                        </a:cubicBezTo>
                        <a:cubicBezTo>
                          <a:pt x="4280796" y="19439"/>
                          <a:pt x="4519168" y="18856"/>
                          <a:pt x="4883392" y="0"/>
                        </a:cubicBezTo>
                        <a:cubicBezTo>
                          <a:pt x="5247616" y="-18856"/>
                          <a:pt x="5354959" y="-20344"/>
                          <a:pt x="5705995" y="0"/>
                        </a:cubicBezTo>
                        <a:cubicBezTo>
                          <a:pt x="6057031" y="20344"/>
                          <a:pt x="6165300" y="31467"/>
                          <a:pt x="6358855" y="0"/>
                        </a:cubicBezTo>
                        <a:cubicBezTo>
                          <a:pt x="6552410" y="-31467"/>
                          <a:pt x="6791945" y="-470"/>
                          <a:pt x="7181458" y="0"/>
                        </a:cubicBezTo>
                        <a:cubicBezTo>
                          <a:pt x="7570971" y="470"/>
                          <a:pt x="7589420" y="-27923"/>
                          <a:pt x="7834318" y="0"/>
                        </a:cubicBezTo>
                        <a:cubicBezTo>
                          <a:pt x="8079216" y="27923"/>
                          <a:pt x="8244660" y="-28188"/>
                          <a:pt x="8487178" y="0"/>
                        </a:cubicBezTo>
                        <a:cubicBezTo>
                          <a:pt x="8487756" y="9299"/>
                          <a:pt x="8487778" y="26774"/>
                          <a:pt x="8487178" y="36576"/>
                        </a:cubicBezTo>
                        <a:cubicBezTo>
                          <a:pt x="8193354" y="68129"/>
                          <a:pt x="8121938" y="60994"/>
                          <a:pt x="7834318" y="36576"/>
                        </a:cubicBezTo>
                        <a:cubicBezTo>
                          <a:pt x="7546698" y="12158"/>
                          <a:pt x="7507615" y="29628"/>
                          <a:pt x="7351202" y="36576"/>
                        </a:cubicBezTo>
                        <a:cubicBezTo>
                          <a:pt x="7194789" y="43524"/>
                          <a:pt x="7096566" y="31598"/>
                          <a:pt x="6952957" y="36576"/>
                        </a:cubicBezTo>
                        <a:cubicBezTo>
                          <a:pt x="6809349" y="41554"/>
                          <a:pt x="6510534" y="54733"/>
                          <a:pt x="6384969" y="36576"/>
                        </a:cubicBezTo>
                        <a:cubicBezTo>
                          <a:pt x="6259404" y="18419"/>
                          <a:pt x="5956387" y="64521"/>
                          <a:pt x="5732109" y="36576"/>
                        </a:cubicBezTo>
                        <a:cubicBezTo>
                          <a:pt x="5507831" y="8631"/>
                          <a:pt x="5425540" y="32239"/>
                          <a:pt x="5164121" y="36576"/>
                        </a:cubicBezTo>
                        <a:cubicBezTo>
                          <a:pt x="4902702" y="40913"/>
                          <a:pt x="4815733" y="45661"/>
                          <a:pt x="4681005" y="36576"/>
                        </a:cubicBezTo>
                        <a:cubicBezTo>
                          <a:pt x="4546277" y="27491"/>
                          <a:pt x="4111650" y="24454"/>
                          <a:pt x="3858402" y="36576"/>
                        </a:cubicBezTo>
                        <a:cubicBezTo>
                          <a:pt x="3605154" y="48698"/>
                          <a:pt x="3355682" y="45487"/>
                          <a:pt x="3205542" y="36576"/>
                        </a:cubicBezTo>
                        <a:cubicBezTo>
                          <a:pt x="3055402" y="27665"/>
                          <a:pt x="2716580" y="64954"/>
                          <a:pt x="2467810" y="36576"/>
                        </a:cubicBezTo>
                        <a:cubicBezTo>
                          <a:pt x="2219040" y="8198"/>
                          <a:pt x="2149690" y="30867"/>
                          <a:pt x="2069566" y="36576"/>
                        </a:cubicBezTo>
                        <a:cubicBezTo>
                          <a:pt x="1989442" y="42285"/>
                          <a:pt x="1703335" y="42806"/>
                          <a:pt x="1586449" y="36576"/>
                        </a:cubicBezTo>
                        <a:cubicBezTo>
                          <a:pt x="1469563" y="30346"/>
                          <a:pt x="1212036" y="34821"/>
                          <a:pt x="933590" y="36576"/>
                        </a:cubicBezTo>
                        <a:cubicBezTo>
                          <a:pt x="655144" y="38331"/>
                          <a:pt x="215255" y="74183"/>
                          <a:pt x="0" y="36576"/>
                        </a:cubicBezTo>
                        <a:cubicBezTo>
                          <a:pt x="-516" y="20544"/>
                          <a:pt x="1802" y="17140"/>
                          <a:pt x="0" y="0"/>
                        </a:cubicBezTo>
                        <a:close/>
                      </a:path>
                      <a:path w="8487178" h="36576" stroke="0" extrusionOk="0">
                        <a:moveTo>
                          <a:pt x="0" y="0"/>
                        </a:moveTo>
                        <a:cubicBezTo>
                          <a:pt x="141875" y="16416"/>
                          <a:pt x="317987" y="-14018"/>
                          <a:pt x="483116" y="0"/>
                        </a:cubicBezTo>
                        <a:cubicBezTo>
                          <a:pt x="648245" y="14018"/>
                          <a:pt x="704570" y="5647"/>
                          <a:pt x="881361" y="0"/>
                        </a:cubicBezTo>
                        <a:cubicBezTo>
                          <a:pt x="1058153" y="-5647"/>
                          <a:pt x="1211393" y="2543"/>
                          <a:pt x="1364477" y="0"/>
                        </a:cubicBezTo>
                        <a:cubicBezTo>
                          <a:pt x="1517561" y="-2543"/>
                          <a:pt x="1713772" y="-6752"/>
                          <a:pt x="2017337" y="0"/>
                        </a:cubicBezTo>
                        <a:cubicBezTo>
                          <a:pt x="2320902" y="6752"/>
                          <a:pt x="2535852" y="27273"/>
                          <a:pt x="2755069" y="0"/>
                        </a:cubicBezTo>
                        <a:cubicBezTo>
                          <a:pt x="2974286" y="-27273"/>
                          <a:pt x="3322220" y="-6972"/>
                          <a:pt x="3577672" y="0"/>
                        </a:cubicBezTo>
                        <a:cubicBezTo>
                          <a:pt x="3833124" y="6972"/>
                          <a:pt x="4082700" y="-30587"/>
                          <a:pt x="4400275" y="0"/>
                        </a:cubicBezTo>
                        <a:cubicBezTo>
                          <a:pt x="4717850" y="30587"/>
                          <a:pt x="4848568" y="-17249"/>
                          <a:pt x="4968263" y="0"/>
                        </a:cubicBezTo>
                        <a:cubicBezTo>
                          <a:pt x="5087958" y="17249"/>
                          <a:pt x="5447087" y="18553"/>
                          <a:pt x="5705995" y="0"/>
                        </a:cubicBezTo>
                        <a:cubicBezTo>
                          <a:pt x="5964903" y="-18553"/>
                          <a:pt x="6211105" y="-17498"/>
                          <a:pt x="6358855" y="0"/>
                        </a:cubicBezTo>
                        <a:cubicBezTo>
                          <a:pt x="6506605" y="17498"/>
                          <a:pt x="6655586" y="-15953"/>
                          <a:pt x="6926843" y="0"/>
                        </a:cubicBezTo>
                        <a:cubicBezTo>
                          <a:pt x="7198100" y="15953"/>
                          <a:pt x="7439942" y="-28058"/>
                          <a:pt x="7664575" y="0"/>
                        </a:cubicBezTo>
                        <a:cubicBezTo>
                          <a:pt x="7889208" y="28058"/>
                          <a:pt x="8244819" y="-11603"/>
                          <a:pt x="8487178" y="0"/>
                        </a:cubicBezTo>
                        <a:cubicBezTo>
                          <a:pt x="8486954" y="11559"/>
                          <a:pt x="8486570" y="21146"/>
                          <a:pt x="8487178" y="36576"/>
                        </a:cubicBezTo>
                        <a:cubicBezTo>
                          <a:pt x="8363638" y="18444"/>
                          <a:pt x="8225194" y="49967"/>
                          <a:pt x="8004062" y="36576"/>
                        </a:cubicBezTo>
                        <a:cubicBezTo>
                          <a:pt x="7782930" y="23185"/>
                          <a:pt x="7442338" y="64256"/>
                          <a:pt x="7181458" y="36576"/>
                        </a:cubicBezTo>
                        <a:cubicBezTo>
                          <a:pt x="6920578" y="8896"/>
                          <a:pt x="6812793" y="31551"/>
                          <a:pt x="6698342" y="36576"/>
                        </a:cubicBezTo>
                        <a:cubicBezTo>
                          <a:pt x="6583891" y="41601"/>
                          <a:pt x="6260356" y="9334"/>
                          <a:pt x="5960610" y="36576"/>
                        </a:cubicBezTo>
                        <a:cubicBezTo>
                          <a:pt x="5660864" y="63818"/>
                          <a:pt x="5663756" y="35872"/>
                          <a:pt x="5562366" y="36576"/>
                        </a:cubicBezTo>
                        <a:cubicBezTo>
                          <a:pt x="5460976" y="37280"/>
                          <a:pt x="5069820" y="22312"/>
                          <a:pt x="4909506" y="36576"/>
                        </a:cubicBezTo>
                        <a:cubicBezTo>
                          <a:pt x="4749192" y="50840"/>
                          <a:pt x="4551078" y="46187"/>
                          <a:pt x="4426390" y="36576"/>
                        </a:cubicBezTo>
                        <a:cubicBezTo>
                          <a:pt x="4301702" y="26965"/>
                          <a:pt x="3916782" y="59932"/>
                          <a:pt x="3603786" y="36576"/>
                        </a:cubicBezTo>
                        <a:cubicBezTo>
                          <a:pt x="3290790" y="13220"/>
                          <a:pt x="3382822" y="52886"/>
                          <a:pt x="3205542" y="36576"/>
                        </a:cubicBezTo>
                        <a:cubicBezTo>
                          <a:pt x="3028262" y="20266"/>
                          <a:pt x="2723637" y="9596"/>
                          <a:pt x="2552682" y="36576"/>
                        </a:cubicBezTo>
                        <a:cubicBezTo>
                          <a:pt x="2381727" y="63556"/>
                          <a:pt x="2306903" y="19145"/>
                          <a:pt x="2154437" y="36576"/>
                        </a:cubicBezTo>
                        <a:cubicBezTo>
                          <a:pt x="2001972" y="54007"/>
                          <a:pt x="1880716" y="55934"/>
                          <a:pt x="1671321" y="36576"/>
                        </a:cubicBezTo>
                        <a:cubicBezTo>
                          <a:pt x="1461926" y="17218"/>
                          <a:pt x="1116754" y="69031"/>
                          <a:pt x="933590" y="36576"/>
                        </a:cubicBezTo>
                        <a:cubicBezTo>
                          <a:pt x="750426" y="4121"/>
                          <a:pt x="234904" y="7568"/>
                          <a:pt x="0" y="36576"/>
                        </a:cubicBezTo>
                        <a:cubicBezTo>
                          <a:pt x="-299" y="20797"/>
                          <a:pt x="-1602" y="1003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74E486-4522-44FF-86B3-9781005D93D8}"/>
              </a:ext>
            </a:extLst>
          </p:cNvPr>
          <p:cNvSpPr>
            <a:spLocks noGrp="1"/>
          </p:cNvSpPr>
          <p:nvPr>
            <p:ph idx="1"/>
          </p:nvPr>
        </p:nvSpPr>
        <p:spPr>
          <a:xfrm>
            <a:off x="10595524" y="5413248"/>
            <a:ext cx="12502220" cy="6967728"/>
          </a:xfrm>
        </p:spPr>
        <p:txBody>
          <a:bodyPr>
            <a:normAutofit fontScale="85000" lnSpcReduction="20000"/>
          </a:bodyPr>
          <a:lstStyle/>
          <a:p>
            <a:pPr>
              <a:spcBef>
                <a:spcPts val="2400"/>
              </a:spcBef>
              <a:spcAft>
                <a:spcPts val="1200"/>
              </a:spcAft>
            </a:pPr>
            <a:r>
              <a:rPr lang="en-US" sz="4100" dirty="0"/>
              <a:t>Lived in her house for fifty years</a:t>
            </a:r>
          </a:p>
          <a:p>
            <a:pPr>
              <a:spcBef>
                <a:spcPts val="2400"/>
              </a:spcBef>
              <a:spcAft>
                <a:spcPts val="1200"/>
              </a:spcAft>
            </a:pPr>
            <a:r>
              <a:rPr lang="en-US" sz="4100" dirty="0"/>
              <a:t>No debt on the property</a:t>
            </a:r>
          </a:p>
          <a:p>
            <a:pPr>
              <a:spcBef>
                <a:spcPts val="2400"/>
              </a:spcBef>
              <a:spcAft>
                <a:spcPts val="1200"/>
              </a:spcAft>
            </a:pPr>
            <a:r>
              <a:rPr lang="en-US" sz="4100" dirty="0"/>
              <a:t>Widow with only one son </a:t>
            </a:r>
          </a:p>
          <a:p>
            <a:pPr>
              <a:spcBef>
                <a:spcPts val="2400"/>
              </a:spcBef>
              <a:spcAft>
                <a:spcPts val="1200"/>
              </a:spcAft>
            </a:pPr>
            <a:r>
              <a:rPr lang="en-US" sz="4100" dirty="0"/>
              <a:t>Only income is Social Security and a pension </a:t>
            </a:r>
          </a:p>
          <a:p>
            <a:pPr>
              <a:spcBef>
                <a:spcPts val="2400"/>
              </a:spcBef>
              <a:spcAft>
                <a:spcPts val="1200"/>
              </a:spcAft>
            </a:pPr>
            <a:r>
              <a:rPr lang="en-US" sz="4100" dirty="0"/>
              <a:t>Good health and does not want to move </a:t>
            </a:r>
          </a:p>
          <a:p>
            <a:pPr>
              <a:spcBef>
                <a:spcPts val="2400"/>
              </a:spcBef>
              <a:spcAft>
                <a:spcPts val="1200"/>
              </a:spcAft>
            </a:pPr>
            <a:r>
              <a:rPr lang="en-US" sz="4100" dirty="0"/>
              <a:t>Concerned about son having to sell the house </a:t>
            </a:r>
          </a:p>
          <a:p>
            <a:pPr>
              <a:spcBef>
                <a:spcPts val="2400"/>
              </a:spcBef>
              <a:spcAft>
                <a:spcPts val="1200"/>
              </a:spcAft>
            </a:pPr>
            <a:r>
              <a:rPr lang="en-US" sz="4100" dirty="0"/>
              <a:t>Long time donor </a:t>
            </a:r>
          </a:p>
          <a:p>
            <a:pPr>
              <a:spcBef>
                <a:spcPts val="2400"/>
              </a:spcBef>
              <a:spcAft>
                <a:spcPts val="1200"/>
              </a:spcAft>
            </a:pPr>
            <a:r>
              <a:rPr lang="en-US" sz="4100" dirty="0"/>
              <a:t>Wishes to create an endowment to support your programs in perpetuity</a:t>
            </a:r>
          </a:p>
          <a:p>
            <a:endParaRPr lang="en-US" sz="4100" dirty="0"/>
          </a:p>
        </p:txBody>
      </p:sp>
    </p:spTree>
    <p:extLst>
      <p:ext uri="{BB962C8B-B14F-4D97-AF65-F5344CB8AC3E}">
        <p14:creationId xmlns:p14="http://schemas.microsoft.com/office/powerpoint/2010/main" val="3840822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2EA34B-E0EB-4342-AB0A-B9AFBC4ED93B}"/>
              </a:ext>
            </a:extLst>
          </p:cNvPr>
          <p:cNvSpPr>
            <a:spLocks noGrp="1"/>
          </p:cNvSpPr>
          <p:nvPr>
            <p:ph type="title"/>
          </p:nvPr>
        </p:nvSpPr>
        <p:spPr>
          <a:xfrm>
            <a:off x="822960" y="1975104"/>
            <a:ext cx="8971722" cy="2176272"/>
          </a:xfrm>
        </p:spPr>
        <p:txBody>
          <a:bodyPr anchor="b">
            <a:normAutofit/>
          </a:bodyPr>
          <a:lstStyle/>
          <a:p>
            <a:r>
              <a:rPr lang="en-US" sz="6800"/>
              <a:t>Planned Gift Options</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98446" y="775878"/>
            <a:ext cx="146304" cy="1097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960" y="4572000"/>
            <a:ext cx="8778240" cy="3657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474E486-4522-44FF-86B3-9781005D93D8}"/>
              </a:ext>
            </a:extLst>
          </p:cNvPr>
          <p:cNvSpPr>
            <a:spLocks noGrp="1"/>
          </p:cNvSpPr>
          <p:nvPr>
            <p:ph idx="1"/>
          </p:nvPr>
        </p:nvSpPr>
        <p:spPr>
          <a:xfrm>
            <a:off x="822958" y="5376672"/>
            <a:ext cx="8997696" cy="7168896"/>
          </a:xfrm>
        </p:spPr>
        <p:txBody>
          <a:bodyPr anchor="t">
            <a:normAutofit/>
          </a:bodyPr>
          <a:lstStyle/>
          <a:p>
            <a:pPr>
              <a:spcBef>
                <a:spcPts val="2400"/>
              </a:spcBef>
              <a:spcAft>
                <a:spcPts val="1200"/>
              </a:spcAft>
            </a:pPr>
            <a:r>
              <a:rPr lang="en-US" sz="3300" dirty="0"/>
              <a:t>Bequest in a will of all or part of her house to the charity</a:t>
            </a:r>
          </a:p>
          <a:p>
            <a:pPr>
              <a:spcBef>
                <a:spcPts val="2400"/>
              </a:spcBef>
              <a:spcAft>
                <a:spcPts val="1200"/>
              </a:spcAft>
            </a:pPr>
            <a:r>
              <a:rPr lang="en-US" sz="3300" dirty="0"/>
              <a:t>Create a Transfer on Death Deed to give all or part of the property to the charity (Not available in all states)</a:t>
            </a:r>
          </a:p>
          <a:p>
            <a:pPr>
              <a:spcBef>
                <a:spcPts val="2400"/>
              </a:spcBef>
              <a:spcAft>
                <a:spcPts val="1200"/>
              </a:spcAft>
            </a:pPr>
            <a:r>
              <a:rPr lang="en-US" sz="3300" dirty="0"/>
              <a:t>Establish a trust with a trustee to sell the property and direct the proceeds to the charity and her son</a:t>
            </a:r>
          </a:p>
          <a:p>
            <a:pPr>
              <a:spcBef>
                <a:spcPts val="2400"/>
              </a:spcBef>
              <a:spcAft>
                <a:spcPts val="1200"/>
              </a:spcAft>
            </a:pPr>
            <a:r>
              <a:rPr lang="en-US" sz="3300" dirty="0"/>
              <a:t>Create a Life Estate </a:t>
            </a:r>
          </a:p>
          <a:p>
            <a:pPr>
              <a:spcBef>
                <a:spcPts val="2400"/>
              </a:spcBef>
              <a:spcAft>
                <a:spcPts val="1200"/>
              </a:spcAft>
            </a:pPr>
            <a:r>
              <a:rPr lang="en-US" sz="3300" dirty="0"/>
              <a:t>Create an endowment now to be funded by the planned gift later </a:t>
            </a:r>
          </a:p>
          <a:p>
            <a:endParaRPr lang="en-US" sz="3300" dirty="0"/>
          </a:p>
          <a:p>
            <a:pPr lvl="1"/>
            <a:endParaRPr lang="en-US" sz="3300" dirty="0"/>
          </a:p>
          <a:p>
            <a:endParaRPr lang="en-US" sz="3300" dirty="0"/>
          </a:p>
        </p:txBody>
      </p:sp>
      <p:pic>
        <p:nvPicPr>
          <p:cNvPr id="5" name="Picture 4" descr="A picture containing person, shirt&#10;&#10;Description automatically generated">
            <a:extLst>
              <a:ext uri="{FF2B5EF4-FFF2-40B4-BE49-F238E27FC236}">
                <a16:creationId xmlns:a16="http://schemas.microsoft.com/office/drawing/2014/main" id="{38DC2E74-77B3-4296-941F-3C66B43965ED}"/>
              </a:ext>
            </a:extLst>
          </p:cNvPr>
          <p:cNvPicPr>
            <a:picLocks noChangeAspect="1"/>
          </p:cNvPicPr>
          <p:nvPr/>
        </p:nvPicPr>
        <p:blipFill rotWithShape="1">
          <a:blip r:embed="rId3">
            <a:extLst>
              <a:ext uri="{28A0092B-C50C-407E-A947-70E740481C1C}">
                <a14:useLocalDpi xmlns:a14="http://schemas.microsoft.com/office/drawing/2010/main" val="0"/>
              </a:ext>
            </a:extLst>
          </a:blip>
          <a:srcRect l="9249" r="23749"/>
          <a:stretch/>
        </p:blipFill>
        <p:spPr>
          <a:xfrm>
            <a:off x="10616104" y="10"/>
            <a:ext cx="13767896" cy="13715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052129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72A64-5370-453A-9C42-C5274018BE22}"/>
              </a:ext>
            </a:extLst>
          </p:cNvPr>
          <p:cNvSpPr>
            <a:spLocks noGrp="1"/>
          </p:cNvSpPr>
          <p:nvPr>
            <p:ph type="title"/>
          </p:nvPr>
        </p:nvSpPr>
        <p:spPr>
          <a:xfrm>
            <a:off x="822960" y="1975104"/>
            <a:ext cx="8971722" cy="2176272"/>
          </a:xfrm>
        </p:spPr>
        <p:txBody>
          <a:bodyPr anchor="b">
            <a:normAutofit/>
          </a:bodyPr>
          <a:lstStyle/>
          <a:p>
            <a:r>
              <a:rPr lang="en-US" sz="6800"/>
              <a:t>Meet Harry and Beth</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98446" y="775878"/>
            <a:ext cx="146304" cy="1097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960" y="4572000"/>
            <a:ext cx="8778240" cy="3657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C3B6D7B-4299-429F-BD39-DD8937DC4A3C}"/>
              </a:ext>
            </a:extLst>
          </p:cNvPr>
          <p:cNvSpPr>
            <a:spLocks noGrp="1"/>
          </p:cNvSpPr>
          <p:nvPr>
            <p:ph idx="1"/>
          </p:nvPr>
        </p:nvSpPr>
        <p:spPr>
          <a:xfrm>
            <a:off x="822958" y="5376672"/>
            <a:ext cx="8997696" cy="7168896"/>
          </a:xfrm>
        </p:spPr>
        <p:txBody>
          <a:bodyPr anchor="t">
            <a:normAutofit/>
          </a:bodyPr>
          <a:lstStyle/>
          <a:p>
            <a:pPr>
              <a:spcBef>
                <a:spcPts val="2400"/>
              </a:spcBef>
              <a:spcAft>
                <a:spcPts val="1200"/>
              </a:spcAft>
            </a:pPr>
            <a:r>
              <a:rPr lang="en-US" sz="3600" dirty="0"/>
              <a:t>Harry and Beth are both age sixty-five and close to retirement</a:t>
            </a:r>
          </a:p>
          <a:p>
            <a:pPr>
              <a:spcBef>
                <a:spcPts val="2400"/>
              </a:spcBef>
              <a:spcAft>
                <a:spcPts val="1200"/>
              </a:spcAft>
            </a:pPr>
            <a:r>
              <a:rPr lang="en-US" sz="3600" dirty="0"/>
              <a:t>Have a substantial portfolio of growth stocks</a:t>
            </a:r>
          </a:p>
          <a:p>
            <a:pPr>
              <a:spcBef>
                <a:spcPts val="2400"/>
              </a:spcBef>
              <a:spcAft>
                <a:spcPts val="1200"/>
              </a:spcAft>
            </a:pPr>
            <a:r>
              <a:rPr lang="en-US" sz="3600" dirty="0"/>
              <a:t>Concerned about their granddaughter</a:t>
            </a:r>
          </a:p>
          <a:p>
            <a:pPr>
              <a:spcBef>
                <a:spcPts val="2400"/>
              </a:spcBef>
              <a:spcAft>
                <a:spcPts val="1200"/>
              </a:spcAft>
            </a:pPr>
            <a:r>
              <a:rPr lang="en-US" sz="3600" dirty="0"/>
              <a:t>They want to provide something  for her </a:t>
            </a:r>
          </a:p>
          <a:p>
            <a:pPr>
              <a:spcBef>
                <a:spcPts val="2400"/>
              </a:spcBef>
              <a:spcAft>
                <a:spcPts val="1200"/>
              </a:spcAft>
            </a:pPr>
            <a:r>
              <a:rPr lang="en-US" sz="3600" dirty="0"/>
              <a:t>They would like to make a current major gift to your organization</a:t>
            </a:r>
          </a:p>
          <a:p>
            <a:endParaRPr lang="en-US" sz="3600" dirty="0"/>
          </a:p>
          <a:p>
            <a:endParaRPr lang="en-US" sz="3600" dirty="0"/>
          </a:p>
        </p:txBody>
      </p:sp>
      <p:pic>
        <p:nvPicPr>
          <p:cNvPr id="5" name="Picture 4" descr="A picture containing person, person&#10;&#10;Description automatically generated">
            <a:extLst>
              <a:ext uri="{FF2B5EF4-FFF2-40B4-BE49-F238E27FC236}">
                <a16:creationId xmlns:a16="http://schemas.microsoft.com/office/drawing/2014/main" id="{FF80E5EB-7AC8-43B9-9B39-A7F1ECC0EC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 r="32595"/>
          <a:stretch/>
        </p:blipFill>
        <p:spPr>
          <a:xfrm>
            <a:off x="10616104" y="10"/>
            <a:ext cx="13767896" cy="13715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548829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82005C-629A-4AB8-931F-26437ECA7A97}"/>
              </a:ext>
            </a:extLst>
          </p:cNvPr>
          <p:cNvSpPr txBox="1"/>
          <p:nvPr/>
        </p:nvSpPr>
        <p:spPr>
          <a:xfrm>
            <a:off x="1199636" y="10468640"/>
            <a:ext cx="13862638" cy="1504434"/>
          </a:xfrm>
          <a:prstGeom prst="rect">
            <a:avLst/>
          </a:prstGeom>
        </p:spPr>
        <p:txBody>
          <a:bodyPr vert="horz" lIns="91440" tIns="45720" rIns="91440" bIns="45720" rtlCol="0" anchor="b">
            <a:normAutofit/>
          </a:bodyPr>
          <a:lstStyle/>
          <a:p>
            <a:r>
              <a:rPr lang="en-US" sz="7200" dirty="0"/>
              <a:t>What is PGTS All About?</a:t>
            </a:r>
          </a:p>
        </p:txBody>
      </p:sp>
      <p:pic>
        <p:nvPicPr>
          <p:cNvPr id="6" name="Picture 2" descr="Image result for relationship building">
            <a:extLst>
              <a:ext uri="{FF2B5EF4-FFF2-40B4-BE49-F238E27FC236}">
                <a16:creationId xmlns:a16="http://schemas.microsoft.com/office/drawing/2014/main" id="{F16A6F18-C710-4F71-B503-33FF5FEB4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5831840"/>
            <a:ext cx="12192000" cy="78841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a:extLst>
              <a:ext uri="{FF2B5EF4-FFF2-40B4-BE49-F238E27FC236}">
                <a16:creationId xmlns:a16="http://schemas.microsoft.com/office/drawing/2014/main" id="{EF64B4D5-9826-47A4-9AE5-2550ACB1A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738"/>
            <a:ext cx="12485077" cy="937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04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4" y="643466"/>
            <a:ext cx="23093656" cy="12429068"/>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ight Triangle 26">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197456F2-DA0C-4AAE-8D0F-EC1FA86D51B9}"/>
              </a:ext>
            </a:extLst>
          </p:cNvPr>
          <p:cNvPicPr>
            <a:picLocks noChangeAspect="1"/>
          </p:cNvPicPr>
          <p:nvPr/>
        </p:nvPicPr>
        <p:blipFill>
          <a:blip r:embed="rId2"/>
          <a:stretch>
            <a:fillRect/>
          </a:stretch>
        </p:blipFill>
        <p:spPr>
          <a:xfrm>
            <a:off x="2211359" y="1837092"/>
            <a:ext cx="14919351" cy="9958668"/>
          </a:xfrm>
          <a:prstGeom prst="rect">
            <a:avLst/>
          </a:prstGeom>
        </p:spPr>
      </p:pic>
      <p:sp>
        <p:nvSpPr>
          <p:cNvPr id="22" name="Title 1">
            <a:extLst>
              <a:ext uri="{FF2B5EF4-FFF2-40B4-BE49-F238E27FC236}">
                <a16:creationId xmlns:a16="http://schemas.microsoft.com/office/drawing/2014/main" id="{FEBE3199-4BE9-4127-A727-8C729DD79463}"/>
              </a:ext>
            </a:extLst>
          </p:cNvPr>
          <p:cNvSpPr>
            <a:spLocks noGrp="1"/>
          </p:cNvSpPr>
          <p:nvPr>
            <p:ph type="title"/>
          </p:nvPr>
        </p:nvSpPr>
        <p:spPr>
          <a:xfrm>
            <a:off x="2188629" y="1547446"/>
            <a:ext cx="14553398" cy="2027300"/>
          </a:xfrm>
          <a:solidFill>
            <a:schemeClr val="bg1"/>
          </a:solidFill>
        </p:spPr>
        <p:txBody>
          <a:bodyPr anchor="b">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800" u="sng" dirty="0"/>
              <a:t>Charitable Gift Annuity</a:t>
            </a:r>
          </a:p>
        </p:txBody>
      </p:sp>
    </p:spTree>
    <p:extLst>
      <p:ext uri="{BB962C8B-B14F-4D97-AF65-F5344CB8AC3E}">
        <p14:creationId xmlns:p14="http://schemas.microsoft.com/office/powerpoint/2010/main" val="704147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D72A64-5370-453A-9C42-C5274018BE22}"/>
              </a:ext>
            </a:extLst>
          </p:cNvPr>
          <p:cNvSpPr>
            <a:spLocks noGrp="1"/>
          </p:cNvSpPr>
          <p:nvPr>
            <p:ph type="title"/>
          </p:nvPr>
        </p:nvSpPr>
        <p:spPr>
          <a:xfrm>
            <a:off x="12824242" y="643468"/>
            <a:ext cx="10272824" cy="2271474"/>
          </a:xfrm>
        </p:spPr>
        <p:txBody>
          <a:bodyPr>
            <a:normAutofit/>
          </a:bodyPr>
          <a:lstStyle/>
          <a:p>
            <a:r>
              <a:rPr lang="en-US" sz="7200"/>
              <a:t>Planned Gift Options</a:t>
            </a:r>
          </a:p>
        </p:txBody>
      </p:sp>
      <p:pic>
        <p:nvPicPr>
          <p:cNvPr id="5" name="Picture 4" descr="A picture containing person, person&#10;&#10;Description automatically generated">
            <a:extLst>
              <a:ext uri="{FF2B5EF4-FFF2-40B4-BE49-F238E27FC236}">
                <a16:creationId xmlns:a16="http://schemas.microsoft.com/office/drawing/2014/main" id="{FF80E5EB-7AC8-43B9-9B39-A7F1ECC0EC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 r="32595"/>
          <a:stretch/>
        </p:blipFill>
        <p:spPr>
          <a:xfrm>
            <a:off x="1286934" y="1587255"/>
            <a:ext cx="10581440" cy="10541487"/>
          </a:xfrm>
          <a:prstGeom prst="rect">
            <a:avLst/>
          </a:prstGeom>
        </p:spPr>
      </p:pic>
      <p:grpSp>
        <p:nvGrpSpPr>
          <p:cNvPr id="12" name="Group 11">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2194560" cy="2194560"/>
            <a:chOff x="11094720" y="0"/>
            <a:chExt cx="1097280" cy="1097280"/>
          </a:xfrm>
        </p:grpSpPr>
        <p:sp>
          <p:nvSpPr>
            <p:cNvPr id="13" name="Isosceles Triangle 12">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C3B6D7B-4299-429F-BD39-DD8937DC4A3C}"/>
              </a:ext>
            </a:extLst>
          </p:cNvPr>
          <p:cNvSpPr>
            <a:spLocks noGrp="1"/>
          </p:cNvSpPr>
          <p:nvPr>
            <p:ph idx="1"/>
          </p:nvPr>
        </p:nvSpPr>
        <p:spPr>
          <a:xfrm>
            <a:off x="12824240" y="3565962"/>
            <a:ext cx="10272824" cy="8787964"/>
          </a:xfrm>
        </p:spPr>
        <p:txBody>
          <a:bodyPr>
            <a:normAutofit/>
          </a:bodyPr>
          <a:lstStyle/>
          <a:p>
            <a:pPr marL="0" indent="0">
              <a:spcBef>
                <a:spcPts val="2400"/>
              </a:spcBef>
              <a:spcAft>
                <a:spcPts val="1200"/>
              </a:spcAft>
              <a:buNone/>
            </a:pPr>
            <a:r>
              <a:rPr lang="en-US" sz="3700" dirty="0"/>
              <a:t>Blended Gift </a:t>
            </a:r>
          </a:p>
          <a:p>
            <a:pPr>
              <a:spcBef>
                <a:spcPts val="1200"/>
              </a:spcBef>
              <a:spcAft>
                <a:spcPts val="600"/>
              </a:spcAft>
            </a:pPr>
            <a:r>
              <a:rPr lang="en-US" sz="4100" dirty="0"/>
              <a:t>Outright Gift of Stock to the Campaign</a:t>
            </a:r>
          </a:p>
          <a:p>
            <a:pPr>
              <a:spcBef>
                <a:spcPts val="1200"/>
              </a:spcBef>
              <a:spcAft>
                <a:spcPts val="600"/>
              </a:spcAft>
            </a:pPr>
            <a:r>
              <a:rPr lang="en-US" sz="4100" dirty="0"/>
              <a:t>Use some stock to fund a CGA for Granddaughter</a:t>
            </a:r>
          </a:p>
          <a:p>
            <a:pPr>
              <a:spcBef>
                <a:spcPts val="1200"/>
              </a:spcBef>
              <a:spcAft>
                <a:spcPts val="600"/>
              </a:spcAft>
            </a:pPr>
            <a:endParaRPr lang="en-US" sz="4100" dirty="0"/>
          </a:p>
          <a:p>
            <a:pPr algn="ctr">
              <a:spcBef>
                <a:spcPts val="1200"/>
              </a:spcBef>
              <a:spcAft>
                <a:spcPts val="600"/>
              </a:spcAft>
              <a:buFontTx/>
              <a:buChar char="-"/>
            </a:pPr>
            <a:r>
              <a:rPr lang="en-US" sz="4100" dirty="0"/>
              <a:t>OR – </a:t>
            </a:r>
          </a:p>
          <a:p>
            <a:pPr marL="0" indent="0" algn="ctr">
              <a:spcBef>
                <a:spcPts val="1200"/>
              </a:spcBef>
              <a:spcAft>
                <a:spcPts val="600"/>
              </a:spcAft>
              <a:buNone/>
            </a:pPr>
            <a:endParaRPr lang="en-US" sz="4100" dirty="0"/>
          </a:p>
          <a:p>
            <a:pPr>
              <a:spcBef>
                <a:spcPts val="1200"/>
              </a:spcBef>
              <a:spcAft>
                <a:spcPts val="600"/>
              </a:spcAft>
            </a:pPr>
            <a:r>
              <a:rPr lang="en-US" sz="4100" dirty="0"/>
              <a:t>Use the CGA Income to Purchase Life Insurance for Granddaughter</a:t>
            </a:r>
          </a:p>
          <a:p>
            <a:pPr>
              <a:spcBef>
                <a:spcPts val="1200"/>
              </a:spcBef>
              <a:spcAft>
                <a:spcPts val="600"/>
              </a:spcAft>
            </a:pPr>
            <a:r>
              <a:rPr lang="en-US" sz="4100" dirty="0"/>
              <a:t>Establish a Special Needs Trust for the Life Insurance Death Benefit</a:t>
            </a:r>
          </a:p>
          <a:p>
            <a:pPr lvl="1">
              <a:spcBef>
                <a:spcPts val="2400"/>
              </a:spcBef>
              <a:spcAft>
                <a:spcPts val="1200"/>
              </a:spcAft>
            </a:pPr>
            <a:endParaRPr lang="en-US" sz="3700" dirty="0"/>
          </a:p>
          <a:p>
            <a:pPr>
              <a:spcBef>
                <a:spcPts val="2400"/>
              </a:spcBef>
              <a:spcAft>
                <a:spcPts val="1200"/>
              </a:spcAft>
            </a:pPr>
            <a:endParaRPr lang="en-US" sz="3700" dirty="0"/>
          </a:p>
          <a:p>
            <a:endParaRPr lang="en-US" sz="3700" dirty="0"/>
          </a:p>
          <a:p>
            <a:endParaRPr lang="en-US" sz="3700" dirty="0"/>
          </a:p>
        </p:txBody>
      </p:sp>
      <p:grpSp>
        <p:nvGrpSpPr>
          <p:cNvPr id="16" name="Group 15">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355880" y="9202994"/>
            <a:ext cx="2028120" cy="4035160"/>
            <a:chOff x="1117794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5595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932F392-CA17-4836-828E-2D440B184B94}"/>
              </a:ext>
            </a:extLst>
          </p:cNvPr>
          <p:cNvPicPr>
            <a:picLocks noChangeAspect="1"/>
          </p:cNvPicPr>
          <p:nvPr/>
        </p:nvPicPr>
        <p:blipFill rotWithShape="1">
          <a:blip r:embed="rId3">
            <a:extLst>
              <a:ext uri="{28A0092B-C50C-407E-A947-70E740481C1C}">
                <a14:useLocalDpi xmlns:a14="http://schemas.microsoft.com/office/drawing/2010/main" val="0"/>
              </a:ext>
            </a:extLst>
          </a:blip>
          <a:srcRect t="12517" b="3214"/>
          <a:stretch/>
        </p:blipFill>
        <p:spPr>
          <a:xfrm>
            <a:off x="20" y="10"/>
            <a:ext cx="24383978" cy="13715990"/>
          </a:xfrm>
          <a:prstGeom prst="rect">
            <a:avLst/>
          </a:prstGeom>
        </p:spPr>
      </p:pic>
      <p:sp>
        <p:nvSpPr>
          <p:cNvPr id="9" name="Rectangle 12">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832" y="8437810"/>
            <a:ext cx="22334894" cy="4178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59687C3-3628-4A90-8348-7A01691B0953}"/>
              </a:ext>
            </a:extLst>
          </p:cNvPr>
          <p:cNvSpPr>
            <a:spLocks noGrp="1"/>
          </p:cNvSpPr>
          <p:nvPr>
            <p:ph type="title"/>
          </p:nvPr>
        </p:nvSpPr>
        <p:spPr>
          <a:xfrm>
            <a:off x="2103120" y="8997696"/>
            <a:ext cx="7223760" cy="3072384"/>
          </a:xfr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6400" dirty="0"/>
              <a:t>Meet Mark &amp; Tina</a:t>
            </a:r>
          </a:p>
        </p:txBody>
      </p:sp>
      <p:sp>
        <p:nvSpPr>
          <p:cNvPr id="15" name="Rectangle 14">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816" y="9823038"/>
            <a:ext cx="256032" cy="14081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87082" y="10508836"/>
            <a:ext cx="2926080" cy="3657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2C3443CA-8FE7-493D-9845-607E97109D6E}"/>
              </a:ext>
            </a:extLst>
          </p:cNvPr>
          <p:cNvSpPr>
            <a:spLocks noGrp="1"/>
          </p:cNvSpPr>
          <p:nvPr>
            <p:ph idx="1"/>
          </p:nvPr>
        </p:nvSpPr>
        <p:spPr>
          <a:xfrm>
            <a:off x="10321168" y="8997696"/>
            <a:ext cx="12392528" cy="3072384"/>
          </a:xfrm>
        </p:spPr>
        <p:txBody>
          <a:bodyPr anchor="ctr">
            <a:normAutofit fontScale="92500" lnSpcReduction="10000"/>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3200" dirty="0"/>
              <a:t>Long Time Donors to Organization</a:t>
            </a:r>
          </a:p>
          <a:p>
            <a:r>
              <a:rPr lang="en-US" sz="3200" dirty="0"/>
              <a:t>Mark is Retiring In a Year From 7 Figure Income</a:t>
            </a:r>
          </a:p>
          <a:p>
            <a:r>
              <a:rPr lang="en-US" sz="3200" dirty="0"/>
              <a:t>They Own 12 Rental Properties</a:t>
            </a:r>
          </a:p>
          <a:p>
            <a:r>
              <a:rPr lang="en-US" sz="3200" dirty="0"/>
              <a:t>Want to Simplify Their Lives in Retirement</a:t>
            </a:r>
          </a:p>
          <a:p>
            <a:r>
              <a:rPr lang="en-US" sz="3200" dirty="0"/>
              <a:t>Want to Continue Managing Some Rental Properties</a:t>
            </a:r>
          </a:p>
          <a:p>
            <a:r>
              <a:rPr lang="en-US" sz="3200" dirty="0"/>
              <a:t>Want to Support Several Charitable Organizations</a:t>
            </a:r>
          </a:p>
        </p:txBody>
      </p:sp>
    </p:spTree>
    <p:extLst>
      <p:ext uri="{BB962C8B-B14F-4D97-AF65-F5344CB8AC3E}">
        <p14:creationId xmlns:p14="http://schemas.microsoft.com/office/powerpoint/2010/main" val="3838854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69B43A4-27A0-4358-AF30-5D8D40DDFCB5}"/>
              </a:ext>
            </a:extLst>
          </p:cNvPr>
          <p:cNvSpPr>
            <a:spLocks noGrp="1"/>
          </p:cNvSpPr>
          <p:nvPr>
            <p:ph type="title"/>
          </p:nvPr>
        </p:nvSpPr>
        <p:spPr>
          <a:xfrm>
            <a:off x="1280160" y="650738"/>
            <a:ext cx="8737204" cy="3913682"/>
          </a:xfrm>
        </p:spPr>
        <p:txBody>
          <a:bodyPr anchor="b">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9200" u="sng" dirty="0"/>
              <a:t>Planned Gift Options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87AECA00-2512-46B4-961A-E1C27E14797B}"/>
              </a:ext>
            </a:extLst>
          </p:cNvPr>
          <p:cNvSpPr>
            <a:spLocks noGrp="1"/>
          </p:cNvSpPr>
          <p:nvPr>
            <p:ph idx="1"/>
          </p:nvPr>
        </p:nvSpPr>
        <p:spPr>
          <a:xfrm>
            <a:off x="1280160" y="5745798"/>
            <a:ext cx="8487178" cy="6641336"/>
          </a:xfrm>
        </p:spPr>
        <p:txBody>
          <a:bodyPr>
            <a:normAutofit fontScale="92500"/>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71500" indent="-571500">
              <a:spcBef>
                <a:spcPts val="2400"/>
              </a:spcBef>
              <a:spcAft>
                <a:spcPts val="1200"/>
              </a:spcAft>
            </a:pPr>
            <a:r>
              <a:rPr lang="en-US" sz="4100" dirty="0"/>
              <a:t>Create a CRUT</a:t>
            </a:r>
          </a:p>
          <a:p>
            <a:pPr marL="571500" indent="-571500">
              <a:spcBef>
                <a:spcPts val="2400"/>
              </a:spcBef>
              <a:spcAft>
                <a:spcPts val="1200"/>
              </a:spcAft>
            </a:pPr>
            <a:r>
              <a:rPr lang="en-US" sz="4100" dirty="0"/>
              <a:t>Place All 12 Rental Units in the Trust</a:t>
            </a:r>
          </a:p>
          <a:p>
            <a:pPr marL="571500" indent="-571500">
              <a:spcBef>
                <a:spcPts val="2400"/>
              </a:spcBef>
              <a:spcAft>
                <a:spcPts val="1200"/>
              </a:spcAft>
            </a:pPr>
            <a:r>
              <a:rPr lang="en-US" sz="4100" dirty="0"/>
              <a:t>Sell ¼ of the Rentals, Trustor Can Continue Managing Other Rentals</a:t>
            </a:r>
          </a:p>
          <a:p>
            <a:pPr marL="571500" indent="-571500">
              <a:spcBef>
                <a:spcPts val="2400"/>
              </a:spcBef>
              <a:spcAft>
                <a:spcPts val="1200"/>
              </a:spcAft>
            </a:pPr>
            <a:r>
              <a:rPr lang="en-US" sz="4100" dirty="0"/>
              <a:t>Setup Charity as Primary Charitable Beneficiary </a:t>
            </a:r>
          </a:p>
          <a:p>
            <a:pPr marL="571500" indent="-571500">
              <a:spcBef>
                <a:spcPts val="2400"/>
              </a:spcBef>
              <a:spcAft>
                <a:spcPts val="1200"/>
              </a:spcAft>
            </a:pPr>
            <a:r>
              <a:rPr lang="en-US" sz="4100" dirty="0"/>
              <a:t>Donor Retains Right to Change the Charitable Beneficiaries to Add Additional Organizations at Later Date</a:t>
            </a:r>
          </a:p>
        </p:txBody>
      </p:sp>
      <p:pic>
        <p:nvPicPr>
          <p:cNvPr id="6" name="Picture 5">
            <a:extLst>
              <a:ext uri="{FF2B5EF4-FFF2-40B4-BE49-F238E27FC236}">
                <a16:creationId xmlns:a16="http://schemas.microsoft.com/office/drawing/2014/main" id="{0B33E374-1131-4AF1-8135-679AD283E0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6" r="31800"/>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55136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4" y="643466"/>
            <a:ext cx="23093656" cy="12429068"/>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ight Triangle 26">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C27A4BA-648F-4339-8F4D-B51D6CA7B7BE}"/>
              </a:ext>
            </a:extLst>
          </p:cNvPr>
          <p:cNvPicPr>
            <a:picLocks noChangeAspect="1"/>
          </p:cNvPicPr>
          <p:nvPr/>
        </p:nvPicPr>
        <p:blipFill>
          <a:blip r:embed="rId2"/>
          <a:stretch>
            <a:fillRect/>
          </a:stretch>
        </p:blipFill>
        <p:spPr>
          <a:xfrm>
            <a:off x="1541749" y="1547446"/>
            <a:ext cx="15479160" cy="10782888"/>
          </a:xfrm>
          <a:prstGeom prst="rect">
            <a:avLst/>
          </a:prstGeom>
        </p:spPr>
      </p:pic>
      <p:sp>
        <p:nvSpPr>
          <p:cNvPr id="22" name="Title 1">
            <a:extLst>
              <a:ext uri="{FF2B5EF4-FFF2-40B4-BE49-F238E27FC236}">
                <a16:creationId xmlns:a16="http://schemas.microsoft.com/office/drawing/2014/main" id="{FEBE3199-4BE9-4127-A727-8C729DD79463}"/>
              </a:ext>
            </a:extLst>
          </p:cNvPr>
          <p:cNvSpPr>
            <a:spLocks noGrp="1"/>
          </p:cNvSpPr>
          <p:nvPr>
            <p:ph type="title"/>
          </p:nvPr>
        </p:nvSpPr>
        <p:spPr>
          <a:xfrm>
            <a:off x="1665684" y="1138372"/>
            <a:ext cx="15489771" cy="2027300"/>
          </a:xfrm>
          <a:solidFill>
            <a:schemeClr val="bg1"/>
          </a:solidFill>
        </p:spPr>
        <p:txBody>
          <a:bodyPr anchor="b">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0800" u="sng" dirty="0"/>
              <a:t>Charitable Remainder Trust</a:t>
            </a:r>
          </a:p>
        </p:txBody>
      </p:sp>
    </p:spTree>
    <p:extLst>
      <p:ext uri="{BB962C8B-B14F-4D97-AF65-F5344CB8AC3E}">
        <p14:creationId xmlns:p14="http://schemas.microsoft.com/office/powerpoint/2010/main" val="379019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4024" y="960120"/>
            <a:ext cx="22475952" cy="11795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Icon&#10;&#10;Description automatically generated">
            <a:extLst>
              <a:ext uri="{FF2B5EF4-FFF2-40B4-BE49-F238E27FC236}">
                <a16:creationId xmlns:a16="http://schemas.microsoft.com/office/drawing/2014/main" id="{06D9C81C-D457-4360-BB95-DE684B362E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0934" y="1286934"/>
            <a:ext cx="11142132" cy="11142132"/>
          </a:xfrm>
          <a:prstGeom prst="rect">
            <a:avLst/>
          </a:prstGeom>
        </p:spPr>
      </p:pic>
    </p:spTree>
    <p:extLst>
      <p:ext uri="{BB962C8B-B14F-4D97-AF65-F5344CB8AC3E}">
        <p14:creationId xmlns:p14="http://schemas.microsoft.com/office/powerpoint/2010/main" val="2600682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5DD521-434F-4C28-9F81-EAC9FA2F4651}"/>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b="36551"/>
          <a:stretch/>
        </p:blipFill>
        <p:spPr>
          <a:xfrm>
            <a:off x="5334000" y="2506662"/>
            <a:ext cx="13716000" cy="8702676"/>
          </a:xfrm>
          <a:prstGeom prst="rect">
            <a:avLst/>
          </a:prstGeom>
        </p:spPr>
      </p:pic>
      <p:sp>
        <p:nvSpPr>
          <p:cNvPr id="3" name="Content Placeholder 2">
            <a:extLst>
              <a:ext uri="{FF2B5EF4-FFF2-40B4-BE49-F238E27FC236}">
                <a16:creationId xmlns:a16="http://schemas.microsoft.com/office/drawing/2014/main" id="{8A5B0D2B-D39F-46C7-A97D-56F589301A04}"/>
              </a:ext>
            </a:extLst>
          </p:cNvPr>
          <p:cNvSpPr>
            <a:spLocks noGrp="1"/>
          </p:cNvSpPr>
          <p:nvPr>
            <p:ph idx="1"/>
          </p:nvPr>
        </p:nvSpPr>
        <p:spPr/>
        <p:txBody>
          <a:bodyPr>
            <a:normAutofit/>
          </a:bodyPr>
          <a:lstStyle/>
          <a:p>
            <a:pPr marL="0" indent="0">
              <a:buNone/>
            </a:pPr>
            <a:r>
              <a:rPr lang="en-US" sz="4800" b="0" i="0" u="sng" dirty="0">
                <a:solidFill>
                  <a:srgbClr val="4A4A4A"/>
                </a:solidFill>
                <a:effectLst/>
                <a:latin typeface="noto serif" panose="02020600060500020200" pitchFamily="18" charset="0"/>
                <a:ea typeface="noto serif" panose="02020600060500020200" pitchFamily="18" charset="0"/>
                <a:cs typeface="noto serif" panose="02020600060500020200" pitchFamily="18" charset="0"/>
              </a:rPr>
              <a:t>PGTS MISSION STATEMENT (NAD WP S40 01) </a:t>
            </a:r>
          </a:p>
          <a:p>
            <a:pPr marL="0" indent="0">
              <a:buNone/>
            </a:pPr>
            <a:endParaRPr lang="en-US" sz="4800" b="0" i="0" dirty="0">
              <a:solidFill>
                <a:srgbClr val="4A4A4A"/>
              </a:solidFill>
              <a:effectLst/>
              <a:latin typeface="noto serif" panose="02020600060500020200" pitchFamily="18" charset="0"/>
              <a:ea typeface="noto serif" panose="02020600060500020200" pitchFamily="18" charset="0"/>
              <a:cs typeface="noto serif" panose="02020600060500020200" pitchFamily="18" charset="0"/>
            </a:endParaRPr>
          </a:p>
          <a:p>
            <a:pPr marL="0" indent="0">
              <a:buNone/>
            </a:pPr>
            <a:r>
              <a:rPr lang="en-US" sz="4800" b="0" i="0" dirty="0">
                <a:solidFill>
                  <a:srgbClr val="4A4A4A"/>
                </a:solidFill>
                <a:effectLst/>
                <a:latin typeface="noto serif" panose="02020600060500020200" pitchFamily="18" charset="0"/>
                <a:ea typeface="noto serif" panose="02020600060500020200" pitchFamily="18" charset="0"/>
                <a:cs typeface="noto serif" panose="02020600060500020200" pitchFamily="18" charset="0"/>
              </a:rPr>
              <a:t>Planned Giving &amp; Trust Services assists people in conveying their Christian values through planned gifts. </a:t>
            </a:r>
          </a:p>
          <a:p>
            <a:pPr marL="0" indent="0">
              <a:buNone/>
            </a:pPr>
            <a:endParaRPr lang="en-US" sz="4800" b="0" i="0" dirty="0">
              <a:solidFill>
                <a:srgbClr val="4A4A4A"/>
              </a:solidFill>
              <a:effectLst/>
              <a:latin typeface="noto serif" panose="02020600060500020200" pitchFamily="18" charset="0"/>
              <a:ea typeface="noto serif" panose="02020600060500020200" pitchFamily="18" charset="0"/>
              <a:cs typeface="noto serif" panose="02020600060500020200" pitchFamily="18" charset="0"/>
            </a:endParaRPr>
          </a:p>
          <a:p>
            <a:pPr marL="0" indent="0">
              <a:buNone/>
            </a:pPr>
            <a:r>
              <a:rPr lang="en-US" sz="4800" b="0" i="0" dirty="0">
                <a:solidFill>
                  <a:srgbClr val="4A4A4A"/>
                </a:solidFill>
                <a:effectLst/>
                <a:latin typeface="noto serif" panose="02020600060500020200" pitchFamily="18" charset="0"/>
                <a:ea typeface="noto serif" panose="02020600060500020200" pitchFamily="18" charset="0"/>
                <a:cs typeface="noto serif" panose="02020600060500020200" pitchFamily="18" charset="0"/>
              </a:rPr>
              <a:t>Our goal (as PGTS representatives) is to connect the donor’s passion with the mission of the Seventh-day Adventist Church so their gift will advance God’s work.</a:t>
            </a:r>
            <a:endParaRPr lang="en-US" sz="4800" dirty="0">
              <a:latin typeface="noto serif" panose="02020600060500020200" pitchFamily="18" charset="0"/>
              <a:ea typeface="noto serif" panose="02020600060500020200" pitchFamily="18" charset="0"/>
              <a:cs typeface="noto serif" panose="02020600060500020200" pitchFamily="18" charset="0"/>
            </a:endParaRPr>
          </a:p>
          <a:p>
            <a:pPr marL="0" indent="0">
              <a:buNone/>
            </a:pPr>
            <a:endParaRPr lang="en-US" sz="4800" dirty="0">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1064903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6">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8">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161362"/>
            <a:ext cx="24384000" cy="5554636"/>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round a table&#10;&#10;Description automatically generated with medium confidence">
            <a:extLst>
              <a:ext uri="{FF2B5EF4-FFF2-40B4-BE49-F238E27FC236}">
                <a16:creationId xmlns:a16="http://schemas.microsoft.com/office/drawing/2014/main" id="{D8C61A9A-D9CB-409A-A87C-C010A167BC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81" b="14749"/>
          <a:stretch/>
        </p:blipFill>
        <p:spPr>
          <a:xfrm>
            <a:off x="2" y="2"/>
            <a:ext cx="24383998" cy="13716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5" name="TextBox 4">
            <a:extLst>
              <a:ext uri="{FF2B5EF4-FFF2-40B4-BE49-F238E27FC236}">
                <a16:creationId xmlns:a16="http://schemas.microsoft.com/office/drawing/2014/main" id="{AF82005C-629A-4AB8-931F-26437ECA7A97}"/>
              </a:ext>
            </a:extLst>
          </p:cNvPr>
          <p:cNvSpPr txBox="1"/>
          <p:nvPr/>
        </p:nvSpPr>
        <p:spPr>
          <a:xfrm>
            <a:off x="1199636" y="10468640"/>
            <a:ext cx="13862638" cy="1504434"/>
          </a:xfrm>
          <a:prstGeom prst="rect">
            <a:avLst/>
          </a:prstGeom>
        </p:spPr>
        <p:txBody>
          <a:bodyPr vert="horz" lIns="91440" tIns="45720" rIns="91440" bIns="45720" rtlCol="0" anchor="b">
            <a:normAutofit/>
          </a:bodyPr>
          <a:lstStyle/>
          <a:p>
            <a:pPr>
              <a:lnSpc>
                <a:spcPct val="90000"/>
              </a:lnSpc>
              <a:spcBef>
                <a:spcPct val="0"/>
              </a:spcBef>
              <a:spcAft>
                <a:spcPts val="1200"/>
              </a:spcAft>
              <a:defRPr/>
            </a:pPr>
            <a:r>
              <a:rPr lang="en-US" sz="7200" dirty="0">
                <a:solidFill>
                  <a:schemeClr val="tx1">
                    <a:lumMod val="85000"/>
                    <a:lumOff val="15000"/>
                  </a:schemeClr>
                </a:solidFill>
                <a:latin typeface="+mj-lt"/>
                <a:ea typeface="+mj-ea"/>
                <a:cs typeface="+mj-cs"/>
              </a:rPr>
              <a:t>Organizational Development</a:t>
            </a:r>
          </a:p>
        </p:txBody>
      </p:sp>
    </p:spTree>
    <p:extLst>
      <p:ext uri="{BB962C8B-B14F-4D97-AF65-F5344CB8AC3E}">
        <p14:creationId xmlns:p14="http://schemas.microsoft.com/office/powerpoint/2010/main" val="3582040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0311" y="372556"/>
            <a:ext cx="17484371" cy="856645"/>
          </a:xfrm>
          <a:prstGeom prst="rect">
            <a:avLst/>
          </a:prstGeom>
          <a:solidFill>
            <a:srgbClr val="42738C"/>
          </a:solidFill>
        </p:spPr>
        <p:txBody>
          <a:bodyPr vert="horz" wrap="square" lIns="0" tIns="25400" rIns="0" bIns="0" rtlCol="0" anchor="ctr">
            <a:spAutoFit/>
          </a:bodyPr>
          <a:lstStyle/>
          <a:p>
            <a:pPr marL="25400">
              <a:spcBef>
                <a:spcPts val="200"/>
              </a:spcBef>
            </a:pPr>
            <a:r>
              <a:rPr lang="en-US" sz="6000" b="1" spc="-10" dirty="0">
                <a:solidFill>
                  <a:schemeClr val="bg1"/>
                </a:solidFill>
                <a:latin typeface="Arial" panose="020B0604020202020204" pitchFamily="34" charset="0"/>
                <a:cs typeface="Arial" panose="020B0604020202020204" pitchFamily="34" charset="0"/>
              </a:rPr>
              <a:t>RELIGIOUS GIVING</a:t>
            </a:r>
            <a:r>
              <a:rPr lang="en-US" sz="6000" spc="-10" dirty="0">
                <a:solidFill>
                  <a:schemeClr val="bg1"/>
                </a:solidFill>
                <a:latin typeface="Arial" panose="020B0604020202020204" pitchFamily="34" charset="0"/>
                <a:cs typeface="Arial" panose="020B0604020202020204" pitchFamily="34" charset="0"/>
              </a:rPr>
              <a:t>: </a:t>
            </a:r>
            <a:r>
              <a:rPr lang="en-US" sz="4400" spc="-10" dirty="0">
                <a:solidFill>
                  <a:schemeClr val="bg1"/>
                </a:solidFill>
                <a:latin typeface="Arial" panose="020B0604020202020204" pitchFamily="34" charset="0"/>
                <a:cs typeface="Arial" panose="020B0604020202020204" pitchFamily="34" charset="0"/>
              </a:rPr>
              <a:t>The </a:t>
            </a:r>
            <a:r>
              <a:rPr lang="en-US" sz="4400" spc="-20" dirty="0">
                <a:solidFill>
                  <a:schemeClr val="bg1"/>
                </a:solidFill>
                <a:latin typeface="Arial" panose="020B0604020202020204" pitchFamily="34" charset="0"/>
                <a:cs typeface="Arial" panose="020B0604020202020204" pitchFamily="34" charset="0"/>
              </a:rPr>
              <a:t>Paradigm </a:t>
            </a:r>
            <a:r>
              <a:rPr lang="en-US" sz="4400" spc="-10" dirty="0">
                <a:solidFill>
                  <a:schemeClr val="bg1"/>
                </a:solidFill>
                <a:latin typeface="Arial" panose="020B0604020202020204" pitchFamily="34" charset="0"/>
                <a:cs typeface="Arial" panose="020B0604020202020204" pitchFamily="34" charset="0"/>
              </a:rPr>
              <a:t>Shift in </a:t>
            </a:r>
            <a:r>
              <a:rPr lang="en-US" sz="4400" spc="-20" dirty="0">
                <a:solidFill>
                  <a:schemeClr val="bg1"/>
                </a:solidFill>
                <a:latin typeface="Arial" panose="020B0604020202020204" pitchFamily="34" charset="0"/>
                <a:cs typeface="Arial" panose="020B0604020202020204" pitchFamily="34" charset="0"/>
              </a:rPr>
              <a:t>Religious</a:t>
            </a:r>
            <a:r>
              <a:rPr lang="en-US" sz="4400" spc="150" dirty="0">
                <a:solidFill>
                  <a:schemeClr val="bg1"/>
                </a:solidFill>
                <a:latin typeface="Arial" panose="020B0604020202020204" pitchFamily="34" charset="0"/>
                <a:cs typeface="Arial" panose="020B0604020202020204" pitchFamily="34" charset="0"/>
              </a:rPr>
              <a:t> </a:t>
            </a:r>
            <a:r>
              <a:rPr lang="en-US" sz="4400" spc="-20" dirty="0">
                <a:solidFill>
                  <a:schemeClr val="bg1"/>
                </a:solidFill>
                <a:latin typeface="Arial" panose="020B0604020202020204" pitchFamily="34" charset="0"/>
                <a:cs typeface="Arial" panose="020B0604020202020204" pitchFamily="34" charset="0"/>
              </a:rPr>
              <a:t>Giving</a:t>
            </a:r>
            <a:endParaRPr lang="en-US" sz="4400" dirty="0">
              <a:solidFill>
                <a:schemeClr val="bg1"/>
              </a:solidFill>
              <a:latin typeface="Arial" panose="020B0604020202020204" pitchFamily="34" charset="0"/>
              <a:cs typeface="Arial" panose="020B0604020202020204" pitchFamily="34" charset="0"/>
            </a:endParaRPr>
          </a:p>
        </p:txBody>
      </p:sp>
      <p:sp>
        <p:nvSpPr>
          <p:cNvPr id="5" name="object 5"/>
          <p:cNvSpPr txBox="1">
            <a:spLocks noGrp="1"/>
          </p:cNvSpPr>
          <p:nvPr>
            <p:ph type="sldNum" sz="quarter" idx="7"/>
          </p:nvPr>
        </p:nvSpPr>
        <p:spPr>
          <a:xfrm>
            <a:off x="22393995" y="12889272"/>
            <a:ext cx="590974" cy="348942"/>
          </a:xfrm>
          <a:prstGeom prst="rect">
            <a:avLst/>
          </a:prstGeom>
        </p:spPr>
        <p:txBody>
          <a:bodyPr vert="horz" wrap="square" lIns="0" tIns="0" rIns="0" bIns="0" rtlCol="0">
            <a:spAutoFit/>
          </a:bodyPr>
          <a:lstStyle>
            <a:defPPr>
              <a:defRPr lang="en-US"/>
            </a:defPPr>
            <a:lvl1pPr marL="0" algn="l" defTabSz="1828800" rtl="0" eaLnBrk="1" latinLnBrk="0" hangingPunct="1">
              <a:defRPr sz="2400" b="0" i="0" kern="1200">
                <a:solidFill>
                  <a:srgbClr val="808080"/>
                </a:solidFill>
                <a:latin typeface="Arial"/>
                <a:ea typeface="+mn-ea"/>
                <a:cs typeface="Arial"/>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0800">
              <a:lnSpc>
                <a:spcPts val="2850"/>
              </a:lnSpc>
              <a:spcBef>
                <a:spcPts val="2150"/>
              </a:spcBef>
            </a:pPr>
            <a:fld id="{81D60167-4931-47E6-BA6A-407CBD079E47}" type="slidenum">
              <a:rPr lang="en-US" spc="-10" smtClean="0">
                <a:solidFill>
                  <a:srgbClr val="8A8A8A"/>
                </a:solidFill>
              </a:rPr>
              <a:pPr marL="50800">
                <a:lnSpc>
                  <a:spcPts val="2850"/>
                </a:lnSpc>
                <a:spcBef>
                  <a:spcPts val="2150"/>
                </a:spcBef>
              </a:pPr>
              <a:t>6</a:t>
            </a:fld>
            <a:endParaRPr lang="en-US" spc="-10" dirty="0">
              <a:solidFill>
                <a:srgbClr val="8A8A8A"/>
              </a:solidFill>
            </a:endParaRPr>
          </a:p>
        </p:txBody>
      </p:sp>
      <p:sp>
        <p:nvSpPr>
          <p:cNvPr id="3" name="object 3"/>
          <p:cNvSpPr txBox="1"/>
          <p:nvPr/>
        </p:nvSpPr>
        <p:spPr>
          <a:xfrm>
            <a:off x="1399031" y="2258163"/>
            <a:ext cx="10327435" cy="10710624"/>
          </a:xfrm>
          <a:prstGeom prst="rect">
            <a:avLst/>
          </a:prstGeom>
        </p:spPr>
        <p:txBody>
          <a:bodyPr vert="horz" wrap="square" lIns="0" tIns="25400" rIns="0" bIns="0" rtlCol="0">
            <a:spAutoFit/>
          </a:bodyPr>
          <a:lstStyle/>
          <a:p>
            <a:pPr marL="25400" defTabSz="1828800">
              <a:spcBef>
                <a:spcPts val="200"/>
              </a:spcBef>
              <a:tabLst>
                <a:tab pos="7480300" algn="l"/>
              </a:tabLst>
            </a:pPr>
            <a:r>
              <a:rPr lang="en-US" sz="6000" b="1" i="1" dirty="0">
                <a:solidFill>
                  <a:srgbClr val="2D637F"/>
                </a:solidFill>
                <a:latin typeface="Arial"/>
                <a:cs typeface="Arial"/>
              </a:rPr>
              <a:t>The </a:t>
            </a:r>
            <a:r>
              <a:rPr lang="en-US" sz="6000" b="1" i="1" spc="-10" dirty="0">
                <a:solidFill>
                  <a:srgbClr val="2D637F"/>
                </a:solidFill>
                <a:latin typeface="Arial"/>
                <a:cs typeface="Arial"/>
              </a:rPr>
              <a:t>Old</a:t>
            </a:r>
            <a:r>
              <a:rPr lang="en-US" sz="6000" b="1" i="1" spc="-30" dirty="0">
                <a:solidFill>
                  <a:srgbClr val="2D637F"/>
                </a:solidFill>
                <a:latin typeface="Arial"/>
                <a:cs typeface="Arial"/>
              </a:rPr>
              <a:t> </a:t>
            </a:r>
            <a:r>
              <a:rPr lang="en-US" sz="6000" b="1" i="1" dirty="0">
                <a:solidFill>
                  <a:srgbClr val="2D637F"/>
                </a:solidFill>
                <a:latin typeface="Arial"/>
                <a:cs typeface="Arial"/>
              </a:rPr>
              <a:t>Paradigm 	</a:t>
            </a:r>
            <a:endParaRPr lang="en-US" sz="6000" b="1" i="1" dirty="0">
              <a:solidFill>
                <a:srgbClr val="C78036"/>
              </a:solidFill>
              <a:latin typeface="Arial"/>
              <a:cs typeface="Arial"/>
            </a:endParaRPr>
          </a:p>
          <a:p>
            <a:pPr marL="939800" lvl="1" defTabSz="1828800">
              <a:spcBef>
                <a:spcPts val="200"/>
              </a:spcBef>
              <a:tabLst>
                <a:tab pos="7480300" algn="l"/>
              </a:tabLst>
            </a:pPr>
            <a:r>
              <a:rPr lang="en-US" sz="6000" b="1" i="1" dirty="0">
                <a:solidFill>
                  <a:srgbClr val="2D637F"/>
                </a:solidFill>
                <a:latin typeface="Arial"/>
                <a:cs typeface="Arial"/>
              </a:rPr>
              <a:t>– Based on Scarcity	</a:t>
            </a:r>
            <a:endParaRPr lang="en-US" sz="4800" dirty="0">
              <a:solidFill>
                <a:prstClr val="black"/>
              </a:solidFill>
              <a:latin typeface="Arial"/>
              <a:cs typeface="Arial"/>
            </a:endParaRPr>
          </a:p>
          <a:p>
            <a:pPr marL="1289050" indent="-640080" defTabSz="1828800">
              <a:spcBef>
                <a:spcPts val="2620"/>
              </a:spcBef>
              <a:buClr>
                <a:srgbClr val="C78036"/>
              </a:buClr>
              <a:buFont typeface="Wingdings"/>
              <a:buChar char=""/>
              <a:tabLst>
                <a:tab pos="1289050" algn="l"/>
                <a:tab pos="1290320" algn="l"/>
                <a:tab pos="8573770" algn="l"/>
                <a:tab pos="9213850" algn="l"/>
              </a:tabLst>
            </a:pPr>
            <a:r>
              <a:rPr lang="en-US" sz="4000" spc="-10" dirty="0">
                <a:solidFill>
                  <a:srgbClr val="2D637F"/>
                </a:solidFill>
                <a:latin typeface="Arial"/>
                <a:cs typeface="Arial"/>
              </a:rPr>
              <a:t>Moral</a:t>
            </a:r>
            <a:r>
              <a:rPr lang="en-US" sz="4000" spc="20" dirty="0">
                <a:solidFill>
                  <a:srgbClr val="2D637F"/>
                </a:solidFill>
                <a:latin typeface="Arial"/>
                <a:cs typeface="Arial"/>
              </a:rPr>
              <a:t> </a:t>
            </a:r>
            <a:r>
              <a:rPr lang="en-US" sz="4000" spc="-10" dirty="0">
                <a:solidFill>
                  <a:srgbClr val="2D637F"/>
                </a:solidFill>
                <a:latin typeface="Arial"/>
                <a:cs typeface="Arial"/>
              </a:rPr>
              <a:t>Obligation	</a:t>
            </a:r>
            <a:endParaRPr lang="en-US" sz="4000" dirty="0">
              <a:solidFill>
                <a:prstClr val="black"/>
              </a:solidFill>
              <a:latin typeface="Arial"/>
              <a:cs typeface="Arial"/>
            </a:endParaRPr>
          </a:p>
          <a:p>
            <a:pPr defTabSz="1828800">
              <a:spcBef>
                <a:spcPts val="20"/>
              </a:spcBef>
              <a:buClr>
                <a:srgbClr val="C78036"/>
              </a:buClr>
              <a:buFont typeface="Wingdings"/>
              <a:buChar char=""/>
            </a:pPr>
            <a:endParaRPr lang="en-US" sz="4000" dirty="0">
              <a:solidFill>
                <a:prstClr val="black"/>
              </a:solidFill>
              <a:latin typeface="Times New Roman"/>
              <a:cs typeface="Times New Roman"/>
            </a:endParaRPr>
          </a:p>
          <a:p>
            <a:pPr marL="1289050" indent="-640080" defTabSz="1828800">
              <a:spcBef>
                <a:spcPts val="10"/>
              </a:spcBef>
              <a:buClr>
                <a:srgbClr val="C78036"/>
              </a:buClr>
              <a:buFont typeface="Wingdings"/>
              <a:buChar char=""/>
              <a:tabLst>
                <a:tab pos="1289050" algn="l"/>
                <a:tab pos="1290320" algn="l"/>
                <a:tab pos="8572500" algn="l"/>
                <a:tab pos="9213850" algn="l"/>
              </a:tabLst>
            </a:pPr>
            <a:r>
              <a:rPr lang="en-US" sz="4000" spc="-10" dirty="0">
                <a:solidFill>
                  <a:srgbClr val="2D637F"/>
                </a:solidFill>
                <a:latin typeface="Arial"/>
                <a:cs typeface="Arial"/>
              </a:rPr>
              <a:t>Theology</a:t>
            </a:r>
            <a:r>
              <a:rPr lang="en-US" sz="4000" spc="-40" dirty="0">
                <a:solidFill>
                  <a:srgbClr val="2D637F"/>
                </a:solidFill>
                <a:latin typeface="Arial"/>
                <a:cs typeface="Arial"/>
              </a:rPr>
              <a:t> </a:t>
            </a:r>
            <a:r>
              <a:rPr lang="en-US" sz="4000" spc="-10" dirty="0">
                <a:solidFill>
                  <a:srgbClr val="2D637F"/>
                </a:solidFill>
                <a:latin typeface="Arial"/>
                <a:cs typeface="Arial"/>
              </a:rPr>
              <a:t>of</a:t>
            </a:r>
            <a:r>
              <a:rPr lang="en-US" sz="4000" spc="20" dirty="0">
                <a:solidFill>
                  <a:srgbClr val="2D637F"/>
                </a:solidFill>
                <a:latin typeface="Arial"/>
                <a:cs typeface="Arial"/>
              </a:rPr>
              <a:t> </a:t>
            </a:r>
            <a:r>
              <a:rPr lang="en-US" sz="4000" spc="-10" dirty="0">
                <a:solidFill>
                  <a:srgbClr val="2D637F"/>
                </a:solidFill>
                <a:latin typeface="Arial"/>
                <a:cs typeface="Arial"/>
              </a:rPr>
              <a:t>Duty	</a:t>
            </a:r>
            <a:endParaRPr lang="en-US" sz="4000" dirty="0">
              <a:solidFill>
                <a:prstClr val="black"/>
              </a:solidFill>
              <a:latin typeface="Arial"/>
              <a:cs typeface="Arial"/>
            </a:endParaRPr>
          </a:p>
          <a:p>
            <a:pPr defTabSz="1828800">
              <a:spcBef>
                <a:spcPts val="30"/>
              </a:spcBef>
              <a:buClr>
                <a:srgbClr val="C78036"/>
              </a:buClr>
              <a:buFont typeface="Wingdings"/>
              <a:buChar char=""/>
            </a:pPr>
            <a:endParaRPr lang="en-US" sz="4000" dirty="0">
              <a:solidFill>
                <a:prstClr val="black"/>
              </a:solidFill>
              <a:latin typeface="Times New Roman"/>
              <a:cs typeface="Times New Roman"/>
            </a:endParaRPr>
          </a:p>
          <a:p>
            <a:pPr marL="1289050" indent="-640080" defTabSz="1828800">
              <a:spcBef>
                <a:spcPts val="10"/>
              </a:spcBef>
              <a:buClr>
                <a:srgbClr val="C78036"/>
              </a:buClr>
              <a:buFont typeface="Wingdings"/>
              <a:buChar char=""/>
              <a:tabLst>
                <a:tab pos="1289050" algn="l"/>
                <a:tab pos="1290320" algn="l"/>
                <a:tab pos="8572500" algn="l"/>
                <a:tab pos="9213850" algn="l"/>
              </a:tabLst>
            </a:pPr>
            <a:r>
              <a:rPr lang="en-US" sz="4000" spc="-10" dirty="0">
                <a:solidFill>
                  <a:srgbClr val="2D637F"/>
                </a:solidFill>
                <a:latin typeface="Arial"/>
                <a:cs typeface="Arial"/>
              </a:rPr>
              <a:t>Institution</a:t>
            </a:r>
            <a:r>
              <a:rPr lang="en-US" sz="4000" dirty="0">
                <a:solidFill>
                  <a:srgbClr val="2D637F"/>
                </a:solidFill>
                <a:latin typeface="Arial"/>
                <a:cs typeface="Arial"/>
              </a:rPr>
              <a:t> </a:t>
            </a:r>
            <a:r>
              <a:rPr lang="en-US" sz="4000" spc="-10" dirty="0">
                <a:solidFill>
                  <a:srgbClr val="2D637F"/>
                </a:solidFill>
                <a:latin typeface="Arial"/>
                <a:cs typeface="Arial"/>
              </a:rPr>
              <a:t>Centered	</a:t>
            </a:r>
            <a:endParaRPr lang="en-US" sz="4000" dirty="0">
              <a:solidFill>
                <a:prstClr val="black"/>
              </a:solidFill>
              <a:latin typeface="Arial"/>
              <a:cs typeface="Arial"/>
            </a:endParaRPr>
          </a:p>
          <a:p>
            <a:pPr defTabSz="1828800">
              <a:spcBef>
                <a:spcPts val="30"/>
              </a:spcBef>
              <a:buClr>
                <a:srgbClr val="C78036"/>
              </a:buClr>
              <a:buFont typeface="Wingdings"/>
              <a:buChar char=""/>
            </a:pPr>
            <a:endParaRPr lang="en-US" sz="4000" dirty="0">
              <a:solidFill>
                <a:prstClr val="black"/>
              </a:solidFill>
              <a:latin typeface="Times New Roman"/>
              <a:cs typeface="Times New Roman"/>
            </a:endParaRPr>
          </a:p>
          <a:p>
            <a:pPr marL="1289050" indent="-640080" defTabSz="1828800">
              <a:buClr>
                <a:srgbClr val="C78036"/>
              </a:buClr>
              <a:buFont typeface="Wingdings"/>
              <a:buChar char=""/>
              <a:tabLst>
                <a:tab pos="1289050" algn="l"/>
                <a:tab pos="1290320" algn="l"/>
                <a:tab pos="8572500" algn="l"/>
                <a:tab pos="9213850" algn="l"/>
              </a:tabLst>
            </a:pPr>
            <a:r>
              <a:rPr lang="en-US" sz="4000" spc="-10" dirty="0">
                <a:solidFill>
                  <a:srgbClr val="2D637F"/>
                </a:solidFill>
                <a:latin typeface="Arial"/>
                <a:cs typeface="Arial"/>
              </a:rPr>
              <a:t>Institutions </a:t>
            </a:r>
            <a:r>
              <a:rPr lang="en-US" sz="4000" dirty="0">
                <a:solidFill>
                  <a:srgbClr val="2D637F"/>
                </a:solidFill>
                <a:latin typeface="Arial"/>
                <a:cs typeface="Arial"/>
              </a:rPr>
              <a:t>are to</a:t>
            </a:r>
            <a:r>
              <a:rPr lang="en-US" sz="4000" spc="-20" dirty="0">
                <a:solidFill>
                  <a:srgbClr val="2D637F"/>
                </a:solidFill>
                <a:latin typeface="Arial"/>
                <a:cs typeface="Arial"/>
              </a:rPr>
              <a:t> </a:t>
            </a:r>
            <a:r>
              <a:rPr lang="en-US" sz="4000" spc="-10" dirty="0">
                <a:solidFill>
                  <a:srgbClr val="2D637F"/>
                </a:solidFill>
                <a:latin typeface="Arial"/>
                <a:cs typeface="Arial"/>
              </a:rPr>
              <a:t>be</a:t>
            </a:r>
            <a:r>
              <a:rPr lang="en-US" sz="4000" spc="-60" dirty="0">
                <a:solidFill>
                  <a:srgbClr val="2D637F"/>
                </a:solidFill>
                <a:latin typeface="Arial"/>
                <a:cs typeface="Arial"/>
              </a:rPr>
              <a:t> </a:t>
            </a:r>
            <a:r>
              <a:rPr lang="en-US" sz="4000" spc="-20" dirty="0">
                <a:solidFill>
                  <a:srgbClr val="2D637F"/>
                </a:solidFill>
                <a:latin typeface="Arial"/>
                <a:cs typeface="Arial"/>
              </a:rPr>
              <a:t>Trusted	</a:t>
            </a:r>
            <a:endParaRPr lang="en-US" sz="4000" dirty="0">
              <a:solidFill>
                <a:prstClr val="black"/>
              </a:solidFill>
              <a:latin typeface="Arial"/>
              <a:cs typeface="Arial"/>
            </a:endParaRPr>
          </a:p>
          <a:p>
            <a:pPr defTabSz="1828800">
              <a:spcBef>
                <a:spcPts val="20"/>
              </a:spcBef>
              <a:buClr>
                <a:srgbClr val="C78036"/>
              </a:buClr>
              <a:buFont typeface="Wingdings"/>
              <a:buChar char=""/>
            </a:pPr>
            <a:endParaRPr lang="en-US" sz="4000" dirty="0">
              <a:solidFill>
                <a:prstClr val="black"/>
              </a:solidFill>
              <a:latin typeface="Times New Roman"/>
              <a:cs typeface="Times New Roman"/>
            </a:endParaRPr>
          </a:p>
          <a:p>
            <a:pPr marL="1289050" indent="-640080" defTabSz="1828800">
              <a:buClr>
                <a:srgbClr val="C78036"/>
              </a:buClr>
              <a:buFont typeface="Wingdings"/>
              <a:buChar char=""/>
              <a:tabLst>
                <a:tab pos="1289050" algn="l"/>
                <a:tab pos="1290320" algn="l"/>
                <a:tab pos="8572500" algn="l"/>
                <a:tab pos="9213850" algn="l"/>
              </a:tabLst>
            </a:pPr>
            <a:r>
              <a:rPr lang="en-US" sz="4000" spc="-10" dirty="0">
                <a:solidFill>
                  <a:srgbClr val="2D637F"/>
                </a:solidFill>
                <a:latin typeface="Arial"/>
                <a:cs typeface="Arial"/>
              </a:rPr>
              <a:t>Budgets</a:t>
            </a:r>
            <a:r>
              <a:rPr lang="en-US" sz="4000" spc="-40" dirty="0">
                <a:solidFill>
                  <a:srgbClr val="2D637F"/>
                </a:solidFill>
                <a:latin typeface="Arial"/>
                <a:cs typeface="Arial"/>
              </a:rPr>
              <a:t> </a:t>
            </a:r>
            <a:r>
              <a:rPr lang="en-US" sz="4000" dirty="0">
                <a:solidFill>
                  <a:srgbClr val="2D637F"/>
                </a:solidFill>
                <a:latin typeface="Arial"/>
                <a:cs typeface="Arial"/>
              </a:rPr>
              <a:t>are</a:t>
            </a:r>
            <a:r>
              <a:rPr lang="en-US" sz="4000" spc="-10" dirty="0">
                <a:solidFill>
                  <a:srgbClr val="2D637F"/>
                </a:solidFill>
                <a:latin typeface="Arial"/>
                <a:cs typeface="Arial"/>
              </a:rPr>
              <a:t> Need-Driven	</a:t>
            </a:r>
            <a:endParaRPr lang="en-US" sz="4000" dirty="0">
              <a:solidFill>
                <a:prstClr val="black"/>
              </a:solidFill>
              <a:latin typeface="Arial"/>
              <a:cs typeface="Arial"/>
            </a:endParaRPr>
          </a:p>
          <a:p>
            <a:pPr defTabSz="1828800">
              <a:spcBef>
                <a:spcPts val="20"/>
              </a:spcBef>
              <a:buClr>
                <a:srgbClr val="C78036"/>
              </a:buClr>
              <a:buFont typeface="Wingdings"/>
              <a:buChar char=""/>
            </a:pPr>
            <a:endParaRPr lang="en-US" sz="4000" dirty="0">
              <a:solidFill>
                <a:prstClr val="black"/>
              </a:solidFill>
              <a:latin typeface="Times New Roman"/>
              <a:cs typeface="Times New Roman"/>
            </a:endParaRPr>
          </a:p>
          <a:p>
            <a:pPr marL="1289050" indent="-640080" defTabSz="1828800">
              <a:spcBef>
                <a:spcPts val="10"/>
              </a:spcBef>
              <a:buClr>
                <a:srgbClr val="C78036"/>
              </a:buClr>
              <a:buFont typeface="Wingdings"/>
              <a:buChar char=""/>
              <a:tabLst>
                <a:tab pos="1289050" algn="l"/>
                <a:tab pos="1290320" algn="l"/>
                <a:tab pos="8572500" algn="l"/>
                <a:tab pos="9213850" algn="l"/>
              </a:tabLst>
            </a:pPr>
            <a:r>
              <a:rPr lang="en-US" sz="4000" spc="-10" dirty="0">
                <a:solidFill>
                  <a:srgbClr val="2D637F"/>
                </a:solidFill>
                <a:latin typeface="Arial"/>
                <a:cs typeface="Arial"/>
              </a:rPr>
              <a:t>Fundraising </a:t>
            </a:r>
            <a:r>
              <a:rPr lang="en-US" sz="4000" dirty="0">
                <a:solidFill>
                  <a:srgbClr val="2D637F"/>
                </a:solidFill>
                <a:latin typeface="Arial"/>
                <a:cs typeface="Arial"/>
              </a:rPr>
              <a:t>is</a:t>
            </a:r>
            <a:r>
              <a:rPr lang="en-US" sz="4000" spc="-20" dirty="0">
                <a:solidFill>
                  <a:srgbClr val="2D637F"/>
                </a:solidFill>
                <a:latin typeface="Arial"/>
                <a:cs typeface="Arial"/>
              </a:rPr>
              <a:t> </a:t>
            </a:r>
            <a:r>
              <a:rPr lang="en-US" sz="4000" spc="-10" dirty="0">
                <a:solidFill>
                  <a:srgbClr val="2D637F"/>
                </a:solidFill>
                <a:latin typeface="Arial"/>
                <a:cs typeface="Arial"/>
              </a:rPr>
              <a:t>Raising</a:t>
            </a:r>
            <a:r>
              <a:rPr lang="en-US" sz="4000" dirty="0">
                <a:solidFill>
                  <a:srgbClr val="2D637F"/>
                </a:solidFill>
                <a:latin typeface="Arial"/>
                <a:cs typeface="Arial"/>
              </a:rPr>
              <a:t> </a:t>
            </a:r>
            <a:r>
              <a:rPr lang="en-US" sz="4000" spc="-10" dirty="0">
                <a:solidFill>
                  <a:srgbClr val="2D637F"/>
                </a:solidFill>
                <a:latin typeface="Arial"/>
                <a:cs typeface="Arial"/>
              </a:rPr>
              <a:t>Money	</a:t>
            </a:r>
            <a:endParaRPr lang="en-US" sz="4000" dirty="0">
              <a:solidFill>
                <a:prstClr val="black"/>
              </a:solidFill>
              <a:latin typeface="Arial"/>
              <a:cs typeface="Arial"/>
            </a:endParaRPr>
          </a:p>
          <a:p>
            <a:pPr defTabSz="1828800">
              <a:spcBef>
                <a:spcPts val="30"/>
              </a:spcBef>
              <a:buClr>
                <a:srgbClr val="C78036"/>
              </a:buClr>
              <a:buFont typeface="Wingdings"/>
              <a:buChar char=""/>
            </a:pPr>
            <a:endParaRPr lang="en-US" sz="4000" dirty="0">
              <a:solidFill>
                <a:prstClr val="black"/>
              </a:solidFill>
              <a:latin typeface="Times New Roman"/>
              <a:cs typeface="Times New Roman"/>
            </a:endParaRPr>
          </a:p>
          <a:p>
            <a:pPr marL="1289050" indent="-640080" defTabSz="1828800">
              <a:spcBef>
                <a:spcPts val="10"/>
              </a:spcBef>
              <a:buClr>
                <a:srgbClr val="C78036"/>
              </a:buClr>
              <a:buFont typeface="Wingdings"/>
              <a:buChar char=""/>
              <a:tabLst>
                <a:tab pos="1289050" algn="l"/>
                <a:tab pos="1290320" algn="l"/>
                <a:tab pos="8572500" algn="l"/>
                <a:tab pos="9213850" algn="l"/>
              </a:tabLst>
            </a:pPr>
            <a:r>
              <a:rPr lang="en-US" sz="4000" spc="-10" dirty="0">
                <a:solidFill>
                  <a:srgbClr val="2D637F"/>
                </a:solidFill>
                <a:latin typeface="Arial"/>
                <a:cs typeface="Arial"/>
              </a:rPr>
              <a:t>The </a:t>
            </a:r>
            <a:r>
              <a:rPr lang="en-US" sz="4000" dirty="0">
                <a:solidFill>
                  <a:srgbClr val="2D637F"/>
                </a:solidFill>
                <a:latin typeface="Arial"/>
                <a:cs typeface="Arial"/>
              </a:rPr>
              <a:t>Gift </a:t>
            </a:r>
            <a:r>
              <a:rPr lang="en-US" sz="4000" spc="-10" dirty="0">
                <a:solidFill>
                  <a:srgbClr val="2D637F"/>
                </a:solidFill>
                <a:latin typeface="Arial"/>
                <a:cs typeface="Arial"/>
              </a:rPr>
              <a:t>as an End</a:t>
            </a:r>
            <a:r>
              <a:rPr lang="en-US" sz="4000" dirty="0">
                <a:solidFill>
                  <a:srgbClr val="2D637F"/>
                </a:solidFill>
                <a:latin typeface="Arial"/>
                <a:cs typeface="Arial"/>
              </a:rPr>
              <a:t> to</a:t>
            </a:r>
            <a:r>
              <a:rPr lang="en-US" sz="4000" spc="-20" dirty="0">
                <a:solidFill>
                  <a:srgbClr val="2D637F"/>
                </a:solidFill>
                <a:latin typeface="Arial"/>
                <a:cs typeface="Arial"/>
              </a:rPr>
              <a:t> </a:t>
            </a:r>
            <a:r>
              <a:rPr lang="en-US" sz="4000" spc="-10" dirty="0">
                <a:solidFill>
                  <a:srgbClr val="2D637F"/>
                </a:solidFill>
                <a:latin typeface="Arial"/>
                <a:cs typeface="Arial"/>
              </a:rPr>
              <a:t>Philanthropy</a:t>
            </a:r>
            <a:r>
              <a:rPr lang="en-US" sz="3200" spc="-10" dirty="0">
                <a:solidFill>
                  <a:srgbClr val="2D637F"/>
                </a:solidFill>
                <a:latin typeface="Arial"/>
                <a:cs typeface="Arial"/>
              </a:rPr>
              <a:t>	</a:t>
            </a:r>
            <a:endParaRPr lang="en-US" sz="3200" dirty="0">
              <a:solidFill>
                <a:prstClr val="black"/>
              </a:solidFill>
              <a:latin typeface="Arial"/>
              <a:cs typeface="Arial"/>
            </a:endParaRPr>
          </a:p>
          <a:p>
            <a:pPr defTabSz="1828800">
              <a:spcBef>
                <a:spcPts val="30"/>
              </a:spcBef>
              <a:buClr>
                <a:srgbClr val="C78036"/>
              </a:buClr>
              <a:buFont typeface="Wingdings"/>
              <a:buChar char=""/>
            </a:pPr>
            <a:endParaRPr lang="en-US" sz="3100" dirty="0">
              <a:solidFill>
                <a:prstClr val="black"/>
              </a:solidFill>
              <a:latin typeface="Times New Roman"/>
              <a:cs typeface="Times New Roman"/>
            </a:endParaRPr>
          </a:p>
        </p:txBody>
      </p:sp>
      <p:sp>
        <p:nvSpPr>
          <p:cNvPr id="6" name="object 3">
            <a:extLst>
              <a:ext uri="{FF2B5EF4-FFF2-40B4-BE49-F238E27FC236}">
                <a16:creationId xmlns:a16="http://schemas.microsoft.com/office/drawing/2014/main" id="{32F86C68-A236-440E-B093-53F932A99890}"/>
              </a:ext>
            </a:extLst>
          </p:cNvPr>
          <p:cNvSpPr txBox="1"/>
          <p:nvPr/>
        </p:nvSpPr>
        <p:spPr>
          <a:xfrm>
            <a:off x="12192000" y="2184501"/>
            <a:ext cx="9823938" cy="10710624"/>
          </a:xfrm>
          <a:prstGeom prst="rect">
            <a:avLst/>
          </a:prstGeom>
        </p:spPr>
        <p:txBody>
          <a:bodyPr vert="horz" wrap="square" lIns="0" tIns="25400" rIns="0" bIns="0" rtlCol="0">
            <a:spAutoFit/>
          </a:bodyPr>
          <a:lstStyle/>
          <a:p>
            <a:pPr marL="25400" defTabSz="1828800">
              <a:spcBef>
                <a:spcPts val="200"/>
              </a:spcBef>
              <a:tabLst>
                <a:tab pos="7480300" algn="l"/>
              </a:tabLst>
            </a:pPr>
            <a:r>
              <a:rPr lang="en-US" sz="6000" b="1" i="1" dirty="0">
                <a:solidFill>
                  <a:srgbClr val="C78036"/>
                </a:solidFill>
                <a:latin typeface="Arial"/>
                <a:cs typeface="Arial"/>
              </a:rPr>
              <a:t>The </a:t>
            </a:r>
            <a:r>
              <a:rPr lang="en-US" sz="6000" b="1" i="1" spc="-10" dirty="0">
                <a:solidFill>
                  <a:srgbClr val="C78036"/>
                </a:solidFill>
                <a:latin typeface="Arial"/>
                <a:cs typeface="Arial"/>
              </a:rPr>
              <a:t>Emerging</a:t>
            </a:r>
            <a:r>
              <a:rPr lang="en-US" sz="6000" b="1" i="1" spc="-170" dirty="0">
                <a:solidFill>
                  <a:srgbClr val="C78036"/>
                </a:solidFill>
                <a:latin typeface="Arial"/>
                <a:cs typeface="Arial"/>
              </a:rPr>
              <a:t> </a:t>
            </a:r>
            <a:r>
              <a:rPr lang="en-US" sz="6000" b="1" i="1" dirty="0">
                <a:solidFill>
                  <a:srgbClr val="C78036"/>
                </a:solidFill>
                <a:latin typeface="Arial"/>
                <a:cs typeface="Arial"/>
              </a:rPr>
              <a:t>Paradigm</a:t>
            </a:r>
          </a:p>
          <a:p>
            <a:pPr marL="939800" lvl="1" defTabSz="1828800">
              <a:spcBef>
                <a:spcPts val="200"/>
              </a:spcBef>
              <a:tabLst>
                <a:tab pos="7480300" algn="l"/>
              </a:tabLst>
            </a:pPr>
            <a:r>
              <a:rPr lang="en-US" sz="6000" b="1" i="1" dirty="0">
                <a:solidFill>
                  <a:srgbClr val="C78036"/>
                </a:solidFill>
                <a:latin typeface="Arial"/>
                <a:cs typeface="Arial"/>
              </a:rPr>
              <a:t> – Based on Abundance</a:t>
            </a:r>
            <a:endParaRPr lang="en-US" sz="6000" dirty="0">
              <a:solidFill>
                <a:prstClr val="black"/>
              </a:solidFill>
              <a:latin typeface="Arial"/>
              <a:cs typeface="Arial"/>
            </a:endParaRPr>
          </a:p>
          <a:p>
            <a:pPr marL="648970" defTabSz="1828800">
              <a:spcBef>
                <a:spcPts val="2620"/>
              </a:spcBef>
              <a:buClr>
                <a:srgbClr val="C78036"/>
              </a:buClr>
              <a:tabLst>
                <a:tab pos="1289050" algn="l"/>
                <a:tab pos="1289050" algn="l"/>
                <a:tab pos="1371600" algn="l"/>
                <a:tab pos="1612900" algn="l"/>
              </a:tabLst>
            </a:pPr>
            <a:r>
              <a:rPr lang="en-US" sz="4000" spc="-10" dirty="0">
                <a:solidFill>
                  <a:srgbClr val="2D637F"/>
                </a:solidFill>
                <a:latin typeface="Arial"/>
                <a:cs typeface="Arial"/>
              </a:rPr>
              <a:t>	</a:t>
            </a:r>
            <a:r>
              <a:rPr lang="en-US" sz="4000" dirty="0">
                <a:solidFill>
                  <a:srgbClr val="2D637F"/>
                </a:solidFill>
                <a:latin typeface="Wingdings"/>
                <a:cs typeface="Wingdings"/>
              </a:rPr>
              <a:t></a:t>
            </a:r>
            <a:r>
              <a:rPr lang="en-US" sz="4000" dirty="0">
                <a:solidFill>
                  <a:srgbClr val="2D637F"/>
                </a:solidFill>
                <a:latin typeface="Times New Roman"/>
                <a:cs typeface="Times New Roman"/>
              </a:rPr>
              <a:t>	</a:t>
            </a:r>
            <a:r>
              <a:rPr lang="en-US" sz="4000" spc="-10" dirty="0">
                <a:solidFill>
                  <a:srgbClr val="C78036"/>
                </a:solidFill>
                <a:latin typeface="Arial"/>
                <a:cs typeface="Arial"/>
              </a:rPr>
              <a:t>Donor</a:t>
            </a:r>
            <a:r>
              <a:rPr lang="en-US" sz="4000" spc="-150" dirty="0">
                <a:solidFill>
                  <a:srgbClr val="C78036"/>
                </a:solidFill>
                <a:latin typeface="Arial"/>
                <a:cs typeface="Arial"/>
              </a:rPr>
              <a:t> </a:t>
            </a:r>
            <a:r>
              <a:rPr lang="en-US" sz="4000" spc="-10" dirty="0">
                <a:solidFill>
                  <a:srgbClr val="C78036"/>
                </a:solidFill>
                <a:latin typeface="Arial"/>
                <a:cs typeface="Arial"/>
              </a:rPr>
              <a:t>Cultivation</a:t>
            </a:r>
            <a:endParaRPr lang="en-US" sz="4000" dirty="0">
              <a:solidFill>
                <a:prstClr val="black"/>
              </a:solidFill>
              <a:latin typeface="Arial"/>
              <a:cs typeface="Arial"/>
            </a:endParaRPr>
          </a:p>
          <a:p>
            <a:pPr defTabSz="1828800">
              <a:spcBef>
                <a:spcPts val="20"/>
              </a:spcBef>
              <a:buClr>
                <a:srgbClr val="C78036"/>
              </a:buClr>
              <a:buFont typeface="Wingdings"/>
              <a:buChar char=""/>
              <a:tabLst>
                <a:tab pos="1289050" algn="l"/>
                <a:tab pos="1289050" algn="l"/>
                <a:tab pos="1371600" algn="l"/>
                <a:tab pos="1612900" algn="l"/>
              </a:tabLst>
            </a:pPr>
            <a:endParaRPr lang="en-US" sz="4000" dirty="0">
              <a:solidFill>
                <a:prstClr val="black"/>
              </a:solidFill>
              <a:latin typeface="Times New Roman"/>
              <a:cs typeface="Times New Roman"/>
            </a:endParaRPr>
          </a:p>
          <a:p>
            <a:pPr marL="648970" defTabSz="1828800">
              <a:spcBef>
                <a:spcPts val="10"/>
              </a:spcBef>
              <a:buClr>
                <a:srgbClr val="C78036"/>
              </a:buClr>
              <a:tabLst>
                <a:tab pos="1289050" algn="l"/>
                <a:tab pos="1289050" algn="l"/>
                <a:tab pos="1371600" algn="l"/>
                <a:tab pos="1612900" algn="l"/>
              </a:tabLst>
            </a:pPr>
            <a:r>
              <a:rPr lang="en-US" sz="4000" spc="-10" dirty="0">
                <a:solidFill>
                  <a:srgbClr val="2D637F"/>
                </a:solidFill>
                <a:latin typeface="Arial"/>
                <a:cs typeface="Arial"/>
              </a:rPr>
              <a:t>	</a:t>
            </a:r>
            <a:r>
              <a:rPr lang="en-US" sz="4000" dirty="0">
                <a:solidFill>
                  <a:srgbClr val="2D637F"/>
                </a:solidFill>
                <a:latin typeface="Wingdings"/>
                <a:cs typeface="Wingdings"/>
              </a:rPr>
              <a:t></a:t>
            </a:r>
            <a:r>
              <a:rPr lang="en-US" sz="4000" dirty="0">
                <a:solidFill>
                  <a:srgbClr val="2D637F"/>
                </a:solidFill>
                <a:latin typeface="Times New Roman"/>
                <a:cs typeface="Times New Roman"/>
              </a:rPr>
              <a:t>	</a:t>
            </a:r>
            <a:r>
              <a:rPr lang="en-US" sz="4000" spc="-10" dirty="0">
                <a:solidFill>
                  <a:srgbClr val="C78036"/>
                </a:solidFill>
                <a:latin typeface="Arial"/>
                <a:cs typeface="Arial"/>
              </a:rPr>
              <a:t>Theology of</a:t>
            </a:r>
            <a:r>
              <a:rPr lang="en-US" sz="4000" spc="-200" dirty="0">
                <a:solidFill>
                  <a:srgbClr val="C78036"/>
                </a:solidFill>
                <a:latin typeface="Arial"/>
                <a:cs typeface="Arial"/>
              </a:rPr>
              <a:t> </a:t>
            </a:r>
            <a:r>
              <a:rPr lang="en-US" sz="4000" dirty="0">
                <a:solidFill>
                  <a:srgbClr val="C78036"/>
                </a:solidFill>
                <a:latin typeface="Arial"/>
                <a:cs typeface="Arial"/>
              </a:rPr>
              <a:t>Grace</a:t>
            </a:r>
            <a:endParaRPr lang="en-US" sz="4000" dirty="0">
              <a:solidFill>
                <a:prstClr val="black"/>
              </a:solidFill>
              <a:latin typeface="Arial"/>
              <a:cs typeface="Arial"/>
            </a:endParaRPr>
          </a:p>
          <a:p>
            <a:pPr defTabSz="1828800">
              <a:spcBef>
                <a:spcPts val="30"/>
              </a:spcBef>
              <a:buClr>
                <a:srgbClr val="C78036"/>
              </a:buClr>
              <a:buFont typeface="Wingdings"/>
              <a:buChar char=""/>
              <a:tabLst>
                <a:tab pos="1289050" algn="l"/>
                <a:tab pos="1289050" algn="l"/>
                <a:tab pos="1371600" algn="l"/>
                <a:tab pos="1612900" algn="l"/>
              </a:tabLst>
            </a:pPr>
            <a:endParaRPr lang="en-US" sz="4000" dirty="0">
              <a:solidFill>
                <a:prstClr val="black"/>
              </a:solidFill>
              <a:latin typeface="Times New Roman"/>
              <a:cs typeface="Times New Roman"/>
            </a:endParaRPr>
          </a:p>
          <a:p>
            <a:pPr marL="648970" defTabSz="1828800">
              <a:spcBef>
                <a:spcPts val="10"/>
              </a:spcBef>
              <a:buClr>
                <a:srgbClr val="C78036"/>
              </a:buClr>
              <a:tabLst>
                <a:tab pos="1289050" algn="l"/>
                <a:tab pos="1289050" algn="l"/>
                <a:tab pos="1371600" algn="l"/>
                <a:tab pos="1612900" algn="l"/>
              </a:tabLst>
            </a:pPr>
            <a:r>
              <a:rPr lang="en-US" sz="4000" spc="-10" dirty="0">
                <a:solidFill>
                  <a:srgbClr val="2D637F"/>
                </a:solidFill>
                <a:latin typeface="Arial"/>
                <a:cs typeface="Arial"/>
              </a:rPr>
              <a:t>	</a:t>
            </a:r>
            <a:r>
              <a:rPr lang="en-US" sz="4000" dirty="0">
                <a:solidFill>
                  <a:srgbClr val="2D637F"/>
                </a:solidFill>
                <a:latin typeface="Wingdings"/>
                <a:cs typeface="Wingdings"/>
              </a:rPr>
              <a:t></a:t>
            </a:r>
            <a:r>
              <a:rPr lang="en-US" sz="4000" dirty="0">
                <a:solidFill>
                  <a:srgbClr val="2D637F"/>
                </a:solidFill>
                <a:latin typeface="Times New Roman"/>
                <a:cs typeface="Times New Roman"/>
              </a:rPr>
              <a:t>	</a:t>
            </a:r>
            <a:r>
              <a:rPr lang="en-US" sz="4000" spc="-10" dirty="0">
                <a:solidFill>
                  <a:srgbClr val="C78036"/>
                </a:solidFill>
                <a:latin typeface="Arial"/>
                <a:cs typeface="Arial"/>
              </a:rPr>
              <a:t>Donor</a:t>
            </a:r>
            <a:r>
              <a:rPr lang="en-US" sz="4000" spc="-170" dirty="0">
                <a:solidFill>
                  <a:srgbClr val="C78036"/>
                </a:solidFill>
                <a:latin typeface="Arial"/>
                <a:cs typeface="Arial"/>
              </a:rPr>
              <a:t> </a:t>
            </a:r>
            <a:r>
              <a:rPr lang="en-US" sz="4000" spc="-10" dirty="0">
                <a:solidFill>
                  <a:srgbClr val="C78036"/>
                </a:solidFill>
                <a:latin typeface="Arial"/>
                <a:cs typeface="Arial"/>
              </a:rPr>
              <a:t>Centered</a:t>
            </a:r>
            <a:endParaRPr lang="en-US" sz="4000" dirty="0">
              <a:solidFill>
                <a:prstClr val="black"/>
              </a:solidFill>
              <a:latin typeface="Arial"/>
              <a:cs typeface="Arial"/>
            </a:endParaRPr>
          </a:p>
          <a:p>
            <a:pPr defTabSz="1828800">
              <a:spcBef>
                <a:spcPts val="30"/>
              </a:spcBef>
              <a:buClr>
                <a:srgbClr val="C78036"/>
              </a:buClr>
              <a:buFont typeface="Wingdings"/>
              <a:buChar char=""/>
              <a:tabLst>
                <a:tab pos="1289050" algn="l"/>
                <a:tab pos="1289050" algn="l"/>
                <a:tab pos="1371600" algn="l"/>
                <a:tab pos="1612900" algn="l"/>
              </a:tabLst>
            </a:pPr>
            <a:endParaRPr lang="en-US" sz="4000" dirty="0">
              <a:solidFill>
                <a:prstClr val="black"/>
              </a:solidFill>
              <a:latin typeface="Times New Roman"/>
              <a:cs typeface="Times New Roman"/>
            </a:endParaRPr>
          </a:p>
          <a:p>
            <a:pPr marL="648970" defTabSz="1828800">
              <a:buClr>
                <a:srgbClr val="C78036"/>
              </a:buClr>
              <a:tabLst>
                <a:tab pos="1289050" algn="l"/>
                <a:tab pos="1289050" algn="l"/>
                <a:tab pos="1371600" algn="l"/>
                <a:tab pos="1612900" algn="l"/>
              </a:tabLst>
            </a:pPr>
            <a:r>
              <a:rPr lang="en-US" sz="4000" spc="-20" dirty="0">
                <a:solidFill>
                  <a:srgbClr val="2D637F"/>
                </a:solidFill>
                <a:latin typeface="Arial"/>
                <a:cs typeface="Arial"/>
              </a:rPr>
              <a:t>	</a:t>
            </a:r>
            <a:r>
              <a:rPr lang="en-US" sz="4000" dirty="0">
                <a:solidFill>
                  <a:srgbClr val="2D637F"/>
                </a:solidFill>
                <a:latin typeface="Wingdings"/>
                <a:cs typeface="Wingdings"/>
              </a:rPr>
              <a:t></a:t>
            </a:r>
            <a:r>
              <a:rPr lang="en-US" sz="4000" dirty="0">
                <a:solidFill>
                  <a:srgbClr val="2D637F"/>
                </a:solidFill>
                <a:latin typeface="Times New Roman"/>
                <a:cs typeface="Times New Roman"/>
              </a:rPr>
              <a:t>	</a:t>
            </a:r>
            <a:r>
              <a:rPr lang="en-US" sz="4000" spc="-10" dirty="0">
                <a:solidFill>
                  <a:srgbClr val="C78036"/>
                </a:solidFill>
                <a:latin typeface="Arial"/>
                <a:cs typeface="Arial"/>
              </a:rPr>
              <a:t>Institutional </a:t>
            </a:r>
            <a:r>
              <a:rPr lang="en-US" sz="4000" spc="-30" dirty="0">
                <a:solidFill>
                  <a:srgbClr val="C78036"/>
                </a:solidFill>
                <a:latin typeface="Arial"/>
                <a:cs typeface="Arial"/>
              </a:rPr>
              <a:t>Trust </a:t>
            </a:r>
            <a:r>
              <a:rPr lang="en-US" sz="4000" spc="-10" dirty="0">
                <a:solidFill>
                  <a:srgbClr val="C78036"/>
                </a:solidFill>
                <a:latin typeface="Arial"/>
                <a:cs typeface="Arial"/>
              </a:rPr>
              <a:t>must be</a:t>
            </a:r>
            <a:r>
              <a:rPr lang="en-US" sz="4000" spc="-150" dirty="0">
                <a:solidFill>
                  <a:srgbClr val="C78036"/>
                </a:solidFill>
                <a:latin typeface="Arial"/>
                <a:cs typeface="Arial"/>
              </a:rPr>
              <a:t> </a:t>
            </a:r>
            <a:r>
              <a:rPr lang="en-US" sz="4000" spc="-10" dirty="0">
                <a:solidFill>
                  <a:srgbClr val="C78036"/>
                </a:solidFill>
                <a:latin typeface="Arial"/>
                <a:cs typeface="Arial"/>
              </a:rPr>
              <a:t>Earned</a:t>
            </a:r>
            <a:endParaRPr lang="en-US" sz="4000" dirty="0">
              <a:solidFill>
                <a:prstClr val="black"/>
              </a:solidFill>
              <a:latin typeface="Arial"/>
              <a:cs typeface="Arial"/>
            </a:endParaRPr>
          </a:p>
          <a:p>
            <a:pPr defTabSz="1828800">
              <a:spcBef>
                <a:spcPts val="20"/>
              </a:spcBef>
              <a:buClr>
                <a:srgbClr val="C78036"/>
              </a:buClr>
              <a:buFont typeface="Wingdings"/>
              <a:buChar char=""/>
              <a:tabLst>
                <a:tab pos="1289050" algn="l"/>
                <a:tab pos="1289050" algn="l"/>
                <a:tab pos="1371600" algn="l"/>
                <a:tab pos="1612900" algn="l"/>
              </a:tabLst>
            </a:pPr>
            <a:endParaRPr lang="en-US" sz="4000" dirty="0">
              <a:solidFill>
                <a:prstClr val="black"/>
              </a:solidFill>
              <a:latin typeface="Times New Roman"/>
              <a:cs typeface="Times New Roman"/>
            </a:endParaRPr>
          </a:p>
          <a:p>
            <a:pPr marL="648970" defTabSz="1828800">
              <a:buClr>
                <a:srgbClr val="C78036"/>
              </a:buClr>
              <a:tabLst>
                <a:tab pos="1289050" algn="l"/>
                <a:tab pos="1289050" algn="l"/>
                <a:tab pos="1371600" algn="l"/>
                <a:tab pos="1612900" algn="l"/>
              </a:tabLst>
            </a:pPr>
            <a:r>
              <a:rPr lang="en-US" sz="4000" spc="-10" dirty="0">
                <a:solidFill>
                  <a:srgbClr val="2D637F"/>
                </a:solidFill>
                <a:latin typeface="Arial"/>
                <a:cs typeface="Arial"/>
              </a:rPr>
              <a:t>	</a:t>
            </a:r>
            <a:r>
              <a:rPr lang="en-US" sz="4000" dirty="0">
                <a:solidFill>
                  <a:srgbClr val="2D637F"/>
                </a:solidFill>
                <a:latin typeface="Wingdings"/>
                <a:cs typeface="Wingdings"/>
              </a:rPr>
              <a:t></a:t>
            </a:r>
            <a:r>
              <a:rPr lang="en-US" sz="4000" dirty="0">
                <a:solidFill>
                  <a:srgbClr val="2D637F"/>
                </a:solidFill>
                <a:latin typeface="Times New Roman"/>
                <a:cs typeface="Times New Roman"/>
              </a:rPr>
              <a:t>	</a:t>
            </a:r>
            <a:r>
              <a:rPr lang="en-US" sz="4000" spc="-10" dirty="0">
                <a:solidFill>
                  <a:srgbClr val="C78036"/>
                </a:solidFill>
                <a:latin typeface="Arial"/>
                <a:cs typeface="Arial"/>
              </a:rPr>
              <a:t>Giving </a:t>
            </a:r>
            <a:r>
              <a:rPr lang="en-US" sz="4000" dirty="0">
                <a:solidFill>
                  <a:srgbClr val="C78036"/>
                </a:solidFill>
                <a:latin typeface="Arial"/>
                <a:cs typeface="Arial"/>
              </a:rPr>
              <a:t>is</a:t>
            </a:r>
            <a:r>
              <a:rPr lang="en-US" sz="4000" spc="-60" dirty="0">
                <a:solidFill>
                  <a:srgbClr val="C78036"/>
                </a:solidFill>
                <a:latin typeface="Arial"/>
                <a:cs typeface="Arial"/>
              </a:rPr>
              <a:t> </a:t>
            </a:r>
            <a:r>
              <a:rPr lang="en-US" sz="4000" spc="-30" dirty="0">
                <a:solidFill>
                  <a:srgbClr val="C78036"/>
                </a:solidFill>
                <a:latin typeface="Arial"/>
                <a:cs typeface="Arial"/>
              </a:rPr>
              <a:t>Value-Driven</a:t>
            </a:r>
            <a:endParaRPr lang="en-US" sz="4000" dirty="0">
              <a:solidFill>
                <a:prstClr val="black"/>
              </a:solidFill>
              <a:latin typeface="Arial"/>
              <a:cs typeface="Arial"/>
            </a:endParaRPr>
          </a:p>
          <a:p>
            <a:pPr defTabSz="1828800">
              <a:spcBef>
                <a:spcPts val="20"/>
              </a:spcBef>
              <a:buClr>
                <a:srgbClr val="C78036"/>
              </a:buClr>
              <a:buFont typeface="Wingdings"/>
              <a:buChar char=""/>
              <a:tabLst>
                <a:tab pos="1289050" algn="l"/>
                <a:tab pos="1289050" algn="l"/>
                <a:tab pos="1371600" algn="l"/>
                <a:tab pos="1612900" algn="l"/>
              </a:tabLst>
            </a:pPr>
            <a:endParaRPr lang="en-US" sz="4000" dirty="0">
              <a:solidFill>
                <a:prstClr val="black"/>
              </a:solidFill>
              <a:latin typeface="Times New Roman"/>
              <a:cs typeface="Times New Roman"/>
            </a:endParaRPr>
          </a:p>
          <a:p>
            <a:pPr marL="648970" defTabSz="1828800">
              <a:spcBef>
                <a:spcPts val="10"/>
              </a:spcBef>
              <a:buClr>
                <a:srgbClr val="C78036"/>
              </a:buClr>
              <a:tabLst>
                <a:tab pos="1289050" algn="l"/>
                <a:tab pos="1289050" algn="l"/>
                <a:tab pos="1371600" algn="l"/>
                <a:tab pos="1612900" algn="l"/>
              </a:tabLst>
            </a:pPr>
            <a:r>
              <a:rPr lang="en-US" sz="4000" spc="-10" dirty="0">
                <a:solidFill>
                  <a:srgbClr val="2D637F"/>
                </a:solidFill>
                <a:latin typeface="Arial"/>
                <a:cs typeface="Arial"/>
              </a:rPr>
              <a:t>	</a:t>
            </a:r>
            <a:r>
              <a:rPr lang="en-US" sz="4000" dirty="0">
                <a:solidFill>
                  <a:srgbClr val="2D637F"/>
                </a:solidFill>
                <a:latin typeface="Wingdings"/>
                <a:cs typeface="Wingdings"/>
              </a:rPr>
              <a:t></a:t>
            </a:r>
            <a:r>
              <a:rPr lang="en-US" sz="4000" dirty="0">
                <a:solidFill>
                  <a:srgbClr val="2D637F"/>
                </a:solidFill>
                <a:latin typeface="Times New Roman"/>
                <a:cs typeface="Times New Roman"/>
              </a:rPr>
              <a:t>	</a:t>
            </a:r>
            <a:r>
              <a:rPr lang="en-US" sz="4000" spc="-10" dirty="0">
                <a:solidFill>
                  <a:srgbClr val="C78036"/>
                </a:solidFill>
                <a:latin typeface="Arial"/>
                <a:cs typeface="Arial"/>
              </a:rPr>
              <a:t>Fundraising </a:t>
            </a:r>
            <a:r>
              <a:rPr lang="en-US" sz="4000" dirty="0">
                <a:solidFill>
                  <a:srgbClr val="C78036"/>
                </a:solidFill>
                <a:latin typeface="Arial"/>
                <a:cs typeface="Arial"/>
              </a:rPr>
              <a:t>is </a:t>
            </a:r>
            <a:r>
              <a:rPr lang="en-US" sz="4000" spc="-10" dirty="0">
                <a:solidFill>
                  <a:srgbClr val="C78036"/>
                </a:solidFill>
                <a:latin typeface="Arial"/>
                <a:cs typeface="Arial"/>
              </a:rPr>
              <a:t>Nurturing</a:t>
            </a:r>
            <a:r>
              <a:rPr lang="en-US" sz="4000" spc="-130" dirty="0">
                <a:solidFill>
                  <a:srgbClr val="C78036"/>
                </a:solidFill>
                <a:latin typeface="Arial"/>
                <a:cs typeface="Arial"/>
              </a:rPr>
              <a:t> </a:t>
            </a:r>
            <a:r>
              <a:rPr lang="en-US" sz="4000" spc="-10" dirty="0">
                <a:solidFill>
                  <a:srgbClr val="C78036"/>
                </a:solidFill>
                <a:latin typeface="Arial"/>
                <a:cs typeface="Arial"/>
              </a:rPr>
              <a:t>Generosity</a:t>
            </a:r>
            <a:endParaRPr lang="en-US" sz="4000" dirty="0">
              <a:solidFill>
                <a:prstClr val="black"/>
              </a:solidFill>
              <a:latin typeface="Arial"/>
              <a:cs typeface="Arial"/>
            </a:endParaRPr>
          </a:p>
          <a:p>
            <a:pPr defTabSz="1828800">
              <a:spcBef>
                <a:spcPts val="30"/>
              </a:spcBef>
              <a:buClr>
                <a:srgbClr val="C78036"/>
              </a:buClr>
              <a:buFont typeface="Wingdings"/>
              <a:buChar char=""/>
              <a:tabLst>
                <a:tab pos="1289050" algn="l"/>
                <a:tab pos="1289050" algn="l"/>
                <a:tab pos="1371600" algn="l"/>
                <a:tab pos="1612900" algn="l"/>
              </a:tabLst>
            </a:pPr>
            <a:endParaRPr lang="en-US" sz="4000" dirty="0">
              <a:solidFill>
                <a:prstClr val="black"/>
              </a:solidFill>
              <a:latin typeface="Times New Roman"/>
              <a:cs typeface="Times New Roman"/>
            </a:endParaRPr>
          </a:p>
          <a:p>
            <a:pPr marL="648970" defTabSz="1828800">
              <a:buClr>
                <a:srgbClr val="C78036"/>
              </a:buClr>
              <a:tabLst>
                <a:tab pos="1289050" algn="l"/>
                <a:tab pos="1289050" algn="l"/>
                <a:tab pos="1371600" algn="l"/>
                <a:tab pos="1612900" algn="l"/>
              </a:tabLst>
            </a:pPr>
            <a:r>
              <a:rPr lang="en-US" sz="4000" spc="-10" dirty="0">
                <a:solidFill>
                  <a:srgbClr val="2D637F"/>
                </a:solidFill>
                <a:latin typeface="Arial"/>
                <a:cs typeface="Arial"/>
              </a:rPr>
              <a:t>	</a:t>
            </a:r>
            <a:r>
              <a:rPr lang="en-US" sz="4000" dirty="0">
                <a:solidFill>
                  <a:srgbClr val="2D637F"/>
                </a:solidFill>
                <a:latin typeface="Wingdings"/>
                <a:cs typeface="Wingdings"/>
              </a:rPr>
              <a:t></a:t>
            </a:r>
            <a:r>
              <a:rPr lang="en-US" sz="4000" dirty="0">
                <a:solidFill>
                  <a:srgbClr val="2D637F"/>
                </a:solidFill>
                <a:latin typeface="Times New Roman"/>
                <a:cs typeface="Times New Roman"/>
              </a:rPr>
              <a:t>	</a:t>
            </a:r>
            <a:r>
              <a:rPr lang="en-US" sz="4000" spc="-10" dirty="0">
                <a:solidFill>
                  <a:srgbClr val="C78036"/>
                </a:solidFill>
                <a:latin typeface="Arial"/>
                <a:cs typeface="Arial"/>
              </a:rPr>
              <a:t>The </a:t>
            </a:r>
            <a:r>
              <a:rPr lang="en-US" sz="4000" dirty="0">
                <a:solidFill>
                  <a:srgbClr val="C78036"/>
                </a:solidFill>
                <a:latin typeface="Arial"/>
                <a:cs typeface="Arial"/>
              </a:rPr>
              <a:t>Gift </a:t>
            </a:r>
            <a:r>
              <a:rPr lang="en-US" sz="4000" spc="-10" dirty="0">
                <a:solidFill>
                  <a:srgbClr val="C78036"/>
                </a:solidFill>
                <a:latin typeface="Arial"/>
                <a:cs typeface="Arial"/>
              </a:rPr>
              <a:t>as </a:t>
            </a:r>
            <a:r>
              <a:rPr lang="en-US" sz="4000" dirty="0">
                <a:solidFill>
                  <a:srgbClr val="C78036"/>
                </a:solidFill>
                <a:latin typeface="Arial"/>
                <a:cs typeface="Arial"/>
              </a:rPr>
              <a:t>a </a:t>
            </a:r>
            <a:r>
              <a:rPr lang="en-US" sz="4000" spc="-10" dirty="0">
                <a:solidFill>
                  <a:srgbClr val="C78036"/>
                </a:solidFill>
                <a:latin typeface="Arial"/>
                <a:cs typeface="Arial"/>
              </a:rPr>
              <a:t>Means </a:t>
            </a:r>
            <a:r>
              <a:rPr lang="en-US" sz="4000" dirty="0">
                <a:solidFill>
                  <a:srgbClr val="C78036"/>
                </a:solidFill>
                <a:latin typeface="Arial"/>
                <a:cs typeface="Arial"/>
              </a:rPr>
              <a:t>to</a:t>
            </a:r>
            <a:r>
              <a:rPr lang="en-US" sz="4000" spc="-200" dirty="0">
                <a:solidFill>
                  <a:srgbClr val="C78036"/>
                </a:solidFill>
                <a:latin typeface="Arial"/>
                <a:cs typeface="Arial"/>
              </a:rPr>
              <a:t> </a:t>
            </a:r>
            <a:r>
              <a:rPr lang="en-US" sz="4000" spc="-10" dirty="0">
                <a:solidFill>
                  <a:srgbClr val="C78036"/>
                </a:solidFill>
                <a:latin typeface="Arial"/>
                <a:cs typeface="Arial"/>
              </a:rPr>
              <a:t>Philanthropy</a:t>
            </a:r>
            <a:endParaRPr lang="en-US" sz="4000" dirty="0">
              <a:solidFill>
                <a:prstClr val="black"/>
              </a:solidFill>
              <a:latin typeface="Arial"/>
              <a:cs typeface="Arial"/>
            </a:endParaRPr>
          </a:p>
          <a:p>
            <a:pPr defTabSz="1828800">
              <a:spcBef>
                <a:spcPts val="30"/>
              </a:spcBef>
              <a:buClr>
                <a:srgbClr val="C78036"/>
              </a:buClr>
              <a:buFont typeface="Wingdings"/>
              <a:buChar char=""/>
            </a:pPr>
            <a:endParaRPr lang="en-US" sz="3100" dirty="0">
              <a:solidFill>
                <a:prstClr val="black"/>
              </a:solidFill>
              <a:latin typeface="Times New Roman"/>
              <a:cs typeface="Times New Roman"/>
            </a:endParaRPr>
          </a:p>
        </p:txBody>
      </p:sp>
    </p:spTree>
    <p:extLst>
      <p:ext uri="{BB962C8B-B14F-4D97-AF65-F5344CB8AC3E}">
        <p14:creationId xmlns:p14="http://schemas.microsoft.com/office/powerpoint/2010/main" val="192962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0" y="3282194"/>
            <a:ext cx="4968240" cy="912045"/>
          </a:xfrm>
          <a:prstGeom prst="rect">
            <a:avLst/>
          </a:prstGeom>
        </p:spPr>
        <p:txBody>
          <a:bodyPr vert="horz" wrap="square" lIns="0" tIns="25400" rIns="0" bIns="0" rtlCol="0" anchor="ctr">
            <a:spAutoFit/>
          </a:bodyPr>
          <a:lstStyle/>
          <a:p>
            <a:pPr marL="25400">
              <a:spcBef>
                <a:spcPts val="200"/>
              </a:spcBef>
            </a:pPr>
            <a:r>
              <a:rPr sz="6400" spc="-10" dirty="0">
                <a:solidFill>
                  <a:srgbClr val="2D637F"/>
                </a:solidFill>
                <a:latin typeface="Arial"/>
                <a:cs typeface="Arial"/>
              </a:rPr>
              <a:t>Supply</a:t>
            </a:r>
            <a:r>
              <a:rPr sz="6400" spc="-180" dirty="0">
                <a:solidFill>
                  <a:srgbClr val="2D637F"/>
                </a:solidFill>
                <a:latin typeface="Arial"/>
                <a:cs typeface="Arial"/>
              </a:rPr>
              <a:t> </a:t>
            </a:r>
            <a:r>
              <a:rPr sz="6400" spc="-10" dirty="0">
                <a:solidFill>
                  <a:srgbClr val="2D637F"/>
                </a:solidFill>
                <a:latin typeface="Arial"/>
                <a:cs typeface="Arial"/>
              </a:rPr>
              <a:t>Side:</a:t>
            </a:r>
            <a:endParaRPr sz="6400" dirty="0">
              <a:latin typeface="Arial"/>
              <a:cs typeface="Arial"/>
            </a:endParaRPr>
          </a:p>
        </p:txBody>
      </p:sp>
      <p:sp>
        <p:nvSpPr>
          <p:cNvPr id="3" name="object 3"/>
          <p:cNvSpPr txBox="1">
            <a:spLocks noGrp="1"/>
          </p:cNvSpPr>
          <p:nvPr>
            <p:ph sz="half" idx="2"/>
          </p:nvPr>
        </p:nvSpPr>
        <p:spPr>
          <a:xfrm>
            <a:off x="12416723" y="4300446"/>
            <a:ext cx="10344574" cy="7421071"/>
          </a:xfrm>
          <a:prstGeom prst="rect">
            <a:avLst/>
          </a:prstGeom>
        </p:spPr>
        <p:txBody>
          <a:bodyPr vert="horz" wrap="square" lIns="0" tIns="24130" rIns="0" bIns="0" rtlCol="0">
            <a:spAutoFit/>
          </a:bodyPr>
          <a:lstStyle/>
          <a:p>
            <a:pPr marL="0" indent="0">
              <a:spcBef>
                <a:spcPts val="190"/>
              </a:spcBef>
              <a:buNone/>
            </a:pPr>
            <a:r>
              <a:rPr spc="-10" dirty="0"/>
              <a:t>The </a:t>
            </a:r>
            <a:r>
              <a:rPr lang="en-US" spc="-10" dirty="0"/>
              <a:t>(new) </a:t>
            </a:r>
            <a:r>
              <a:rPr spc="-10" dirty="0"/>
              <a:t>Inclination</a:t>
            </a:r>
            <a:r>
              <a:rPr dirty="0"/>
              <a:t> </a:t>
            </a:r>
            <a:r>
              <a:rPr spc="-10" dirty="0"/>
              <a:t>Model</a:t>
            </a:r>
          </a:p>
          <a:p>
            <a:pPr marL="1512570" marR="525780" indent="-572770">
              <a:lnSpc>
                <a:spcPct val="110000"/>
              </a:lnSpc>
              <a:spcBef>
                <a:spcPts val="2600"/>
              </a:spcBef>
              <a:buClr>
                <a:srgbClr val="C78036"/>
              </a:buClr>
              <a:buFont typeface="Wingdings"/>
              <a:buChar char=""/>
              <a:tabLst>
                <a:tab pos="1512570" algn="l"/>
                <a:tab pos="1513840" algn="l"/>
              </a:tabLst>
            </a:pPr>
            <a:r>
              <a:rPr sz="4000" dirty="0">
                <a:solidFill>
                  <a:srgbClr val="2D637F"/>
                </a:solidFill>
              </a:rPr>
              <a:t>Focus </a:t>
            </a:r>
            <a:r>
              <a:rPr sz="4000" spc="-10" dirty="0">
                <a:solidFill>
                  <a:srgbClr val="2D637F"/>
                </a:solidFill>
              </a:rPr>
              <a:t>is </a:t>
            </a:r>
            <a:r>
              <a:rPr sz="4000" dirty="0">
                <a:solidFill>
                  <a:srgbClr val="2D637F"/>
                </a:solidFill>
              </a:rPr>
              <a:t>on </a:t>
            </a:r>
            <a:r>
              <a:rPr sz="4000" spc="-10" dirty="0">
                <a:solidFill>
                  <a:srgbClr val="2D637F"/>
                </a:solidFill>
              </a:rPr>
              <a:t>the</a:t>
            </a:r>
            <a:r>
              <a:rPr sz="4000" spc="-160" dirty="0">
                <a:solidFill>
                  <a:srgbClr val="2D637F"/>
                </a:solidFill>
              </a:rPr>
              <a:t> </a:t>
            </a:r>
            <a:r>
              <a:rPr sz="4000" spc="-10" dirty="0">
                <a:solidFill>
                  <a:srgbClr val="2D637F"/>
                </a:solidFill>
              </a:rPr>
              <a:t>individual  </a:t>
            </a:r>
            <a:r>
              <a:rPr sz="4000" dirty="0">
                <a:solidFill>
                  <a:srgbClr val="2D637F"/>
                </a:solidFill>
              </a:rPr>
              <a:t>and </a:t>
            </a:r>
            <a:r>
              <a:rPr sz="4000" spc="-10" dirty="0">
                <a:solidFill>
                  <a:srgbClr val="2D637F"/>
                </a:solidFill>
              </a:rPr>
              <a:t>his/her</a:t>
            </a:r>
            <a:r>
              <a:rPr sz="4000" spc="-160" dirty="0">
                <a:solidFill>
                  <a:srgbClr val="2D637F"/>
                </a:solidFill>
              </a:rPr>
              <a:t> </a:t>
            </a:r>
            <a:r>
              <a:rPr sz="4000" dirty="0">
                <a:solidFill>
                  <a:srgbClr val="2D637F"/>
                </a:solidFill>
              </a:rPr>
              <a:t>passions</a:t>
            </a:r>
            <a:endParaRPr sz="4000" dirty="0"/>
          </a:p>
          <a:p>
            <a:pPr marL="1512570" marR="636270" indent="-572770">
              <a:lnSpc>
                <a:spcPct val="110000"/>
              </a:lnSpc>
              <a:spcBef>
                <a:spcPts val="2390"/>
              </a:spcBef>
              <a:buClr>
                <a:srgbClr val="C78036"/>
              </a:buClr>
              <a:buFont typeface="Wingdings"/>
              <a:buChar char=""/>
              <a:tabLst>
                <a:tab pos="1512570" algn="l"/>
                <a:tab pos="1513840" algn="l"/>
              </a:tabLst>
            </a:pPr>
            <a:r>
              <a:rPr sz="4000" spc="-10" dirty="0">
                <a:solidFill>
                  <a:srgbClr val="2D637F"/>
                </a:solidFill>
              </a:rPr>
              <a:t>Potential </a:t>
            </a:r>
            <a:r>
              <a:rPr sz="4000" dirty="0">
                <a:solidFill>
                  <a:srgbClr val="2D637F"/>
                </a:solidFill>
              </a:rPr>
              <a:t>donor </a:t>
            </a:r>
            <a:r>
              <a:rPr sz="4000" spc="-10" dirty="0">
                <a:solidFill>
                  <a:srgbClr val="2D637F"/>
                </a:solidFill>
              </a:rPr>
              <a:t>is</a:t>
            </a:r>
            <a:r>
              <a:rPr sz="4000" spc="-170" dirty="0">
                <a:solidFill>
                  <a:srgbClr val="2D637F"/>
                </a:solidFill>
              </a:rPr>
              <a:t> </a:t>
            </a:r>
            <a:r>
              <a:rPr sz="4000" dirty="0">
                <a:solidFill>
                  <a:srgbClr val="2D637F"/>
                </a:solidFill>
              </a:rPr>
              <a:t>guided  through a process of  </a:t>
            </a:r>
            <a:r>
              <a:rPr sz="4000" spc="-10" dirty="0">
                <a:solidFill>
                  <a:srgbClr val="2D637F"/>
                </a:solidFill>
              </a:rPr>
              <a:t>discernment</a:t>
            </a:r>
            <a:endParaRPr sz="4000" dirty="0"/>
          </a:p>
          <a:p>
            <a:pPr marL="1512570" marR="10160" indent="-572770">
              <a:lnSpc>
                <a:spcPct val="110000"/>
              </a:lnSpc>
              <a:spcBef>
                <a:spcPts val="2390"/>
              </a:spcBef>
              <a:buClr>
                <a:srgbClr val="C78036"/>
              </a:buClr>
              <a:buFont typeface="Wingdings"/>
              <a:buChar char=""/>
              <a:tabLst>
                <a:tab pos="1512570" algn="l"/>
                <a:tab pos="1513840" algn="l"/>
                <a:tab pos="3006090" algn="l"/>
              </a:tabLst>
            </a:pPr>
            <a:r>
              <a:rPr sz="4000" dirty="0">
                <a:solidFill>
                  <a:srgbClr val="2D637F"/>
                </a:solidFill>
              </a:rPr>
              <a:t>Goal:	</a:t>
            </a:r>
            <a:r>
              <a:rPr sz="4000" spc="-10" dirty="0">
                <a:solidFill>
                  <a:srgbClr val="2D637F"/>
                </a:solidFill>
              </a:rPr>
              <a:t>to </a:t>
            </a:r>
            <a:r>
              <a:rPr sz="4000" dirty="0">
                <a:solidFill>
                  <a:srgbClr val="2D637F"/>
                </a:solidFill>
              </a:rPr>
              <a:t>inspire</a:t>
            </a:r>
            <a:r>
              <a:rPr sz="4000" spc="-180" dirty="0">
                <a:solidFill>
                  <a:srgbClr val="2D637F"/>
                </a:solidFill>
              </a:rPr>
              <a:t> </a:t>
            </a:r>
            <a:r>
              <a:rPr sz="4000" spc="-10" dirty="0">
                <a:solidFill>
                  <a:srgbClr val="2D637F"/>
                </a:solidFill>
              </a:rPr>
              <a:t>the</a:t>
            </a:r>
            <a:r>
              <a:rPr sz="4000" spc="-60" dirty="0">
                <a:solidFill>
                  <a:srgbClr val="2D637F"/>
                </a:solidFill>
              </a:rPr>
              <a:t> </a:t>
            </a:r>
            <a:r>
              <a:rPr sz="4000" dirty="0">
                <a:solidFill>
                  <a:srgbClr val="2D637F"/>
                </a:solidFill>
              </a:rPr>
              <a:t>donor’s  </a:t>
            </a:r>
            <a:r>
              <a:rPr sz="4000" spc="-10" dirty="0">
                <a:solidFill>
                  <a:srgbClr val="2D637F"/>
                </a:solidFill>
              </a:rPr>
              <a:t>imagination</a:t>
            </a:r>
            <a:endParaRPr sz="4000" dirty="0"/>
          </a:p>
          <a:p>
            <a:pPr marL="1512570" marR="248920" indent="-572770">
              <a:lnSpc>
                <a:spcPct val="110000"/>
              </a:lnSpc>
              <a:spcBef>
                <a:spcPts val="2390"/>
              </a:spcBef>
              <a:buClr>
                <a:srgbClr val="C78036"/>
              </a:buClr>
              <a:buFont typeface="Wingdings"/>
              <a:buChar char=""/>
              <a:tabLst>
                <a:tab pos="1512570" algn="l"/>
                <a:tab pos="1513840" algn="l"/>
                <a:tab pos="3374390" algn="l"/>
              </a:tabLst>
            </a:pPr>
            <a:r>
              <a:rPr sz="4000" spc="-10" dirty="0">
                <a:solidFill>
                  <a:srgbClr val="2D637F"/>
                </a:solidFill>
              </a:rPr>
              <a:t>Result:	establishment</a:t>
            </a:r>
            <a:r>
              <a:rPr sz="4000" spc="-150" dirty="0">
                <a:solidFill>
                  <a:srgbClr val="2D637F"/>
                </a:solidFill>
              </a:rPr>
              <a:t> </a:t>
            </a:r>
            <a:r>
              <a:rPr sz="4000" dirty="0">
                <a:solidFill>
                  <a:srgbClr val="2D637F"/>
                </a:solidFill>
              </a:rPr>
              <a:t>of</a:t>
            </a:r>
            <a:r>
              <a:rPr sz="4000" spc="-50" dirty="0">
                <a:solidFill>
                  <a:srgbClr val="2D637F"/>
                </a:solidFill>
              </a:rPr>
              <a:t> </a:t>
            </a:r>
            <a:r>
              <a:rPr sz="4000" dirty="0">
                <a:solidFill>
                  <a:srgbClr val="2D637F"/>
                </a:solidFill>
              </a:rPr>
              <a:t>a  </a:t>
            </a:r>
            <a:r>
              <a:rPr sz="4000" spc="-10" dirty="0">
                <a:solidFill>
                  <a:srgbClr val="2D637F"/>
                </a:solidFill>
              </a:rPr>
              <a:t>relationship</a:t>
            </a:r>
            <a:endParaRPr sz="4000" dirty="0"/>
          </a:p>
        </p:txBody>
      </p:sp>
      <p:sp>
        <p:nvSpPr>
          <p:cNvPr id="4" name="object 4"/>
          <p:cNvSpPr txBox="1"/>
          <p:nvPr/>
        </p:nvSpPr>
        <p:spPr>
          <a:xfrm>
            <a:off x="2106706" y="3085620"/>
            <a:ext cx="8089898" cy="1873590"/>
          </a:xfrm>
          <a:prstGeom prst="rect">
            <a:avLst/>
          </a:prstGeom>
        </p:spPr>
        <p:txBody>
          <a:bodyPr vert="horz" wrap="square" lIns="0" tIns="26670" rIns="0" bIns="0" rtlCol="0">
            <a:spAutoFit/>
          </a:bodyPr>
          <a:lstStyle/>
          <a:p>
            <a:pPr marL="25400" defTabSz="1828800">
              <a:spcBef>
                <a:spcPts val="210"/>
              </a:spcBef>
            </a:pPr>
            <a:r>
              <a:rPr sz="6400" b="1" spc="-10" dirty="0">
                <a:solidFill>
                  <a:srgbClr val="2D637F"/>
                </a:solidFill>
                <a:latin typeface="Arial"/>
                <a:cs typeface="Arial"/>
              </a:rPr>
              <a:t>Demand</a:t>
            </a:r>
            <a:r>
              <a:rPr sz="6400" b="1" spc="-170" dirty="0">
                <a:solidFill>
                  <a:srgbClr val="2D637F"/>
                </a:solidFill>
                <a:latin typeface="Arial"/>
                <a:cs typeface="Arial"/>
              </a:rPr>
              <a:t> </a:t>
            </a:r>
            <a:r>
              <a:rPr sz="6400" b="1" spc="-10" dirty="0">
                <a:solidFill>
                  <a:srgbClr val="2D637F"/>
                </a:solidFill>
                <a:latin typeface="Arial"/>
                <a:cs typeface="Arial"/>
              </a:rPr>
              <a:t>Side:</a:t>
            </a:r>
            <a:endParaRPr sz="6400" dirty="0">
              <a:solidFill>
                <a:prstClr val="black"/>
              </a:solidFill>
              <a:latin typeface="Arial"/>
              <a:cs typeface="Arial"/>
            </a:endParaRPr>
          </a:p>
          <a:p>
            <a:pPr marL="25400" defTabSz="1828800">
              <a:spcBef>
                <a:spcPts val="30"/>
              </a:spcBef>
            </a:pPr>
            <a:r>
              <a:rPr sz="5600" spc="-10" dirty="0">
                <a:solidFill>
                  <a:srgbClr val="C78036"/>
                </a:solidFill>
                <a:latin typeface="Arial"/>
                <a:cs typeface="Arial"/>
              </a:rPr>
              <a:t>The </a:t>
            </a:r>
            <a:r>
              <a:rPr lang="en-US" sz="5600" spc="-10" dirty="0">
                <a:solidFill>
                  <a:srgbClr val="C78036"/>
                </a:solidFill>
                <a:latin typeface="Arial"/>
                <a:cs typeface="Arial"/>
              </a:rPr>
              <a:t>(old) </a:t>
            </a:r>
            <a:r>
              <a:rPr sz="5600" spc="-10" dirty="0">
                <a:solidFill>
                  <a:srgbClr val="C78036"/>
                </a:solidFill>
                <a:latin typeface="Arial"/>
                <a:cs typeface="Arial"/>
              </a:rPr>
              <a:t>Scolding</a:t>
            </a:r>
            <a:r>
              <a:rPr sz="5600" spc="-20" dirty="0">
                <a:solidFill>
                  <a:srgbClr val="C78036"/>
                </a:solidFill>
                <a:latin typeface="Arial"/>
                <a:cs typeface="Arial"/>
              </a:rPr>
              <a:t> </a:t>
            </a:r>
            <a:r>
              <a:rPr sz="5600" spc="-10" dirty="0">
                <a:solidFill>
                  <a:srgbClr val="C78036"/>
                </a:solidFill>
                <a:latin typeface="Arial"/>
                <a:cs typeface="Arial"/>
              </a:rPr>
              <a:t>Model</a:t>
            </a:r>
            <a:endParaRPr sz="5600" dirty="0">
              <a:solidFill>
                <a:prstClr val="black"/>
              </a:solidFill>
              <a:latin typeface="Arial"/>
              <a:cs typeface="Arial"/>
            </a:endParaRPr>
          </a:p>
        </p:txBody>
      </p:sp>
      <p:sp>
        <p:nvSpPr>
          <p:cNvPr id="5" name="object 5"/>
          <p:cNvSpPr txBox="1"/>
          <p:nvPr/>
        </p:nvSpPr>
        <p:spPr>
          <a:xfrm>
            <a:off x="3021103" y="4924785"/>
            <a:ext cx="7175500" cy="6796732"/>
          </a:xfrm>
          <a:prstGeom prst="rect">
            <a:avLst/>
          </a:prstGeom>
        </p:spPr>
        <p:txBody>
          <a:bodyPr vert="horz" wrap="square" lIns="0" tIns="330200" rIns="0" bIns="0" rtlCol="0">
            <a:spAutoFit/>
          </a:bodyPr>
          <a:lstStyle/>
          <a:p>
            <a:pPr marL="598170" indent="-572770" defTabSz="1828800">
              <a:spcBef>
                <a:spcPts val="2600"/>
              </a:spcBef>
              <a:buClr>
                <a:srgbClr val="C78036"/>
              </a:buClr>
              <a:buFont typeface="Wingdings"/>
              <a:buChar char=""/>
              <a:tabLst>
                <a:tab pos="598170" algn="l"/>
                <a:tab pos="599440" algn="l"/>
              </a:tabLst>
            </a:pPr>
            <a:r>
              <a:rPr sz="4000" dirty="0">
                <a:solidFill>
                  <a:srgbClr val="2D637F"/>
                </a:solidFill>
                <a:latin typeface="Arial"/>
                <a:cs typeface="Arial"/>
              </a:rPr>
              <a:t>Focus </a:t>
            </a:r>
            <a:r>
              <a:rPr sz="4000" spc="-10" dirty="0">
                <a:solidFill>
                  <a:srgbClr val="2D637F"/>
                </a:solidFill>
                <a:latin typeface="Arial"/>
                <a:cs typeface="Arial"/>
              </a:rPr>
              <a:t>is </a:t>
            </a:r>
            <a:r>
              <a:rPr sz="4000" dirty="0">
                <a:solidFill>
                  <a:srgbClr val="2D637F"/>
                </a:solidFill>
                <a:latin typeface="Arial"/>
                <a:cs typeface="Arial"/>
              </a:rPr>
              <a:t>on </a:t>
            </a:r>
            <a:r>
              <a:rPr sz="4000" spc="-10" dirty="0">
                <a:solidFill>
                  <a:srgbClr val="2D637F"/>
                </a:solidFill>
                <a:latin typeface="Arial"/>
                <a:cs typeface="Arial"/>
              </a:rPr>
              <a:t>the </a:t>
            </a:r>
            <a:r>
              <a:rPr sz="4000" dirty="0">
                <a:solidFill>
                  <a:srgbClr val="2D637F"/>
                </a:solidFill>
                <a:latin typeface="Arial"/>
                <a:cs typeface="Arial"/>
              </a:rPr>
              <a:t>case or</a:t>
            </a:r>
            <a:r>
              <a:rPr sz="4000" spc="-260" dirty="0">
                <a:solidFill>
                  <a:srgbClr val="2D637F"/>
                </a:solidFill>
                <a:latin typeface="Arial"/>
                <a:cs typeface="Arial"/>
              </a:rPr>
              <a:t> </a:t>
            </a:r>
            <a:r>
              <a:rPr sz="4000" dirty="0">
                <a:solidFill>
                  <a:srgbClr val="2D637F"/>
                </a:solidFill>
                <a:latin typeface="Arial"/>
                <a:cs typeface="Arial"/>
              </a:rPr>
              <a:t>need</a:t>
            </a:r>
            <a:endParaRPr sz="4000" dirty="0">
              <a:solidFill>
                <a:prstClr val="black"/>
              </a:solidFill>
              <a:latin typeface="Arial"/>
              <a:cs typeface="Arial"/>
            </a:endParaRPr>
          </a:p>
          <a:p>
            <a:pPr marL="598170" marR="10160" indent="-572770" defTabSz="1828800">
              <a:spcBef>
                <a:spcPts val="2400"/>
              </a:spcBef>
              <a:buClr>
                <a:srgbClr val="C78036"/>
              </a:buClr>
              <a:buFont typeface="Wingdings"/>
              <a:buChar char=""/>
              <a:tabLst>
                <a:tab pos="598170" algn="l"/>
                <a:tab pos="599440" algn="l"/>
              </a:tabLst>
            </a:pPr>
            <a:r>
              <a:rPr sz="4000" spc="-10" dirty="0">
                <a:solidFill>
                  <a:srgbClr val="2D637F"/>
                </a:solidFill>
                <a:latin typeface="Arial"/>
                <a:cs typeface="Arial"/>
              </a:rPr>
              <a:t>Presentation is intended to  </a:t>
            </a:r>
            <a:r>
              <a:rPr sz="4000" dirty="0">
                <a:solidFill>
                  <a:srgbClr val="2D637F"/>
                </a:solidFill>
                <a:latin typeface="Arial"/>
                <a:cs typeface="Arial"/>
              </a:rPr>
              <a:t>awaken a sense of</a:t>
            </a:r>
            <a:r>
              <a:rPr sz="4000" spc="-228" dirty="0">
                <a:solidFill>
                  <a:srgbClr val="2D637F"/>
                </a:solidFill>
                <a:latin typeface="Arial"/>
                <a:cs typeface="Arial"/>
              </a:rPr>
              <a:t> </a:t>
            </a:r>
            <a:r>
              <a:rPr sz="4000" spc="-10" dirty="0">
                <a:solidFill>
                  <a:srgbClr val="2D637F"/>
                </a:solidFill>
                <a:latin typeface="Arial"/>
                <a:cs typeface="Arial"/>
              </a:rPr>
              <a:t>obligation  </a:t>
            </a:r>
            <a:r>
              <a:rPr sz="4000" dirty="0">
                <a:solidFill>
                  <a:srgbClr val="2D637F"/>
                </a:solidFill>
                <a:latin typeface="Arial"/>
                <a:cs typeface="Arial"/>
              </a:rPr>
              <a:t>or</a:t>
            </a:r>
            <a:r>
              <a:rPr sz="4000" spc="-190" dirty="0">
                <a:solidFill>
                  <a:srgbClr val="2D637F"/>
                </a:solidFill>
                <a:latin typeface="Arial"/>
                <a:cs typeface="Arial"/>
              </a:rPr>
              <a:t> </a:t>
            </a:r>
            <a:r>
              <a:rPr sz="4000" spc="-10" dirty="0">
                <a:solidFill>
                  <a:srgbClr val="2D637F"/>
                </a:solidFill>
                <a:latin typeface="Arial"/>
                <a:cs typeface="Arial"/>
              </a:rPr>
              <a:t>duty</a:t>
            </a:r>
            <a:endParaRPr sz="4000" dirty="0">
              <a:solidFill>
                <a:prstClr val="black"/>
              </a:solidFill>
              <a:latin typeface="Arial"/>
              <a:cs typeface="Arial"/>
            </a:endParaRPr>
          </a:p>
          <a:p>
            <a:pPr marL="598170" marR="143510" indent="-572770" defTabSz="1828800">
              <a:spcBef>
                <a:spcPts val="2390"/>
              </a:spcBef>
              <a:buClr>
                <a:srgbClr val="C78036"/>
              </a:buClr>
              <a:buFont typeface="Wingdings"/>
              <a:buChar char=""/>
              <a:tabLst>
                <a:tab pos="598170" algn="l"/>
                <a:tab pos="599440" algn="l"/>
              </a:tabLst>
            </a:pPr>
            <a:r>
              <a:rPr sz="4000" dirty="0">
                <a:solidFill>
                  <a:srgbClr val="2D637F"/>
                </a:solidFill>
                <a:latin typeface="Arial"/>
                <a:cs typeface="Arial"/>
              </a:rPr>
              <a:t>Goal: </a:t>
            </a:r>
            <a:r>
              <a:rPr sz="4000" spc="-10" dirty="0">
                <a:solidFill>
                  <a:srgbClr val="2D637F"/>
                </a:solidFill>
                <a:latin typeface="Arial"/>
                <a:cs typeface="Arial"/>
              </a:rPr>
              <a:t>guilt, via</a:t>
            </a:r>
            <a:r>
              <a:rPr sz="4000" spc="-180" dirty="0">
                <a:solidFill>
                  <a:srgbClr val="2D637F"/>
                </a:solidFill>
                <a:latin typeface="Arial"/>
                <a:cs typeface="Arial"/>
              </a:rPr>
              <a:t> </a:t>
            </a:r>
            <a:r>
              <a:rPr sz="4000" dirty="0">
                <a:solidFill>
                  <a:srgbClr val="2D637F"/>
                </a:solidFill>
                <a:latin typeface="Arial"/>
                <a:cs typeface="Arial"/>
              </a:rPr>
              <a:t>psychological  or </a:t>
            </a:r>
            <a:r>
              <a:rPr sz="4000" spc="-10" dirty="0">
                <a:solidFill>
                  <a:srgbClr val="2D637F"/>
                </a:solidFill>
                <a:latin typeface="Arial"/>
                <a:cs typeface="Arial"/>
              </a:rPr>
              <a:t>spiritual inducements,  </a:t>
            </a:r>
            <a:r>
              <a:rPr sz="4000" dirty="0">
                <a:solidFill>
                  <a:srgbClr val="2D637F"/>
                </a:solidFill>
                <a:latin typeface="Arial"/>
                <a:cs typeface="Arial"/>
              </a:rPr>
              <a:t>awakens</a:t>
            </a:r>
            <a:r>
              <a:rPr sz="4000" spc="-210" dirty="0">
                <a:solidFill>
                  <a:srgbClr val="2D637F"/>
                </a:solidFill>
                <a:latin typeface="Arial"/>
                <a:cs typeface="Arial"/>
              </a:rPr>
              <a:t> </a:t>
            </a:r>
            <a:r>
              <a:rPr sz="4000" dirty="0">
                <a:solidFill>
                  <a:srgbClr val="2D637F"/>
                </a:solidFill>
                <a:latin typeface="Arial"/>
                <a:cs typeface="Arial"/>
              </a:rPr>
              <a:t>donor</a:t>
            </a:r>
            <a:endParaRPr sz="4000" dirty="0">
              <a:solidFill>
                <a:prstClr val="black"/>
              </a:solidFill>
              <a:latin typeface="Arial"/>
              <a:cs typeface="Arial"/>
            </a:endParaRPr>
          </a:p>
          <a:p>
            <a:pPr marL="598170" marR="1705610" indent="-572770" defTabSz="1828800">
              <a:spcBef>
                <a:spcPts val="2390"/>
              </a:spcBef>
              <a:buClr>
                <a:srgbClr val="C78036"/>
              </a:buClr>
              <a:buFont typeface="Wingdings"/>
              <a:buChar char=""/>
              <a:tabLst>
                <a:tab pos="598170" algn="l"/>
                <a:tab pos="599440" algn="l"/>
              </a:tabLst>
            </a:pPr>
            <a:r>
              <a:rPr sz="4000" spc="-10" dirty="0">
                <a:solidFill>
                  <a:srgbClr val="2D637F"/>
                </a:solidFill>
                <a:latin typeface="Arial"/>
                <a:cs typeface="Arial"/>
              </a:rPr>
              <a:t>Result: contribution is  </a:t>
            </a:r>
            <a:r>
              <a:rPr sz="4000" dirty="0">
                <a:solidFill>
                  <a:srgbClr val="2D637F"/>
                </a:solidFill>
                <a:latin typeface="Arial"/>
                <a:cs typeface="Arial"/>
              </a:rPr>
              <a:t>secured</a:t>
            </a:r>
            <a:endParaRPr sz="4000" dirty="0">
              <a:solidFill>
                <a:prstClr val="black"/>
              </a:solidFill>
              <a:latin typeface="Arial"/>
              <a:cs typeface="Arial"/>
            </a:endParaRPr>
          </a:p>
        </p:txBody>
      </p:sp>
      <p:sp>
        <p:nvSpPr>
          <p:cNvPr id="6" name="object 6"/>
          <p:cNvSpPr/>
          <p:nvPr/>
        </p:nvSpPr>
        <p:spPr>
          <a:xfrm>
            <a:off x="2106706" y="1157332"/>
            <a:ext cx="20341594" cy="985518"/>
          </a:xfrm>
          <a:custGeom>
            <a:avLst/>
            <a:gdLst/>
            <a:ahLst/>
            <a:cxnLst/>
            <a:rect l="l" t="t" r="r" b="b"/>
            <a:pathLst>
              <a:path w="9144000" h="492759">
                <a:moveTo>
                  <a:pt x="0" y="492251"/>
                </a:moveTo>
                <a:lnTo>
                  <a:pt x="9144000" y="492251"/>
                </a:lnTo>
                <a:lnTo>
                  <a:pt x="9144000" y="0"/>
                </a:lnTo>
                <a:lnTo>
                  <a:pt x="0" y="0"/>
                </a:lnTo>
                <a:lnTo>
                  <a:pt x="0" y="492251"/>
                </a:lnTo>
                <a:close/>
              </a:path>
            </a:pathLst>
          </a:custGeom>
          <a:solidFill>
            <a:srgbClr val="497494"/>
          </a:solidFill>
        </p:spPr>
        <p:txBody>
          <a:bodyPr wrap="square" lIns="0" tIns="0" rIns="0" bIns="0" rtlCol="0"/>
          <a:lstStyle/>
          <a:p>
            <a:pPr defTabSz="1828800"/>
            <a:endParaRPr sz="3600">
              <a:solidFill>
                <a:prstClr val="black"/>
              </a:solidFill>
              <a:latin typeface="Calibri"/>
            </a:endParaRPr>
          </a:p>
        </p:txBody>
      </p:sp>
      <p:sp>
        <p:nvSpPr>
          <p:cNvPr id="7" name="object 7"/>
          <p:cNvSpPr txBox="1"/>
          <p:nvPr/>
        </p:nvSpPr>
        <p:spPr>
          <a:xfrm>
            <a:off x="2106706" y="1300079"/>
            <a:ext cx="20645718" cy="948978"/>
          </a:xfrm>
          <a:prstGeom prst="rect">
            <a:avLst/>
          </a:prstGeom>
        </p:spPr>
        <p:txBody>
          <a:bodyPr vert="horz" wrap="square" lIns="0" tIns="25400" rIns="0" bIns="0" rtlCol="0">
            <a:spAutoFit/>
          </a:bodyPr>
          <a:lstStyle/>
          <a:p>
            <a:pPr marL="25400" defTabSz="1828800">
              <a:spcBef>
                <a:spcPts val="200"/>
              </a:spcBef>
            </a:pPr>
            <a:r>
              <a:rPr sz="6000" b="1" spc="-10" dirty="0">
                <a:solidFill>
                  <a:srgbClr val="FFFFFF"/>
                </a:solidFill>
                <a:latin typeface="Arial"/>
                <a:cs typeface="Arial"/>
              </a:rPr>
              <a:t>REVERSING THE </a:t>
            </a:r>
            <a:r>
              <a:rPr sz="6000" b="1" spc="-60" dirty="0">
                <a:solidFill>
                  <a:srgbClr val="FFFFFF"/>
                </a:solidFill>
                <a:latin typeface="Arial"/>
                <a:cs typeface="Arial"/>
              </a:rPr>
              <a:t>PARADIGM</a:t>
            </a:r>
            <a:r>
              <a:rPr lang="en-US" sz="4800" b="1" spc="-60" dirty="0">
                <a:solidFill>
                  <a:srgbClr val="FFFFFF"/>
                </a:solidFill>
                <a:latin typeface="Arial"/>
                <a:cs typeface="Arial"/>
              </a:rPr>
              <a:t>:</a:t>
            </a:r>
            <a:r>
              <a:rPr sz="4800" b="1" spc="-60" dirty="0">
                <a:solidFill>
                  <a:srgbClr val="FFFFFF"/>
                </a:solidFill>
                <a:latin typeface="Arial"/>
                <a:cs typeface="Arial"/>
              </a:rPr>
              <a:t> </a:t>
            </a:r>
            <a:r>
              <a:rPr sz="4400" spc="-20" dirty="0">
                <a:solidFill>
                  <a:srgbClr val="FFFFFF"/>
                </a:solidFill>
                <a:latin typeface="Arial"/>
                <a:cs typeface="Arial"/>
              </a:rPr>
              <a:t>Fundraising as Supply </a:t>
            </a:r>
            <a:r>
              <a:rPr sz="4400" dirty="0">
                <a:solidFill>
                  <a:srgbClr val="FFFFFF"/>
                </a:solidFill>
                <a:latin typeface="Arial"/>
                <a:cs typeface="Arial"/>
              </a:rPr>
              <a:t>vs.</a:t>
            </a:r>
            <a:r>
              <a:rPr sz="4400" spc="370" dirty="0">
                <a:solidFill>
                  <a:srgbClr val="FFFFFF"/>
                </a:solidFill>
                <a:latin typeface="Arial"/>
                <a:cs typeface="Arial"/>
              </a:rPr>
              <a:t> </a:t>
            </a:r>
            <a:r>
              <a:rPr sz="4400" spc="-20" dirty="0">
                <a:solidFill>
                  <a:srgbClr val="FFFFFF"/>
                </a:solidFill>
                <a:latin typeface="Arial"/>
                <a:cs typeface="Arial"/>
              </a:rPr>
              <a:t>Demand</a:t>
            </a:r>
            <a:endParaRPr sz="3600" dirty="0">
              <a:solidFill>
                <a:prstClr val="black"/>
              </a:solidFill>
              <a:latin typeface="Arial"/>
              <a:cs typeface="Arial"/>
            </a:endParaRPr>
          </a:p>
        </p:txBody>
      </p:sp>
    </p:spTree>
    <p:extLst>
      <p:ext uri="{BB962C8B-B14F-4D97-AF65-F5344CB8AC3E}">
        <p14:creationId xmlns:p14="http://schemas.microsoft.com/office/powerpoint/2010/main" val="1117563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E05283-295A-2791-62B7-89A8BBFC569D}"/>
              </a:ext>
            </a:extLst>
          </p:cNvPr>
          <p:cNvPicPr>
            <a:picLocks noChangeAspect="1"/>
          </p:cNvPicPr>
          <p:nvPr/>
        </p:nvPicPr>
        <p:blipFill rotWithShape="1">
          <a:blip r:embed="rId3"/>
          <a:srcRect l="18435" r="15148"/>
          <a:stretch/>
        </p:blipFill>
        <p:spPr>
          <a:xfrm>
            <a:off x="40" y="20"/>
            <a:ext cx="12408768" cy="10229068"/>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p:cNvSpPr>
            <a:spLocks noGrp="1"/>
          </p:cNvSpPr>
          <p:nvPr>
            <p:ph type="title"/>
          </p:nvPr>
        </p:nvSpPr>
        <p:spPr>
          <a:xfrm>
            <a:off x="2226812" y="1708463"/>
            <a:ext cx="8328022" cy="5222874"/>
          </a:xfrm>
        </p:spPr>
        <p:txBody>
          <a:bodyPr vert="horz" lIns="182880" tIns="91440" rIns="182880" bIns="91440" rtlCol="0" anchor="ctr">
            <a:normAutofit/>
          </a:bodyPr>
          <a:lstStyle/>
          <a:p>
            <a:r>
              <a:rPr lang="en-US" sz="7200" b="1" dirty="0"/>
              <a:t>Donors give Planned Gifts to organizations they feel… </a:t>
            </a:r>
          </a:p>
        </p:txBody>
      </p:sp>
      <p:sp>
        <p:nvSpPr>
          <p:cNvPr id="3" name="TextBox 2">
            <a:extLst>
              <a:ext uri="{FF2B5EF4-FFF2-40B4-BE49-F238E27FC236}">
                <a16:creationId xmlns:a16="http://schemas.microsoft.com/office/drawing/2014/main" id="{37388C87-6BA5-437E-B77F-D91ED22BCBFD}"/>
              </a:ext>
            </a:extLst>
          </p:cNvPr>
          <p:cNvSpPr txBox="1"/>
          <p:nvPr/>
        </p:nvSpPr>
        <p:spPr>
          <a:xfrm>
            <a:off x="1247889" y="346410"/>
            <a:ext cx="21967114" cy="1015663"/>
          </a:xfrm>
          <a:prstGeom prst="rect">
            <a:avLst/>
          </a:prstGeom>
          <a:solidFill>
            <a:srgbClr val="42738C"/>
          </a:solidFill>
        </p:spPr>
        <p:txBody>
          <a:bodyPr wrap="square" rtlCol="0">
            <a:spAutoFit/>
          </a:bodyPr>
          <a:lstStyle/>
          <a:p>
            <a:pPr algn="ctr" defTabSz="1828800">
              <a:spcAft>
                <a:spcPts val="1200"/>
              </a:spcAft>
              <a:defRPr/>
            </a:pPr>
            <a:r>
              <a:rPr lang="en-US" sz="6000" b="1" dirty="0">
                <a:solidFill>
                  <a:schemeClr val="bg1"/>
                </a:solidFill>
                <a:latin typeface="Arial" panose="020B0604020202020204" pitchFamily="34" charset="0"/>
                <a:cs typeface="Arial" panose="020B0604020202020204" pitchFamily="34" charset="0"/>
              </a:rPr>
              <a:t>In the New Paradigm</a:t>
            </a:r>
            <a:endParaRPr lang="en-US" sz="6000" dirty="0">
              <a:solidFill>
                <a:schemeClr val="bg1"/>
              </a:solidFill>
              <a:latin typeface="Arial" panose="020B0604020202020204" pitchFamily="34" charset="0"/>
              <a:cs typeface="Arial" panose="020B0604020202020204" pitchFamily="34" charset="0"/>
            </a:endParaRP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790436409"/>
              </p:ext>
            </p:extLst>
          </p:nvPr>
        </p:nvGraphicFramePr>
        <p:xfrm>
          <a:off x="477972" y="5114554"/>
          <a:ext cx="11444569" cy="8115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picture containing text, person, screenshot&#10;&#10;Description automatically generated">
            <a:extLst>
              <a:ext uri="{FF2B5EF4-FFF2-40B4-BE49-F238E27FC236}">
                <a16:creationId xmlns:a16="http://schemas.microsoft.com/office/drawing/2014/main" id="{1F29083B-ED60-405C-B036-BDDBD5453EE6}"/>
              </a:ext>
            </a:extLst>
          </p:cNvPr>
          <p:cNvPicPr>
            <a:picLocks noChangeAspect="1"/>
          </p:cNvPicPr>
          <p:nvPr/>
        </p:nvPicPr>
        <p:blipFill rotWithShape="1">
          <a:blip r:embed="rId9">
            <a:extLst>
              <a:ext uri="{28A0092B-C50C-407E-A947-70E740481C1C}">
                <a14:useLocalDpi xmlns:a14="http://schemas.microsoft.com/office/drawing/2010/main" val="0"/>
              </a:ext>
            </a:extLst>
          </a:blip>
          <a:srcRect t="33787" r="16350" b="13677"/>
          <a:stretch/>
        </p:blipFill>
        <p:spPr>
          <a:xfrm>
            <a:off x="11975192" y="2493307"/>
            <a:ext cx="12408768" cy="10059858"/>
          </a:xfrm>
          <a:prstGeom prst="rect">
            <a:avLst/>
          </a:prstGeom>
        </p:spPr>
      </p:pic>
    </p:spTree>
    <p:extLst>
      <p:ext uri="{BB962C8B-B14F-4D97-AF65-F5344CB8AC3E}">
        <p14:creationId xmlns:p14="http://schemas.microsoft.com/office/powerpoint/2010/main" val="1599160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24384000" cy="137159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2" name="Title 1"/>
          <p:cNvSpPr>
            <a:spLocks noGrp="1"/>
          </p:cNvSpPr>
          <p:nvPr>
            <p:ph type="title"/>
          </p:nvPr>
        </p:nvSpPr>
        <p:spPr>
          <a:xfrm>
            <a:off x="409574" y="506052"/>
            <a:ext cx="13389910" cy="3310966"/>
          </a:xfrm>
        </p:spPr>
        <p:txBody>
          <a:bodyPr anchor="b">
            <a:normAutofit fontScale="90000"/>
          </a:bodyPr>
          <a:lstStyle/>
          <a:p>
            <a:r>
              <a:rPr lang="en-US" sz="6600" b="1" u="sng" dirty="0"/>
              <a:t>Development Happens by </a:t>
            </a:r>
            <a:br>
              <a:rPr lang="en-US" sz="6600" b="1" u="sng" dirty="0"/>
            </a:br>
            <a:r>
              <a:rPr lang="en-US" sz="6600" b="1" dirty="0"/>
              <a:t>			</a:t>
            </a:r>
            <a:r>
              <a:rPr lang="en-US" sz="6600" b="1" u="sng" dirty="0"/>
              <a:t>Creating a Culture of Giving </a:t>
            </a:r>
            <a:br>
              <a:rPr lang="en-US" sz="6600" b="1" u="sng" dirty="0"/>
            </a:br>
            <a:r>
              <a:rPr lang="en-US" sz="6600" b="1" dirty="0"/>
              <a:t>						</a:t>
            </a:r>
            <a:r>
              <a:rPr lang="en-US" sz="6600" b="1" u="sng" dirty="0"/>
              <a:t>Within the Organization </a:t>
            </a:r>
          </a:p>
        </p:txBody>
      </p:sp>
      <p:pic>
        <p:nvPicPr>
          <p:cNvPr id="102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40429"/>
          <a:stretch/>
        </p:blipFill>
        <p:spPr bwMode="auto">
          <a:xfrm>
            <a:off x="40" y="3851876"/>
            <a:ext cx="11353760" cy="89656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67466697-F4CC-47B0-860A-678F791FF37F}"/>
              </a:ext>
            </a:extLst>
          </p:cNvPr>
          <p:cNvGraphicFramePr>
            <a:graphicFrameLocks noGrp="1"/>
          </p:cNvGraphicFramePr>
          <p:nvPr>
            <p:ph idx="1"/>
            <p:extLst>
              <p:ext uri="{D42A27DB-BD31-4B8C-83A1-F6EECF244321}">
                <p14:modId xmlns:p14="http://schemas.microsoft.com/office/powerpoint/2010/main" val="2821527788"/>
              </p:ext>
            </p:extLst>
          </p:nvPr>
        </p:nvGraphicFramePr>
        <p:xfrm>
          <a:off x="9547413" y="242047"/>
          <a:ext cx="16244046" cy="126102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33" name="Rectangle 103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2817482"/>
            <a:ext cx="24383996" cy="914404"/>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1035" name="Rectangle 103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 y="12817484"/>
            <a:ext cx="16230600" cy="898516"/>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Tree>
    <p:extLst>
      <p:ext uri="{BB962C8B-B14F-4D97-AF65-F5344CB8AC3E}">
        <p14:creationId xmlns:p14="http://schemas.microsoft.com/office/powerpoint/2010/main" val="1422494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12108</TotalTime>
  <Words>3328</Words>
  <Application>Microsoft Office PowerPoint</Application>
  <PresentationFormat>Custom</PresentationFormat>
  <Paragraphs>367</Paragraphs>
  <Slides>35</Slides>
  <Notes>24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35</vt:i4>
      </vt:variant>
    </vt:vector>
  </HeadingPairs>
  <TitlesOfParts>
    <vt:vector size="51" baseType="lpstr">
      <vt:lpstr>Advent Sans Logo</vt:lpstr>
      <vt:lpstr>Arial</vt:lpstr>
      <vt:lpstr>Calibri</vt:lpstr>
      <vt:lpstr>Calibri Light</vt:lpstr>
      <vt:lpstr>CIDFont+F1</vt:lpstr>
      <vt:lpstr>Connections Light</vt:lpstr>
      <vt:lpstr>Georgia</vt:lpstr>
      <vt:lpstr>Noto Sans Black</vt:lpstr>
      <vt:lpstr>noto serif</vt:lpstr>
      <vt:lpstr>Times New Roman</vt:lpstr>
      <vt:lpstr>Wingdings</vt:lpstr>
      <vt:lpstr>Office Theme</vt:lpstr>
      <vt:lpstr>Office Theme</vt:lpstr>
      <vt:lpstr>1_Office Theme</vt:lpstr>
      <vt:lpstr>2_Office Theme</vt:lpstr>
      <vt:lpstr>3_Office Theme</vt:lpstr>
      <vt:lpstr>PowerPoint Presentation</vt:lpstr>
      <vt:lpstr>Today’s Agenda</vt:lpstr>
      <vt:lpstr>PowerPoint Presentation</vt:lpstr>
      <vt:lpstr>PowerPoint Presentation</vt:lpstr>
      <vt:lpstr>PowerPoint Presentation</vt:lpstr>
      <vt:lpstr>RELIGIOUS GIVING: The Paradigm Shift in Religious Giving</vt:lpstr>
      <vt:lpstr>Supply Side:</vt:lpstr>
      <vt:lpstr>Donors give Planned Gifts to organizations they feel… </vt:lpstr>
      <vt:lpstr>Development Happens by     Creating a Culture of Giving        Within the Organization </vt:lpstr>
      <vt:lpstr>Connect With Constituents</vt:lpstr>
      <vt:lpstr>Make The Case For Support ― Help Donors Understand Why They Should Give Gifts to Your Organization</vt:lpstr>
      <vt:lpstr>Say Thank You!</vt:lpstr>
      <vt:lpstr>Report the Impact and Use of Gifts</vt:lpstr>
      <vt:lpstr>Institutional Development Exercise</vt:lpstr>
      <vt:lpstr>PowerPoint Presentation</vt:lpstr>
      <vt:lpstr>Understand Where Many Donors Start</vt:lpstr>
      <vt:lpstr>Don’t Assume</vt:lpstr>
      <vt:lpstr>Connecting Values to Mission</vt:lpstr>
      <vt:lpstr>Donor Development Exercise</vt:lpstr>
      <vt:lpstr>Conversation Step 1:  Build Trust &amp; Explore Philanthropic Interests</vt:lpstr>
      <vt:lpstr>Conversation Step 2:  Introduce the Concept of a Planned Gift</vt:lpstr>
      <vt:lpstr>Ask for the Gift Examples.</vt:lpstr>
      <vt:lpstr>Conversation Step 3:  Exploring Bequest Options &amp; Assets</vt:lpstr>
      <vt:lpstr>Conversation Step 4:  Closing Planned Giving Commitments</vt:lpstr>
      <vt:lpstr>PowerPoint Presentation</vt:lpstr>
      <vt:lpstr>Bequests and Beneficiary Designations</vt:lpstr>
      <vt:lpstr>Meet Ann</vt:lpstr>
      <vt:lpstr>Planned Gift Options</vt:lpstr>
      <vt:lpstr>Meet Harry and Beth</vt:lpstr>
      <vt:lpstr>Charitable Gift Annuity</vt:lpstr>
      <vt:lpstr>Planned Gift Options</vt:lpstr>
      <vt:lpstr>Meet Mark &amp; Tina</vt:lpstr>
      <vt:lpstr>Planned Gift Options</vt:lpstr>
      <vt:lpstr>Charitable Remainder Trust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Coppock, Scot</cp:lastModifiedBy>
  <cp:revision>1133</cp:revision>
  <dcterms:created xsi:type="dcterms:W3CDTF">2014-09-26T10:57:37Z</dcterms:created>
  <dcterms:modified xsi:type="dcterms:W3CDTF">2023-01-26T18:46:19Z</dcterms:modified>
</cp:coreProperties>
</file>