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78" r:id="rId10"/>
    <p:sldId id="279" r:id="rId11"/>
    <p:sldId id="271" r:id="rId12"/>
    <p:sldId id="280" r:id="rId13"/>
    <p:sldId id="281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0"/>
    <p:restoredTop sz="94689"/>
  </p:normalViewPr>
  <p:slideViewPr>
    <p:cSldViewPr snapToGrid="0" snapToObjects="1">
      <p:cViewPr varScale="1">
        <p:scale>
          <a:sx n="88" d="100"/>
          <a:sy n="88" d="100"/>
        </p:scale>
        <p:origin x="17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0F5765-FF4A-884F-9C42-A4AAEAAE04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044FC-3725-9145-8632-932D82A65A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2C692-E1F6-4647-88CB-D3FA2F7F25B6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C672A-6D83-C046-9ACE-0EB812E8BE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C63C9-296E-0B4F-AB8E-25211517C9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46F18-DCEA-D14D-9A16-A3F9FE2E6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93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D6E6D-FB13-4D4F-85E7-F1FBFE5A6EAA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87C45-3AA6-A04F-B452-7201A4611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5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5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42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10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8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8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8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7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7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7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90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5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08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FE773-7343-D540-9183-9D2A260BA1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600" baseline="0"/>
            </a:lvl1pPr>
            <a:lvl2pPr>
              <a:spcBef>
                <a:spcPts val="1100"/>
              </a:spcBef>
              <a:defRPr sz="2000" baseline="0">
                <a:latin typeface="Myriad Pro Light" charset="0"/>
              </a:defRPr>
            </a:lvl2pPr>
            <a:lvl3pPr>
              <a:spcBef>
                <a:spcPts val="1100"/>
              </a:spcBef>
              <a:defRPr sz="1800" baseline="0">
                <a:latin typeface="Myriad Pro Light" charset="0"/>
              </a:defRPr>
            </a:lvl3pPr>
            <a:lvl4pPr>
              <a:spcBef>
                <a:spcPts val="1100"/>
              </a:spcBef>
              <a:defRPr sz="1600" baseline="0">
                <a:latin typeface="Myriad Pro Light" charset="0"/>
              </a:defRPr>
            </a:lvl4pPr>
            <a:lvl5pPr>
              <a:spcBef>
                <a:spcPts val="1100"/>
              </a:spcBef>
              <a:defRPr sz="1400" baseline="0">
                <a:latin typeface="Myriad Pro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yriad Pr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2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bg1"/>
          </a:solidFill>
          <a:latin typeface="Myriad Pro bold condensed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2800" b="0" i="0" kern="1200">
          <a:solidFill>
            <a:schemeClr val="tx1"/>
          </a:solidFill>
          <a:latin typeface="Myriad Pro Regular" charset="0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2400" b="0" i="0" kern="1200" baseline="0">
          <a:solidFill>
            <a:schemeClr val="tx1"/>
          </a:solidFill>
          <a:latin typeface="Myriad Pro Light" charset="0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2000" b="0" i="0" kern="1200" baseline="0">
          <a:solidFill>
            <a:schemeClr val="tx1"/>
          </a:solidFill>
          <a:latin typeface="Myriad Pro Light" charset="0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b="0" i="0" kern="1200" baseline="0">
          <a:solidFill>
            <a:schemeClr val="tx1"/>
          </a:solidFill>
          <a:latin typeface="Myriad Pro Light" charset="0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b="0" i="0" kern="1200" baseline="0">
          <a:solidFill>
            <a:schemeClr val="tx1"/>
          </a:solidFill>
          <a:latin typeface="Myriad Pro Light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609600" y="1209675"/>
            <a:ext cx="4022725" cy="1808163"/>
          </a:xfrm>
        </p:spPr>
        <p:txBody>
          <a:bodyPr/>
          <a:lstStyle/>
          <a:p>
            <a:pPr algn="l"/>
            <a:r>
              <a:rPr lang="en-US" altLang="en-US" sz="5400" b="1" dirty="0">
                <a:latin typeface="Avenir Next Condensed" charset="0"/>
                <a:ea typeface="Avenir Next Condensed" charset="0"/>
                <a:cs typeface="Avenir Next Condensed" charset="0"/>
              </a:rPr>
              <a:t>“He Came to My House”</a:t>
            </a: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6680200" y="5024438"/>
            <a:ext cx="2208213" cy="59055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altLang="en-US" sz="3200" b="1" dirty="0">
                <a:solidFill>
                  <a:schemeClr val="tx2"/>
                </a:solidFill>
                <a:latin typeface="Myriad Pro Regular"/>
              </a:rPr>
              <a:t>TRACY B. JOHN</a:t>
            </a:r>
          </a:p>
        </p:txBody>
      </p:sp>
    </p:spTree>
    <p:extLst>
      <p:ext uri="{BB962C8B-B14F-4D97-AF65-F5344CB8AC3E}">
        <p14:creationId xmlns:p14="http://schemas.microsoft.com/office/powerpoint/2010/main" val="52922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84250" y="2407860"/>
            <a:ext cx="7346950" cy="2385767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Give </a:t>
            </a: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grudgingly</a:t>
            </a:r>
          </a:p>
          <a:p>
            <a:pPr lvl="1"/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Find </a:t>
            </a: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reasons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not to give</a:t>
            </a:r>
          </a:p>
          <a:p>
            <a:pPr lvl="1"/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Ignore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the poor</a:t>
            </a:r>
          </a:p>
          <a:p>
            <a:pPr lvl="1"/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Are </a:t>
            </a: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excited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about giving</a:t>
            </a:r>
          </a:p>
          <a:p>
            <a:pPr lvl="1"/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Care for the less fortunate</a:t>
            </a:r>
          </a:p>
          <a:p>
            <a:pPr lvl="1"/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Cheerfully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give to the cause of God</a:t>
            </a:r>
          </a:p>
          <a:p>
            <a:pPr lvl="1"/>
            <a:endParaRPr lang="en-US" altLang="en-US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4250" y="584200"/>
            <a:ext cx="7346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Who are we imitating when we. . . </a:t>
            </a:r>
          </a:p>
        </p:txBody>
      </p:sp>
    </p:spTree>
    <p:extLst>
      <p:ext uri="{BB962C8B-B14F-4D97-AF65-F5344CB8AC3E}">
        <p14:creationId xmlns:p14="http://schemas.microsoft.com/office/powerpoint/2010/main" val="409000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295400" y="1825625"/>
            <a:ext cx="6248400" cy="4351338"/>
          </a:xfrm>
        </p:spPr>
        <p:txBody>
          <a:bodyPr/>
          <a:lstStyle/>
          <a:p>
            <a:pPr marL="273050" lvl="1" indent="0">
              <a:buNone/>
            </a:pP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Zacchaeus’ net worth before conversion was </a:t>
            </a: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worthless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because it did not include Kingdom values. </a:t>
            </a:r>
          </a:p>
          <a:p>
            <a:pPr lvl="1"/>
            <a:endParaRPr lang="en-US" altLang="en-US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9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498600" y="2257425"/>
            <a:ext cx="6400800" cy="2162175"/>
          </a:xfrm>
        </p:spPr>
        <p:txBody>
          <a:bodyPr/>
          <a:lstStyle/>
          <a:p>
            <a:pPr marL="273050" lvl="1" indent="0">
              <a:buNone/>
            </a:pP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“What good is it for someone to gain the whole world, yet </a:t>
            </a: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forfeit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their soul?”</a:t>
            </a:r>
          </a:p>
          <a:p>
            <a:pPr lvl="1"/>
            <a:endParaRPr lang="en-US" altLang="en-US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3400" y="965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Mark 8:36</a:t>
            </a:r>
          </a:p>
        </p:txBody>
      </p:sp>
    </p:spTree>
    <p:extLst>
      <p:ext uri="{BB962C8B-B14F-4D97-AF65-F5344CB8AC3E}">
        <p14:creationId xmlns:p14="http://schemas.microsoft.com/office/powerpoint/2010/main" val="265585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25ED2-AE3A-DB47-9DCB-6C6BE0E44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9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49400" y="1825625"/>
            <a:ext cx="6426200" cy="4351338"/>
          </a:xfrm>
        </p:spPr>
        <p:txBody>
          <a:bodyPr/>
          <a:lstStyle/>
          <a:p>
            <a:pPr marL="787400" lvl="1" indent="-514350">
              <a:buFont typeface="+mj-lt"/>
              <a:buAutoNum type="arabicPeriod"/>
            </a:pP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Tithe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: Leviticus 27:30</a:t>
            </a:r>
          </a:p>
          <a:p>
            <a:pPr marL="787400" lvl="1" indent="-514350">
              <a:buFont typeface="+mj-lt"/>
              <a:buAutoNum type="arabicPeriod"/>
            </a:pP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Offerings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: 2 Corinthians 9:7</a:t>
            </a:r>
          </a:p>
          <a:p>
            <a:pPr marL="1062038" lvl="2" indent="-514350">
              <a:buFont typeface="+mj-lt"/>
              <a:buAutoNum type="arabicPeriod"/>
            </a:pPr>
            <a:r>
              <a:rPr lang="en-US" altLang="en-US" sz="2800" dirty="0">
                <a:latin typeface="Avenir Next Condensed" charset="0"/>
                <a:ea typeface="Avenir Next Condensed" charset="0"/>
                <a:cs typeface="Avenir Next Condensed" charset="0"/>
              </a:rPr>
              <a:t>The Poor: Proverbs 19:17</a:t>
            </a:r>
          </a:p>
          <a:p>
            <a:pPr marL="1062038" lvl="2" indent="-514350">
              <a:buFont typeface="+mj-lt"/>
              <a:buAutoNum type="arabicPeriod"/>
            </a:pPr>
            <a:r>
              <a:rPr lang="en-US" altLang="en-US" sz="3000" dirty="0">
                <a:latin typeface="Avenir Next Condensed" charset="0"/>
                <a:ea typeface="Avenir Next Condensed" charset="0"/>
                <a:cs typeface="Avenir Next Condensed" charset="0"/>
              </a:rPr>
              <a:t>Charities </a:t>
            </a:r>
          </a:p>
          <a:p>
            <a:pPr marL="787400" lvl="1" indent="-514350">
              <a:buFont typeface="+mj-lt"/>
              <a:buAutoNum type="arabicPeriod"/>
            </a:pP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Household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: 1 Timothy 5:8</a:t>
            </a:r>
          </a:p>
          <a:p>
            <a:pPr marL="787400" lvl="1" indent="-514350">
              <a:buFont typeface="+mj-lt"/>
              <a:buAutoNum type="arabicPeriod"/>
            </a:pP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Parents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: 1 Timothy 5:4</a:t>
            </a:r>
          </a:p>
          <a:p>
            <a:pPr marL="787400" lvl="1" indent="-514350">
              <a:buFont typeface="+mj-lt"/>
              <a:buAutoNum type="arabicPeriod"/>
            </a:pP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Government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: Romans 13:5-6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558800"/>
            <a:ext cx="728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Kingdom-Driven Dollars</a:t>
            </a:r>
          </a:p>
        </p:txBody>
      </p:sp>
    </p:spTree>
    <p:extLst>
      <p:ext uri="{BB962C8B-B14F-4D97-AF65-F5344CB8AC3E}">
        <p14:creationId xmlns:p14="http://schemas.microsoft.com/office/powerpoint/2010/main" val="15864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IMAGES LIBRARY STE\THINKSTOCK\christian\Cross silhouette at sun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6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5D5646-3F1C-C14F-8148-D45A8D245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2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663" y="-1634990"/>
            <a:ext cx="10265663" cy="769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7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Luke 19:1-4</a:t>
            </a:r>
            <a:endParaRPr lang="en-US" altLang="en-US" sz="4800" dirty="0">
              <a:solidFill>
                <a:schemeClr val="bg2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898525" y="1367728"/>
            <a:ext cx="7346950" cy="4351338"/>
          </a:xfrm>
        </p:spPr>
        <p:txBody>
          <a:bodyPr/>
          <a:lstStyle/>
          <a:p>
            <a:pPr lvl="1"/>
            <a:endParaRPr lang="en-US" altLang="en-US" sz="3200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marL="273050" lvl="1" indent="0">
              <a:buNone/>
            </a:pP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“Jesus entered Jericho and was passing through. A man was there by the name of Zacchaeus; he was a </a:t>
            </a:r>
            <a:r>
              <a:rPr lang="en-US" alt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chief tax collector </a:t>
            </a:r>
            <a:r>
              <a:rPr lang="en-US" alt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and was wealthy. He wanted to see who Jesus was, but because he was short, he could not see over the crowd. So he ran ahead and climbed a sycamore—fig tree to see him, since Jesus was coming that way. “</a:t>
            </a:r>
          </a:p>
        </p:txBody>
      </p:sp>
    </p:spTree>
    <p:extLst>
      <p:ext uri="{BB962C8B-B14F-4D97-AF65-F5344CB8AC3E}">
        <p14:creationId xmlns:p14="http://schemas.microsoft.com/office/powerpoint/2010/main" val="31580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Luke 19:5, 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2128157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“’Zacchaeus, come down immediately. I must stay at your house today.’ So he came down at once and welcomed him gladly.”</a:t>
            </a:r>
          </a:p>
        </p:txBody>
      </p:sp>
    </p:spTree>
    <p:extLst>
      <p:ext uri="{BB962C8B-B14F-4D97-AF65-F5344CB8AC3E}">
        <p14:creationId xmlns:p14="http://schemas.microsoft.com/office/powerpoint/2010/main" val="164820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Luke 19:7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1" y="2153557"/>
            <a:ext cx="637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“All the people saw this and began to mutter, “He has gone to be the guest of a </a:t>
            </a:r>
            <a:r>
              <a:rPr 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sinner</a:t>
            </a:r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29364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Luke 19:8, 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0779" y="1995488"/>
            <a:ext cx="71845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“But Zacchaeus stood up and said to the Lord, ‘Look, Lord! Here and now I give half of my </a:t>
            </a:r>
            <a:r>
              <a:rPr 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possessions</a:t>
            </a:r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to the poor, and if I have cheated anybody out of anything, I will pay back </a:t>
            </a:r>
            <a:r>
              <a:rPr 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four times </a:t>
            </a:r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the amount.’ Jesus said to him, ‘Today salvation has come to this house, because this man, too, is a son of Abraham.’”</a:t>
            </a:r>
          </a:p>
        </p:txBody>
      </p:sp>
    </p:spTree>
    <p:extLst>
      <p:ext uri="{BB962C8B-B14F-4D97-AF65-F5344CB8AC3E}">
        <p14:creationId xmlns:p14="http://schemas.microsoft.com/office/powerpoint/2010/main" val="109789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Luke 19:18-23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4314" y="1690688"/>
            <a:ext cx="7235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“A certain ruler asked him, ‘Good teacher, what must I do to inherit eternal life?’ </a:t>
            </a:r>
          </a:p>
          <a:p>
            <a:endParaRPr lang="en-US" sz="3200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‘Why do you call me good?’ Jesus answered. ‘No one is good – except God alone. You know the commandments: “You shall not commit adultery, you shall not commit murder, you shall not steal, you shall not give false testimony, honor your father and mother.”</a:t>
            </a:r>
          </a:p>
        </p:txBody>
      </p:sp>
    </p:spTree>
    <p:extLst>
      <p:ext uri="{BB962C8B-B14F-4D97-AF65-F5344CB8AC3E}">
        <p14:creationId xmlns:p14="http://schemas.microsoft.com/office/powerpoint/2010/main" val="88595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Luke 19:18-23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4314" y="1868712"/>
            <a:ext cx="7235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“‘All these I have kept since I was a boy,’ he said.</a:t>
            </a:r>
          </a:p>
          <a:p>
            <a:endParaRPr lang="en-US" sz="3200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“When Jesus heard this, he said to him, ‘You still lack one thing. </a:t>
            </a:r>
            <a:r>
              <a:rPr 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Sell</a:t>
            </a:r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everything you have and give to the </a:t>
            </a:r>
            <a:r>
              <a:rPr 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poor</a:t>
            </a:r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, and you will have </a:t>
            </a:r>
            <a:r>
              <a:rPr lang="en-US" sz="3200" b="1" dirty="0">
                <a:latin typeface="Avenir Next Condensed" charset="0"/>
                <a:ea typeface="Avenir Next Condensed" charset="0"/>
                <a:cs typeface="Avenir Next Condensed" charset="0"/>
              </a:rPr>
              <a:t>treasure</a:t>
            </a:r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in heaven. Then, come, follow me.’ When he heard this, he became very sad, because he was very wealthy.”</a:t>
            </a:r>
          </a:p>
          <a:p>
            <a:r>
              <a:rPr lang="en-US" sz="3200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798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ADST">
      <a:dk1>
        <a:srgbClr val="3E4040"/>
      </a:dk1>
      <a:lt1>
        <a:srgbClr val="FFFFFF"/>
      </a:lt1>
      <a:dk2>
        <a:srgbClr val="616669"/>
      </a:dk2>
      <a:lt2>
        <a:srgbClr val="E7E6E6"/>
      </a:lt2>
      <a:accent1>
        <a:srgbClr val="A09324"/>
      </a:accent1>
      <a:accent2>
        <a:srgbClr val="8FBFC6"/>
      </a:accent2>
      <a:accent3>
        <a:srgbClr val="989898"/>
      </a:accent3>
      <a:accent4>
        <a:srgbClr val="7EB3E1"/>
      </a:accent4>
      <a:accent5>
        <a:srgbClr val="D2E3DF"/>
      </a:accent5>
      <a:accent6>
        <a:srgbClr val="7D784D"/>
      </a:accent6>
      <a:hlink>
        <a:srgbClr val="4B5763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494</Words>
  <Application>Microsoft Macintosh PowerPoint</Application>
  <PresentationFormat>On-screen Show (4:3)</PresentationFormat>
  <Paragraphs>53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Avenir Next Condensed</vt:lpstr>
      <vt:lpstr>Calibri</vt:lpstr>
      <vt:lpstr>Myriad Pro bold condensed</vt:lpstr>
      <vt:lpstr>Myriad Pro Light</vt:lpstr>
      <vt:lpstr>Myriad Pro Regular</vt:lpstr>
      <vt:lpstr>Wingdings</vt:lpstr>
      <vt:lpstr>Office Theme</vt:lpstr>
      <vt:lpstr>“He Came to My House”</vt:lpstr>
      <vt:lpstr>PowerPoint Presentation</vt:lpstr>
      <vt:lpstr>PowerPoint Presentation</vt:lpstr>
      <vt:lpstr>Luke 19:1-4</vt:lpstr>
      <vt:lpstr>Luke 19:5, 6</vt:lpstr>
      <vt:lpstr>Luke 19:7</vt:lpstr>
      <vt:lpstr>Luke 19:8, 9</vt:lpstr>
      <vt:lpstr>Luke 19:18-23</vt:lpstr>
      <vt:lpstr>Luke 19:18-23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 Kinney</dc:creator>
  <cp:lastModifiedBy>Microsoft Office User</cp:lastModifiedBy>
  <cp:revision>17</cp:revision>
  <cp:lastPrinted>2018-03-27T17:04:23Z</cp:lastPrinted>
  <dcterms:created xsi:type="dcterms:W3CDTF">2017-01-04T02:32:36Z</dcterms:created>
  <dcterms:modified xsi:type="dcterms:W3CDTF">2018-03-27T17:04:26Z</dcterms:modified>
</cp:coreProperties>
</file>